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BFDD0-5E47-4F6B-BB51-5594197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EA8467-7C7B-4330-BFFE-70D2E9927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6478C-C9AE-4702-B1C5-C7178886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1C5EC-209A-48EC-82F9-368849A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EEF8E-D48C-45D3-B8EF-6A7F4E68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43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84233-C329-462D-A6D8-11F823C0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723923-2D1E-4715-A31B-CB838457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E7064-B7F2-47CE-9D5E-25CE3495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7182-B620-49E7-9F09-90F9F392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1F430-0BE9-4361-9BDB-756F871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065943-98D1-40AC-9448-2536867E8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907648-ECCE-4EF9-B38F-AF490DED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11D94-D6A9-4E06-9493-8436CE19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8837-298D-4FF5-B9F9-8F983F2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CECBA-EBF4-4CAA-8AF7-5B37FCBD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475A8-6033-4255-927F-D55FB2B2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BBA05-2FE6-48F0-A5C3-6BC7DCD9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C4169-7F7C-49C2-98D7-9DA0B01E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E0F3F-083E-4240-9259-4063516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71DAB-2398-4AC3-96C3-BD140693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997F6-B67A-4B93-8DA5-6BAFACCC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65A689-D5BA-4DC2-B888-6F42AA7B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FBF26-BFB5-40C7-941F-F8734ABA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E5A744-286D-407F-A7A1-F153F6DB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5C995E-5478-441E-AC23-0055234A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0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AB337-7B92-4507-A669-FEE27537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ED2868-70D3-4FEF-999E-FF0C32E76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EE2B3E-2AA3-4D46-84B2-F5C72687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26387-374C-4215-9AE2-116AEAD0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2210C-E8DA-4CAA-B17D-727653B6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460A0-D597-4931-B2B9-7C382CC7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4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3EC38-BB55-4A19-BF5A-12FC6D3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C8B539-5EAB-4633-9957-34B0BBBE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D68801-7AEF-477F-B1EB-FDA831F4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01759-C06B-4C7E-A726-B4ECBD062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4FDAEE-C196-4EAA-ACB3-3AF15C3B1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5CF6EC-FE3E-4FE8-AB63-6110AEAC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FF572-4DA2-4E6D-BC64-AEC75363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0C293-F546-43C5-8DA7-45568A6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DD0BF-6B61-492C-808E-445F8845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165D53-D6B9-4104-B4F5-2F9C4FC2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999709-DA98-42CF-BDFD-186696A8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2EDA5-1523-4368-BC3A-7EFAD440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4BCE70-0988-4675-B048-C5F9631F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F08369-8167-4BAF-9A7A-5294CC9F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B6F980-8F0D-4BE5-B8C2-50219D95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8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D23A5-9F41-47D3-BFFA-087E1CA5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D92A4-1B9C-47FB-9997-5164E964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4BB376-993B-4711-81DE-BF5777E7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6CAE03-DD97-4FCE-87C2-77378467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CD8739-937F-43DC-904F-E6B3A2BC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189CC1-887A-4161-B12C-FB2C666A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80295-A361-4242-A75B-5A02EDCA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CA798B-A3EA-4799-8723-DCB33E0BA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A3E0EC-A93A-4BCA-9B55-C3AAE1D2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5CC25-3BBD-427C-A620-1CD9641A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661F61-15C1-44E4-B6F8-64A5767F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7FFE4-1802-4A6A-AFFC-F8392C4D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629A07-767F-4D90-AF66-9C9105FE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1A7AC-2C3D-4135-A8CA-3C958972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023F-22BB-4AF1-BED9-8889245A2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0874-1F82-4242-9441-320693F23AB6}" type="datetimeFigureOut">
              <a:rPr kumimoji="1" lang="ja-JP" altLang="en-US" smtClean="0"/>
              <a:t>2020/7/20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B0307-ADB8-4751-AC7B-A7A2AE4EA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05293-941F-4E37-AE92-44027D6C1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70A9-DE02-4082-940A-89130BB2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7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0D23AC-8907-4B3C-8A4F-1AED3BCBFA99}"/>
              </a:ext>
            </a:extLst>
          </p:cNvPr>
          <p:cNvSpPr/>
          <p:nvPr/>
        </p:nvSpPr>
        <p:spPr>
          <a:xfrm>
            <a:off x="953471" y="2283503"/>
            <a:ext cx="2638425" cy="180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14131C-BE45-46CC-B23A-F3726E9D3287}"/>
              </a:ext>
            </a:extLst>
          </p:cNvPr>
          <p:cNvSpPr/>
          <p:nvPr/>
        </p:nvSpPr>
        <p:spPr>
          <a:xfrm>
            <a:off x="4776787" y="2283501"/>
            <a:ext cx="2638425" cy="180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56FCCF-B7AB-4AE0-A3DF-DA59A608E6BD}"/>
              </a:ext>
            </a:extLst>
          </p:cNvPr>
          <p:cNvSpPr/>
          <p:nvPr/>
        </p:nvSpPr>
        <p:spPr>
          <a:xfrm>
            <a:off x="8600104" y="2283502"/>
            <a:ext cx="2638425" cy="180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4F71764-A153-4CB5-8FE8-3EB662513EE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591896" y="3183614"/>
            <a:ext cx="11848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628906-3713-45D0-AC6C-748C89B8AD1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415212" y="3183614"/>
            <a:ext cx="1184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526D2E-6820-4D90-BCB4-D1192655F1F5}"/>
              </a:ext>
            </a:extLst>
          </p:cNvPr>
          <p:cNvSpPr txBox="1"/>
          <p:nvPr/>
        </p:nvSpPr>
        <p:spPr>
          <a:xfrm>
            <a:off x="1658922" y="2998947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FA73AF-1F76-42F7-973C-1F1DF1CBB07B}"/>
              </a:ext>
            </a:extLst>
          </p:cNvPr>
          <p:cNvSpPr txBox="1"/>
          <p:nvPr/>
        </p:nvSpPr>
        <p:spPr>
          <a:xfrm>
            <a:off x="5482238" y="2998947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ゲーム画面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3D25BF-B221-47B0-ADB5-5EF6D32AB1FF}"/>
              </a:ext>
            </a:extLst>
          </p:cNvPr>
          <p:cNvSpPr txBox="1"/>
          <p:nvPr/>
        </p:nvSpPr>
        <p:spPr>
          <a:xfrm>
            <a:off x="9404042" y="2998947"/>
            <a:ext cx="1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リザルト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05ADB3B4-3ED5-49AB-89F0-32FC7E7F771A}"/>
              </a:ext>
            </a:extLst>
          </p:cNvPr>
          <p:cNvCxnSpPr>
            <a:stCxn id="8" idx="2"/>
          </p:cNvCxnSpPr>
          <p:nvPr/>
        </p:nvCxnSpPr>
        <p:spPr>
          <a:xfrm rot="5400000">
            <a:off x="5017363" y="1339047"/>
            <a:ext cx="2157275" cy="764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BC18400-A274-4333-AD08-056236C1C2F0}"/>
              </a:ext>
            </a:extLst>
          </p:cNvPr>
          <p:cNvCxnSpPr>
            <a:endCxn id="4" idx="2"/>
          </p:cNvCxnSpPr>
          <p:nvPr/>
        </p:nvCxnSpPr>
        <p:spPr>
          <a:xfrm flipV="1">
            <a:off x="2272683" y="4083728"/>
            <a:ext cx="1" cy="21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F26F9E-43F9-4629-85AF-064BF3F33B1C}"/>
              </a:ext>
            </a:extLst>
          </p:cNvPr>
          <p:cNvSpPr txBox="1"/>
          <p:nvPr/>
        </p:nvSpPr>
        <p:spPr>
          <a:xfrm>
            <a:off x="4596551" y="448450"/>
            <a:ext cx="563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画面遷移</a:t>
            </a:r>
          </a:p>
        </p:txBody>
      </p:sp>
    </p:spTree>
    <p:extLst>
      <p:ext uri="{BB962C8B-B14F-4D97-AF65-F5344CB8AC3E}">
        <p14:creationId xmlns:p14="http://schemas.microsoft.com/office/powerpoint/2010/main" val="26745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takumi</dc:creator>
  <cp:lastModifiedBy>nakamura takumi</cp:lastModifiedBy>
  <cp:revision>1</cp:revision>
  <dcterms:created xsi:type="dcterms:W3CDTF">2020-07-20T06:08:58Z</dcterms:created>
  <dcterms:modified xsi:type="dcterms:W3CDTF">2020-07-20T06:13:22Z</dcterms:modified>
</cp:coreProperties>
</file>