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3B9F3-8470-487A-B8A0-4A2F77F75B7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6137-8B5E-410C-AF69-7D6E6F36D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95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6137-8B5E-410C-AF69-7D6E6F36D1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6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FF7FB-ADC0-7C0C-865A-FE9754B4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586BDA-9D3E-6F7F-6748-3E8828BEB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9D84B5-F765-CA0F-E4D2-CA4C1296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CB44-7750-46C6-9075-5E529A168D37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F2EDE-30DC-D558-92AE-9065011A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3849C-B057-FEF1-CEBF-DC1E0DBF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A203-585C-46BB-A30A-348001CFE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12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7FD64-4BC9-1AE3-77E1-715C29AD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44701E-985B-9CF6-28D1-9103E2A07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AF8311-B003-7133-8EBE-D1602859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CB44-7750-46C6-9075-5E529A168D37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D1F8E-8841-C491-3721-5134EB7E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E5E58A-856B-E4EA-1B94-8D30A505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A203-585C-46BB-A30A-348001CFE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28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F26D65-E20C-1364-6CEE-4BAFD210C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EF912D-7127-01F8-3B08-10542BEB8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8C39B-F8B4-0B5D-A8DD-769E10F7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CB44-7750-46C6-9075-5E529A168D37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F9C74E-5258-097D-832E-B323763F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0E2851-A3F6-12E1-FE8C-E6A0A418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A203-585C-46BB-A30A-348001CFE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9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C3ED7-B655-7D6D-238F-FDF3BC0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332496-E9E3-2CA3-CC8F-A14C6614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0FE91-4AF2-E054-114F-B65CC5E2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CB44-7750-46C6-9075-5E529A168D37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E8023E-3DB6-E3E5-879F-FDDAE47D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4BD330-D23B-4F3B-0AED-FD33ABC5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A203-585C-46BB-A30A-348001CFE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71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B8DA3-18CC-CFAE-5662-345C3082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E8A4AC-4751-5258-9867-FA6F0E8C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49BEDC-2C4C-CDC8-FE08-D629C930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CB44-7750-46C6-9075-5E529A168D37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72EB5D-2E84-8BC9-26D0-41393C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2378D1-675A-E951-C77C-628783B4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A203-585C-46BB-A30A-348001CFE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43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D28F5-97E5-F1FB-373C-34C4252C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5E5CD4-0F07-7CEA-7DDD-40622EED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83E552-70BF-374E-370F-52181459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A9C23B-504A-272F-50DA-DC738B94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CB44-7750-46C6-9075-5E529A168D37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20F3D8-8184-4FCB-E6C3-8EDF9F6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9F36AD-47E1-5892-AF97-023D863D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A203-585C-46BB-A30A-348001CFE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B42D8-01DD-67F5-5DEA-915CF053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0758A5-891C-B6D4-B267-3E6795374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C28599-5A9B-9122-FC15-CA8CB0766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72CB94-07CD-F7FE-F28C-277EB1503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19BEB4-C78C-A68B-1F16-8E90DB08B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41F9DF-0CEC-8B0D-C22A-84AB941B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CB44-7750-46C6-9075-5E529A168D37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0F6663-D495-FF91-38E6-7816B246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4B0AFE-881C-2CB0-B006-5383F394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A203-585C-46BB-A30A-348001CFE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02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315FB-647A-B52F-0F6D-D2470FE5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1A40CC-44CE-307E-88BA-46259709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CB44-7750-46C6-9075-5E529A168D37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E611C6-EB4A-A2C4-4E98-6B681012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C4A88B-B3D7-53BB-D562-C6FA8D72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A203-585C-46BB-A30A-348001CFE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0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DBE38F-4AB5-7F4F-D3D2-62C54E77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CB44-7750-46C6-9075-5E529A168D37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128C5B-E48C-D6FB-BD5E-5053DB2A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B78C74-5C08-34DC-B26C-8AD4A279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A203-585C-46BB-A30A-348001CFE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4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E3781-3076-D80D-2819-91917127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05A878-14D6-BA51-ACDC-5B8661E7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C72EF9-0DB8-F8D9-9F00-D043D515A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A1BF05-9E35-879B-768D-4B2EA219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CB44-7750-46C6-9075-5E529A168D37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C99B09-583C-06E7-CC33-F1521BD4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2D17B5-1F56-B100-D6D7-AF645CC0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A203-585C-46BB-A30A-348001CFE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14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04360-27CB-D0FE-4186-80F631CB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246CA4-E8FB-5DD2-31C2-8A4BB47F4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FDA6E6-D951-BCE7-C3D0-73B2B1F00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3A0A7D-EE44-94BF-083A-CC733659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CB44-7750-46C6-9075-5E529A168D37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61C80-DC8F-71B8-2822-E2E6EE4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13680B-AD45-F73D-F150-B3AFB4AE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A203-585C-46BB-A30A-348001CFE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10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958110-3E9B-AA08-4653-72E2B40A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EEA9D3-F218-BACB-9DB0-A8BB0418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F3F269-F19B-6688-6F8C-69E9AA1B6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CB44-7750-46C6-9075-5E529A168D37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B4AC2F-1982-5068-7C86-298E8B92E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62EA9-B20E-441E-76D1-0FDF2BFC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4BA203-585C-46BB-A30A-348001CFE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35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グリーン, 座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EAEA144-1E55-D92A-8C92-24EB8DA83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1125200" cy="686517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3FEB46E-530A-B604-AAEE-5B29111025C9}"/>
              </a:ext>
            </a:extLst>
          </p:cNvPr>
          <p:cNvSpPr/>
          <p:nvPr/>
        </p:nvSpPr>
        <p:spPr>
          <a:xfrm>
            <a:off x="1878734" y="4529507"/>
            <a:ext cx="1333500" cy="6667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19AF9C-CA5A-6EC8-25CF-F6C27D8B14DF}"/>
              </a:ext>
            </a:extLst>
          </p:cNvPr>
          <p:cNvSpPr txBox="1"/>
          <p:nvPr/>
        </p:nvSpPr>
        <p:spPr>
          <a:xfrm>
            <a:off x="1878734" y="4529507"/>
            <a:ext cx="13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長節</a:t>
            </a:r>
            <a:endParaRPr kumimoji="1" lang="en-US" altLang="ja-JP" sz="44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1A4758D-7C35-1F3E-6965-E3B96927E486}"/>
              </a:ext>
            </a:extLst>
          </p:cNvPr>
          <p:cNvSpPr/>
          <p:nvPr/>
        </p:nvSpPr>
        <p:spPr>
          <a:xfrm>
            <a:off x="4977534" y="4862881"/>
            <a:ext cx="1333500" cy="6667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416CD9C-BED4-48F9-D5BE-8FE6C67C992A}"/>
              </a:ext>
            </a:extLst>
          </p:cNvPr>
          <p:cNvSpPr/>
          <p:nvPr/>
        </p:nvSpPr>
        <p:spPr>
          <a:xfrm>
            <a:off x="7409584" y="5529631"/>
            <a:ext cx="1333500" cy="6667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051C9E-FA77-B469-7804-077FE38FDB7E}"/>
              </a:ext>
            </a:extLst>
          </p:cNvPr>
          <p:cNvSpPr txBox="1"/>
          <p:nvPr/>
        </p:nvSpPr>
        <p:spPr>
          <a:xfrm>
            <a:off x="4977534" y="4862881"/>
            <a:ext cx="13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腕</a:t>
            </a:r>
            <a:r>
              <a:rPr kumimoji="1" lang="ja-JP" altLang="en-US" sz="4400" b="1" dirty="0"/>
              <a:t>節</a:t>
            </a:r>
            <a:endParaRPr kumimoji="1" lang="en-US" altLang="ja-JP" sz="4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A409FE-4F2B-83F6-CA8C-90458F6F1AD5}"/>
              </a:ext>
            </a:extLst>
          </p:cNvPr>
          <p:cNvSpPr txBox="1"/>
          <p:nvPr/>
        </p:nvSpPr>
        <p:spPr>
          <a:xfrm>
            <a:off x="7409584" y="5529631"/>
            <a:ext cx="13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前節</a:t>
            </a:r>
            <a:endParaRPr kumimoji="1" lang="en-US" altLang="ja-JP" sz="4400" b="1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FF40D5B-B054-3B20-9747-923E50F025D4}"/>
              </a:ext>
            </a:extLst>
          </p:cNvPr>
          <p:cNvSpPr/>
          <p:nvPr/>
        </p:nvSpPr>
        <p:spPr>
          <a:xfrm>
            <a:off x="9421668" y="6017042"/>
            <a:ext cx="1333500" cy="6667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CE659A-B557-4B41-2382-3FDA8ABA5671}"/>
              </a:ext>
            </a:extLst>
          </p:cNvPr>
          <p:cNvSpPr txBox="1"/>
          <p:nvPr/>
        </p:nvSpPr>
        <p:spPr>
          <a:xfrm>
            <a:off x="9421668" y="6017042"/>
            <a:ext cx="13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指</a:t>
            </a:r>
            <a:r>
              <a:rPr kumimoji="1" lang="ja-JP" altLang="en-US" sz="4400" b="1" dirty="0"/>
              <a:t>節</a:t>
            </a:r>
            <a:endParaRPr kumimoji="1" lang="en-US" altLang="ja-JP" sz="4400" b="1" dirty="0"/>
          </a:p>
        </p:txBody>
      </p:sp>
    </p:spTree>
    <p:extLst>
      <p:ext uri="{BB962C8B-B14F-4D97-AF65-F5344CB8AC3E}">
        <p14:creationId xmlns:p14="http://schemas.microsoft.com/office/powerpoint/2010/main" val="181753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33A3CC4-73E7-A449-A6B3-31D8C657C394}"/>
              </a:ext>
            </a:extLst>
          </p:cNvPr>
          <p:cNvCxnSpPr>
            <a:cxnSpLocks/>
          </p:cNvCxnSpPr>
          <p:nvPr/>
        </p:nvCxnSpPr>
        <p:spPr>
          <a:xfrm>
            <a:off x="1579418" y="4304145"/>
            <a:ext cx="547716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7D5A004-E622-9CDC-46FD-61760F279A69}"/>
              </a:ext>
            </a:extLst>
          </p:cNvPr>
          <p:cNvCxnSpPr>
            <a:cxnSpLocks/>
          </p:cNvCxnSpPr>
          <p:nvPr/>
        </p:nvCxnSpPr>
        <p:spPr>
          <a:xfrm>
            <a:off x="1579418" y="1579418"/>
            <a:ext cx="5477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779F436-18C4-F283-F908-9E4D012DCAB8}"/>
              </a:ext>
            </a:extLst>
          </p:cNvPr>
          <p:cNvCxnSpPr/>
          <p:nvPr/>
        </p:nvCxnSpPr>
        <p:spPr>
          <a:xfrm>
            <a:off x="6391564" y="849745"/>
            <a:ext cx="0" cy="4461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17D7B71-1E39-9D15-18B8-17713872AC3F}"/>
              </a:ext>
            </a:extLst>
          </p:cNvPr>
          <p:cNvCxnSpPr>
            <a:cxnSpLocks/>
          </p:cNvCxnSpPr>
          <p:nvPr/>
        </p:nvCxnSpPr>
        <p:spPr>
          <a:xfrm flipH="1">
            <a:off x="1948873" y="1579418"/>
            <a:ext cx="4442691" cy="2724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8C1BB81-E619-40A5-7FA4-75F34ED78960}"/>
              </a:ext>
            </a:extLst>
          </p:cNvPr>
          <p:cNvCxnSpPr/>
          <p:nvPr/>
        </p:nvCxnSpPr>
        <p:spPr>
          <a:xfrm flipH="1">
            <a:off x="4969164" y="1579418"/>
            <a:ext cx="1422400" cy="2724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69842F-C951-CA61-E161-851DC8BE19A1}"/>
              </a:ext>
            </a:extLst>
          </p:cNvPr>
          <p:cNvSpPr txBox="1"/>
          <p:nvPr/>
        </p:nvSpPr>
        <p:spPr>
          <a:xfrm>
            <a:off x="3273457" y="2410321"/>
            <a:ext cx="66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ℓ</a:t>
            </a:r>
            <a:r>
              <a:rPr lang="ja-JP" altLang="en-US" sz="2400" dirty="0"/>
              <a:t>₁</a:t>
            </a:r>
            <a:endParaRPr kumimoji="1" lang="ja-JP" altLang="en-US" sz="2400" dirty="0"/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53224A4B-EB29-18BA-DF1A-533AF230BD7A}"/>
              </a:ext>
            </a:extLst>
          </p:cNvPr>
          <p:cNvSpPr/>
          <p:nvPr/>
        </p:nvSpPr>
        <p:spPr>
          <a:xfrm rot="991993">
            <a:off x="2518940" y="3711993"/>
            <a:ext cx="530954" cy="101321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30D5CD95-00C0-6586-A364-E26E713A0201}"/>
              </a:ext>
            </a:extLst>
          </p:cNvPr>
          <p:cNvSpPr/>
          <p:nvPr/>
        </p:nvSpPr>
        <p:spPr>
          <a:xfrm rot="991993">
            <a:off x="4777229" y="3748644"/>
            <a:ext cx="746094" cy="94453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D7D7CA-95D9-1E14-A8DD-B2016A45FEEA}"/>
              </a:ext>
            </a:extLst>
          </p:cNvPr>
          <p:cNvSpPr txBox="1"/>
          <p:nvPr/>
        </p:nvSpPr>
        <p:spPr>
          <a:xfrm>
            <a:off x="5038824" y="2718745"/>
            <a:ext cx="66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ℓ</a:t>
            </a:r>
            <a:r>
              <a:rPr kumimoji="1" lang="ja-JP" altLang="en-US" sz="2400" dirty="0"/>
              <a:t>₂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233F9DB-6222-4D6C-7569-A56F9CF27740}"/>
              </a:ext>
            </a:extLst>
          </p:cNvPr>
          <p:cNvSpPr txBox="1"/>
          <p:nvPr/>
        </p:nvSpPr>
        <p:spPr>
          <a:xfrm>
            <a:off x="3164857" y="3773959"/>
            <a:ext cx="68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θ</a:t>
            </a:r>
            <a:r>
              <a:rPr kumimoji="1" lang="ja-JP" altLang="en-US" sz="2400" dirty="0"/>
              <a:t>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20E1285-5435-02DB-2490-F5EC51679FA7}"/>
              </a:ext>
            </a:extLst>
          </p:cNvPr>
          <p:cNvSpPr txBox="1"/>
          <p:nvPr/>
        </p:nvSpPr>
        <p:spPr>
          <a:xfrm>
            <a:off x="5559148" y="3792406"/>
            <a:ext cx="710067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θ</a:t>
            </a:r>
            <a:r>
              <a:rPr kumimoji="1" lang="ja-JP" altLang="en-US" sz="2400" dirty="0"/>
              <a:t>₂</a:t>
            </a:r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60190139-D4B1-0AF5-C8BE-17AC6A51F3C9}"/>
              </a:ext>
            </a:extLst>
          </p:cNvPr>
          <p:cNvSpPr/>
          <p:nvPr/>
        </p:nvSpPr>
        <p:spPr>
          <a:xfrm rot="20062973">
            <a:off x="2864960" y="2198745"/>
            <a:ext cx="3623056" cy="377529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>
            <a:extLst>
              <a:ext uri="{FF2B5EF4-FFF2-40B4-BE49-F238E27FC236}">
                <a16:creationId xmlns:a16="http://schemas.microsoft.com/office/drawing/2014/main" id="{C18E97CE-CD8E-7B21-6E01-A503832E4B6D}"/>
              </a:ext>
            </a:extLst>
          </p:cNvPr>
          <p:cNvSpPr/>
          <p:nvPr/>
        </p:nvSpPr>
        <p:spPr>
          <a:xfrm rot="18939743" flipH="1">
            <a:off x="1534425" y="2940871"/>
            <a:ext cx="3057014" cy="51023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42310AE9-86ED-DEA4-38A3-671A0F4712ED}"/>
              </a:ext>
            </a:extLst>
          </p:cNvPr>
          <p:cNvSpPr/>
          <p:nvPr/>
        </p:nvSpPr>
        <p:spPr>
          <a:xfrm rot="17816543" flipH="1">
            <a:off x="4392822" y="3180318"/>
            <a:ext cx="2007024" cy="37221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FAAD678E-7F0F-B413-5A47-90434AB5B81E}"/>
              </a:ext>
            </a:extLst>
          </p:cNvPr>
          <p:cNvSpPr/>
          <p:nvPr/>
        </p:nvSpPr>
        <p:spPr>
          <a:xfrm rot="18091930">
            <a:off x="4847426" y="2406926"/>
            <a:ext cx="1970364" cy="19371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68ECE37-0703-185D-45F3-ED7AA0686D91}"/>
              </a:ext>
            </a:extLst>
          </p:cNvPr>
          <p:cNvSpPr txBox="1"/>
          <p:nvPr/>
        </p:nvSpPr>
        <p:spPr>
          <a:xfrm>
            <a:off x="6514645" y="2660964"/>
            <a:ext cx="66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ｄ</a:t>
            </a:r>
            <a:endParaRPr kumimoji="1" lang="ja-JP" altLang="en-US" sz="2400" dirty="0"/>
          </a:p>
        </p:txBody>
      </p:sp>
      <p:sp>
        <p:nvSpPr>
          <p:cNvPr id="32" name="円弧 31">
            <a:extLst>
              <a:ext uri="{FF2B5EF4-FFF2-40B4-BE49-F238E27FC236}">
                <a16:creationId xmlns:a16="http://schemas.microsoft.com/office/drawing/2014/main" id="{EEA8E10D-EF7F-ABB2-3945-2A72B12BC820}"/>
              </a:ext>
            </a:extLst>
          </p:cNvPr>
          <p:cNvSpPr/>
          <p:nvPr/>
        </p:nvSpPr>
        <p:spPr>
          <a:xfrm>
            <a:off x="6089318" y="1608587"/>
            <a:ext cx="614289" cy="173235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>
            <a:extLst>
              <a:ext uri="{FF2B5EF4-FFF2-40B4-BE49-F238E27FC236}">
                <a16:creationId xmlns:a16="http://schemas.microsoft.com/office/drawing/2014/main" id="{9AEB094E-1C5C-94CB-A32C-83B8F087B173}"/>
              </a:ext>
            </a:extLst>
          </p:cNvPr>
          <p:cNvSpPr/>
          <p:nvPr/>
        </p:nvSpPr>
        <p:spPr>
          <a:xfrm flipV="1">
            <a:off x="6186757" y="2253090"/>
            <a:ext cx="482001" cy="2026018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62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16</Words>
  <Application>Microsoft Office PowerPoint</Application>
  <PresentationFormat>ワイド画面</PresentationFormat>
  <Paragraphs>10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d2030_濵口 紘生_松江</dc:creator>
  <cp:lastModifiedBy>d2030_濵口 紘生_松江</cp:lastModifiedBy>
  <cp:revision>2</cp:revision>
  <dcterms:created xsi:type="dcterms:W3CDTF">2025-01-18T02:42:59Z</dcterms:created>
  <dcterms:modified xsi:type="dcterms:W3CDTF">2025-01-18T08:05:10Z</dcterms:modified>
</cp:coreProperties>
</file>