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58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44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6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3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1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97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4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6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18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9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00AE-2A18-435D-B892-58C9BBDF1054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65BA-764D-4912-BE8A-98D0954FE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17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2757" y="166254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Rectangle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764771" y="1795549"/>
            <a:ext cx="2701636" cy="3566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6482" y="5472545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short_side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365" y="2995639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long</a:t>
            </a:r>
          </a:p>
          <a:p>
            <a:r>
              <a:rPr lang="en-US" altLang="ja-JP" sz="2000" dirty="0" smtClean="0"/>
              <a:t>side</a:t>
            </a:r>
            <a:endParaRPr kumimoji="1" lang="en-US" altLang="ja-JP" sz="2000" dirty="0" smtClean="0"/>
          </a:p>
        </p:txBody>
      </p:sp>
      <p:sp>
        <p:nvSpPr>
          <p:cNvPr id="6" name="正方形/長方形 5"/>
          <p:cNvSpPr/>
          <p:nvPr/>
        </p:nvSpPr>
        <p:spPr>
          <a:xfrm rot="19974864">
            <a:off x="5455920" y="1395439"/>
            <a:ext cx="2701636" cy="3566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764771" y="1795549"/>
            <a:ext cx="2701636" cy="3566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764771" y="1795549"/>
            <a:ext cx="2701636" cy="3566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弧 11"/>
          <p:cNvSpPr/>
          <p:nvPr/>
        </p:nvSpPr>
        <p:spPr>
          <a:xfrm rot="20322662">
            <a:off x="616378" y="4726910"/>
            <a:ext cx="507076" cy="5819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5935" y="4356005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aspect</a:t>
            </a:r>
            <a:endParaRPr kumimoji="1" lang="ja-JP" altLang="en-US" sz="20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5985163" y="5381100"/>
            <a:ext cx="2776451" cy="1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/>
          <p:cNvSpPr/>
          <p:nvPr/>
        </p:nvSpPr>
        <p:spPr>
          <a:xfrm rot="1327028">
            <a:off x="6696742" y="5016559"/>
            <a:ext cx="507076" cy="581995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37548" y="502789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θ</a:t>
            </a:r>
            <a:endParaRPr kumimoji="1" lang="ja-JP" altLang="en-US" sz="2000" dirty="0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6450676" y="989900"/>
            <a:ext cx="769418" cy="4400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792193" y="2211185"/>
            <a:ext cx="4029090" cy="19451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弧 25"/>
          <p:cNvSpPr/>
          <p:nvPr/>
        </p:nvSpPr>
        <p:spPr>
          <a:xfrm rot="17727794">
            <a:off x="6273536" y="4904392"/>
            <a:ext cx="336827" cy="386592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26" y="454240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aspect</a:t>
            </a:r>
            <a:endParaRPr kumimoji="1" lang="ja-JP" altLang="en-US" sz="2000" dirty="0"/>
          </a:p>
        </p:txBody>
      </p:sp>
      <p:sp>
        <p:nvSpPr>
          <p:cNvPr id="28" name="楕円 27"/>
          <p:cNvSpPr/>
          <p:nvPr/>
        </p:nvSpPr>
        <p:spPr>
          <a:xfrm>
            <a:off x="6762648" y="3128001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6382128" y="5299363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52657" y="5484326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refPoint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835385" y="285258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center</a:t>
            </a:r>
            <a:endParaRPr kumimoji="1" lang="ja-JP" altLang="en-US" sz="2000" dirty="0"/>
          </a:p>
        </p:txBody>
      </p:sp>
      <p:sp>
        <p:nvSpPr>
          <p:cNvPr id="32" name="楕円 31"/>
          <p:cNvSpPr/>
          <p:nvPr/>
        </p:nvSpPr>
        <p:spPr>
          <a:xfrm>
            <a:off x="683364" y="5299363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-36392" y="5437193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refPoint</a:t>
            </a:r>
            <a:endParaRPr kumimoji="1" lang="ja-JP" altLang="en-US" sz="2000" dirty="0"/>
          </a:p>
        </p:txBody>
      </p:sp>
      <p:sp>
        <p:nvSpPr>
          <p:cNvPr id="34" name="楕円 33"/>
          <p:cNvSpPr/>
          <p:nvPr/>
        </p:nvSpPr>
        <p:spPr>
          <a:xfrm>
            <a:off x="2045028" y="3516283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44403" y="325269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center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81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2757" y="16625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LShape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3830" y="5471586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short_side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554" y="3113137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long</a:t>
            </a:r>
          </a:p>
          <a:p>
            <a:r>
              <a:rPr lang="en-US" altLang="ja-JP" sz="2000" dirty="0" smtClean="0"/>
              <a:t>side</a:t>
            </a:r>
            <a:endParaRPr kumimoji="1" lang="en-US" altLang="ja-JP" sz="2000" dirty="0" smtClean="0"/>
          </a:p>
        </p:txBody>
      </p:sp>
      <p:sp>
        <p:nvSpPr>
          <p:cNvPr id="12" name="円弧 11"/>
          <p:cNvSpPr/>
          <p:nvPr/>
        </p:nvSpPr>
        <p:spPr>
          <a:xfrm>
            <a:off x="942496" y="4999923"/>
            <a:ext cx="599480" cy="688051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92916" y="4856508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aspect</a:t>
            </a:r>
            <a:endParaRPr kumimoji="1" lang="ja-JP" altLang="en-US" sz="20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5985163" y="5381100"/>
            <a:ext cx="2776451" cy="1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弧 16"/>
          <p:cNvSpPr/>
          <p:nvPr/>
        </p:nvSpPr>
        <p:spPr>
          <a:xfrm rot="1327028">
            <a:off x="6696742" y="5016559"/>
            <a:ext cx="507076" cy="581995"/>
          </a:xfrm>
          <a:prstGeom prst="arc">
            <a:avLst>
              <a:gd name="adj1" fmla="val 16665195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37548" y="502789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θ</a:t>
            </a:r>
            <a:endParaRPr kumimoji="1" lang="ja-JP" altLang="en-US" sz="2000" dirty="0"/>
          </a:p>
        </p:txBody>
      </p:sp>
      <p:sp>
        <p:nvSpPr>
          <p:cNvPr id="29" name="楕円 28"/>
          <p:cNvSpPr/>
          <p:nvPr/>
        </p:nvSpPr>
        <p:spPr>
          <a:xfrm>
            <a:off x="6382128" y="5299363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3350" y="5471586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refPoint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939532" y="1810447"/>
            <a:ext cx="33251" cy="3564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72783" y="1810447"/>
            <a:ext cx="534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947314" y="5375298"/>
            <a:ext cx="23007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1485671" y="1810446"/>
            <a:ext cx="12626" cy="2970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485671" y="4780938"/>
            <a:ext cx="17623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3243643" y="4780938"/>
            <a:ext cx="4382" cy="625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286886" y="4742459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long</a:t>
            </a:r>
          </a:p>
          <a:p>
            <a:r>
              <a:rPr lang="en-US" altLang="ja-JP" sz="2000" dirty="0" smtClean="0"/>
              <a:t>pro</a:t>
            </a:r>
            <a:endParaRPr kumimoji="1" lang="en-US" altLang="ja-JP" sz="2000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47314" y="1112555"/>
            <a:ext cx="790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</a:t>
            </a:r>
            <a:r>
              <a:rPr kumimoji="1" lang="en-US" altLang="ja-JP" sz="2000" dirty="0" smtClean="0"/>
              <a:t>hort</a:t>
            </a:r>
          </a:p>
          <a:p>
            <a:r>
              <a:rPr lang="en-US" altLang="ja-JP" sz="2000" dirty="0" smtClean="0"/>
              <a:t>pro</a:t>
            </a:r>
            <a:endParaRPr kumimoji="1" lang="ja-JP" altLang="en-US" sz="20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1507140" y="1820441"/>
            <a:ext cx="17797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3243643" y="1820441"/>
            <a:ext cx="43243" cy="2955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961541" y="1820441"/>
            <a:ext cx="2320924" cy="3570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972783" y="1820441"/>
            <a:ext cx="2270860" cy="3554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/>
          <p:cNvSpPr/>
          <p:nvPr/>
        </p:nvSpPr>
        <p:spPr>
          <a:xfrm>
            <a:off x="2046134" y="3528111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194482" y="3328056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center</a:t>
            </a:r>
            <a:endParaRPr kumimoji="1" lang="ja-JP" altLang="en-US" sz="2000" dirty="0"/>
          </a:p>
        </p:txBody>
      </p:sp>
      <p:sp>
        <p:nvSpPr>
          <p:cNvPr id="54" name="楕円 53"/>
          <p:cNvSpPr/>
          <p:nvPr/>
        </p:nvSpPr>
        <p:spPr>
          <a:xfrm>
            <a:off x="910505" y="5299363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6592" y="542405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refPoint</a:t>
            </a:r>
            <a:endParaRPr kumimoji="1" lang="ja-JP" altLang="en-US" sz="2000" dirty="0"/>
          </a:p>
        </p:txBody>
      </p:sp>
      <p:sp>
        <p:nvSpPr>
          <p:cNvPr id="57" name="円弧 56"/>
          <p:cNvSpPr/>
          <p:nvPr/>
        </p:nvSpPr>
        <p:spPr>
          <a:xfrm rot="20720225">
            <a:off x="6166879" y="4819785"/>
            <a:ext cx="761199" cy="873663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532609" y="4577883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aspect</a:t>
            </a:r>
            <a:endParaRPr kumimoji="1" lang="ja-JP" altLang="en-US" sz="2000" dirty="0"/>
          </a:p>
        </p:txBody>
      </p:sp>
      <p:cxnSp>
        <p:nvCxnSpPr>
          <p:cNvPr id="59" name="直線コネクタ 58"/>
          <p:cNvCxnSpPr/>
          <p:nvPr/>
        </p:nvCxnSpPr>
        <p:spPr>
          <a:xfrm>
            <a:off x="4645835" y="1820441"/>
            <a:ext cx="1784979" cy="3529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4645835" y="1629295"/>
            <a:ext cx="466492" cy="193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9" idx="7"/>
          </p:cNvCxnSpPr>
          <p:nvPr/>
        </p:nvCxnSpPr>
        <p:spPr>
          <a:xfrm flipV="1">
            <a:off x="6506298" y="4363670"/>
            <a:ext cx="1993716" cy="9539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5105841" y="1629295"/>
            <a:ext cx="1561267" cy="2907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6667108" y="3822830"/>
            <a:ext cx="1585350" cy="714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8224481" y="3821023"/>
            <a:ext cx="275533" cy="593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5105841" y="895563"/>
            <a:ext cx="1530612" cy="7337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6650391" y="873724"/>
            <a:ext cx="1588129" cy="29945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endCxn id="29" idx="0"/>
          </p:cNvCxnSpPr>
          <p:nvPr/>
        </p:nvCxnSpPr>
        <p:spPr>
          <a:xfrm flipH="1">
            <a:off x="6454865" y="872000"/>
            <a:ext cx="209872" cy="442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4684657" y="1820441"/>
            <a:ext cx="3815357" cy="25571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6504917" y="2999329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629484" y="268304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center</a:t>
            </a:r>
            <a:endParaRPr kumimoji="1" lang="ja-JP" altLang="en-US" sz="2000" dirty="0"/>
          </a:p>
        </p:txBody>
      </p:sp>
      <p:cxnSp>
        <p:nvCxnSpPr>
          <p:cNvPr id="112" name="直線コネクタ 111"/>
          <p:cNvCxnSpPr/>
          <p:nvPr/>
        </p:nvCxnSpPr>
        <p:spPr>
          <a:xfrm flipH="1">
            <a:off x="956284" y="4779861"/>
            <a:ext cx="538357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 flipH="1">
            <a:off x="6191250" y="4530241"/>
            <a:ext cx="486285" cy="24570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2757" y="166254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Triangle</a:t>
            </a:r>
            <a:endParaRPr kumimoji="1" lang="ja-JP" altLang="en-US" sz="2400" dirty="0"/>
          </a:p>
        </p:txBody>
      </p:sp>
      <p:sp>
        <p:nvSpPr>
          <p:cNvPr id="7" name="二等辺三角形 6"/>
          <p:cNvSpPr/>
          <p:nvPr/>
        </p:nvSpPr>
        <p:spPr>
          <a:xfrm>
            <a:off x="902973" y="1737360"/>
            <a:ext cx="2635134" cy="3416531"/>
          </a:xfrm>
          <a:prstGeom prst="triangle">
            <a:avLst>
              <a:gd name="adj" fmla="val 32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895022" y="52370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e1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745691" y="30455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e2</a:t>
            </a:r>
            <a:endParaRPr kumimoji="1" lang="ja-JP" altLang="en-US" sz="2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3888" y="318654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e3</a:t>
            </a:r>
            <a:endParaRPr kumimoji="1" lang="ja-JP" altLang="en-US" sz="2000" dirty="0"/>
          </a:p>
        </p:txBody>
      </p:sp>
      <p:sp>
        <p:nvSpPr>
          <p:cNvPr id="39" name="楕円 38"/>
          <p:cNvSpPr/>
          <p:nvPr/>
        </p:nvSpPr>
        <p:spPr>
          <a:xfrm>
            <a:off x="833913" y="5112328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5237019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refPoint</a:t>
            </a:r>
            <a:endParaRPr kumimoji="1" lang="ja-JP" altLang="en-US" sz="2000" dirty="0"/>
          </a:p>
        </p:txBody>
      </p:sp>
      <p:sp>
        <p:nvSpPr>
          <p:cNvPr id="10" name="楕円 9"/>
          <p:cNvSpPr/>
          <p:nvPr/>
        </p:nvSpPr>
        <p:spPr>
          <a:xfrm>
            <a:off x="229642" y="1655333"/>
            <a:ext cx="3981796" cy="39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2147803" y="3433970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05248" y="2876723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center</a:t>
            </a:r>
            <a:endParaRPr kumimoji="1" lang="ja-JP" altLang="en-US" sz="2000" dirty="0"/>
          </a:p>
        </p:txBody>
      </p:sp>
      <p:sp>
        <p:nvSpPr>
          <p:cNvPr id="43" name="二等辺三角形 42"/>
          <p:cNvSpPr/>
          <p:nvPr/>
        </p:nvSpPr>
        <p:spPr>
          <a:xfrm rot="20042585">
            <a:off x="5587681" y="1423443"/>
            <a:ext cx="2635134" cy="3416531"/>
          </a:xfrm>
          <a:prstGeom prst="triangle">
            <a:avLst>
              <a:gd name="adj" fmla="val 3296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/>
        </p:nvSpPr>
        <p:spPr>
          <a:xfrm>
            <a:off x="5029910" y="1333908"/>
            <a:ext cx="3981796" cy="39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6389585" y="5191013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555672" y="531570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refPoint</a:t>
            </a:r>
            <a:endParaRPr kumimoji="1" lang="ja-JP" altLang="en-US" sz="2000" dirty="0"/>
          </a:p>
        </p:txBody>
      </p:sp>
      <p:cxnSp>
        <p:nvCxnSpPr>
          <p:cNvPr id="47" name="直線コネクタ 46"/>
          <p:cNvCxnSpPr/>
          <p:nvPr/>
        </p:nvCxnSpPr>
        <p:spPr>
          <a:xfrm>
            <a:off x="6010629" y="5267678"/>
            <a:ext cx="2776451" cy="1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弧 47"/>
          <p:cNvSpPr/>
          <p:nvPr/>
        </p:nvSpPr>
        <p:spPr>
          <a:xfrm rot="1327028">
            <a:off x="6722208" y="4903137"/>
            <a:ext cx="507076" cy="581995"/>
          </a:xfrm>
          <a:prstGeom prst="arc">
            <a:avLst>
              <a:gd name="adj1" fmla="val 16665195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263014" y="491446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θ</a:t>
            </a:r>
            <a:endParaRPr kumimoji="1" lang="ja-JP" altLang="en-US" sz="2000" dirty="0"/>
          </a:p>
        </p:txBody>
      </p:sp>
      <p:sp>
        <p:nvSpPr>
          <p:cNvPr id="50" name="楕円 49"/>
          <p:cNvSpPr/>
          <p:nvPr/>
        </p:nvSpPr>
        <p:spPr>
          <a:xfrm>
            <a:off x="7033698" y="3233915"/>
            <a:ext cx="145474" cy="124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434822" y="5174673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p2</a:t>
            </a:r>
            <a:endParaRPr kumimoji="1" lang="ja-JP" altLang="en-US" sz="2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14898" y="1254122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p3</a:t>
            </a:r>
            <a:endParaRPr kumimoji="1" lang="ja-JP" altLang="en-US" sz="2000" dirty="0"/>
          </a:p>
        </p:txBody>
      </p:sp>
      <p:cxnSp>
        <p:nvCxnSpPr>
          <p:cNvPr id="15" name="直線コネクタ 14"/>
          <p:cNvCxnSpPr>
            <a:stCxn id="50" idx="0"/>
            <a:endCxn id="45" idx="0"/>
          </p:cNvCxnSpPr>
          <p:nvPr/>
        </p:nvCxnSpPr>
        <p:spPr>
          <a:xfrm flipH="1">
            <a:off x="6462322" y="3233915"/>
            <a:ext cx="644113" cy="19570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106435" y="3320251"/>
            <a:ext cx="1731168" cy="7323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0" idx="4"/>
          </p:cNvCxnSpPr>
          <p:nvPr/>
        </p:nvCxnSpPr>
        <p:spPr>
          <a:xfrm flipH="1" flipV="1">
            <a:off x="5734493" y="1763429"/>
            <a:ext cx="1371942" cy="15951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弧 55"/>
          <p:cNvSpPr/>
          <p:nvPr/>
        </p:nvSpPr>
        <p:spPr>
          <a:xfrm rot="20679594">
            <a:off x="6430297" y="4665532"/>
            <a:ext cx="613794" cy="704480"/>
          </a:xfrm>
          <a:prstGeom prst="arc">
            <a:avLst>
              <a:gd name="adj1" fmla="val 16665195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800235" y="437225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α</a:t>
            </a:r>
            <a:endParaRPr kumimoji="1" lang="ja-JP" altLang="en-US" sz="20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85563" y="42005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β</a:t>
            </a:r>
            <a:endParaRPr kumimoji="1" lang="ja-JP" altLang="en-US" sz="2000" dirty="0"/>
          </a:p>
        </p:txBody>
      </p:sp>
      <p:sp>
        <p:nvSpPr>
          <p:cNvPr id="59" name="円弧 58"/>
          <p:cNvSpPr/>
          <p:nvPr/>
        </p:nvSpPr>
        <p:spPr>
          <a:xfrm rot="18771576">
            <a:off x="6274900" y="4581529"/>
            <a:ext cx="461429" cy="529604"/>
          </a:xfrm>
          <a:prstGeom prst="arc">
            <a:avLst>
              <a:gd name="adj1" fmla="val 16665195"/>
              <a:gd name="adj2" fmla="val 203984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510950" y="351718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53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画面に合わせる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nakanishi</dc:creator>
  <cp:lastModifiedBy>nakanishi</cp:lastModifiedBy>
  <cp:revision>5</cp:revision>
  <dcterms:created xsi:type="dcterms:W3CDTF">2021-10-26T15:16:49Z</dcterms:created>
  <dcterms:modified xsi:type="dcterms:W3CDTF">2021-10-28T15:12:10Z</dcterms:modified>
</cp:coreProperties>
</file>