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1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3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3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13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2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7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40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0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5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7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96EC-ACA9-4E93-903E-ADDC6A692EE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A800-522F-4840-8EF4-F24AF5B1A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F6FC548-6D4F-81A9-4F5E-9AA5029AEBFD}"/>
              </a:ext>
            </a:extLst>
          </p:cNvPr>
          <p:cNvGrpSpPr/>
          <p:nvPr/>
        </p:nvGrpSpPr>
        <p:grpSpPr>
          <a:xfrm>
            <a:off x="995098" y="0"/>
            <a:ext cx="5962168" cy="6342832"/>
            <a:chOff x="322745" y="170839"/>
            <a:chExt cx="6150422" cy="6543106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3853FCA-495A-CE27-6E5D-A1CDD377D511}"/>
                </a:ext>
              </a:extLst>
            </p:cNvPr>
            <p:cNvCxnSpPr/>
            <p:nvPr/>
          </p:nvCxnSpPr>
          <p:spPr>
            <a:xfrm>
              <a:off x="878541" y="2241177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6CABE4-EBD5-38CF-0133-417F9C8FC28F}"/>
                </a:ext>
              </a:extLst>
            </p:cNvPr>
            <p:cNvCxnSpPr>
              <a:cxnSpLocks/>
            </p:cNvCxnSpPr>
            <p:nvPr/>
          </p:nvCxnSpPr>
          <p:spPr>
            <a:xfrm>
              <a:off x="878541" y="2241177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D344F51-9D48-D1D2-7406-8079CCFFE6B1}"/>
                </a:ext>
              </a:extLst>
            </p:cNvPr>
            <p:cNvCxnSpPr/>
            <p:nvPr/>
          </p:nvCxnSpPr>
          <p:spPr>
            <a:xfrm>
              <a:off x="4715435" y="2241177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3CC4F93-CF13-C872-6C6E-9BC83411B569}"/>
                </a:ext>
              </a:extLst>
            </p:cNvPr>
            <p:cNvCxnSpPr>
              <a:cxnSpLocks/>
            </p:cNvCxnSpPr>
            <p:nvPr/>
          </p:nvCxnSpPr>
          <p:spPr>
            <a:xfrm>
              <a:off x="878541" y="6221506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F4410F1-C451-E6A3-7888-32F7A6956D88}"/>
                </a:ext>
              </a:extLst>
            </p:cNvPr>
            <p:cNvCxnSpPr/>
            <p:nvPr/>
          </p:nvCxnSpPr>
          <p:spPr>
            <a:xfrm>
              <a:off x="2779058" y="2241177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55D4EFE-5B12-AB33-689E-9472873656E4}"/>
                </a:ext>
              </a:extLst>
            </p:cNvPr>
            <p:cNvCxnSpPr>
              <a:cxnSpLocks/>
            </p:cNvCxnSpPr>
            <p:nvPr/>
          </p:nvCxnSpPr>
          <p:spPr>
            <a:xfrm>
              <a:off x="878541" y="4231341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6C00827-E5B4-83DF-F0A0-868573AB2DEB}"/>
                </a:ext>
              </a:extLst>
            </p:cNvPr>
            <p:cNvCxnSpPr/>
            <p:nvPr/>
          </p:nvCxnSpPr>
          <p:spPr>
            <a:xfrm>
              <a:off x="2456329" y="788894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B94EE5D-8103-A802-4ACF-BAB5DD249F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6329" y="788894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C05F63F5-BDC0-4205-C39D-A1EC5F5A5F8F}"/>
                </a:ext>
              </a:extLst>
            </p:cNvPr>
            <p:cNvCxnSpPr/>
            <p:nvPr/>
          </p:nvCxnSpPr>
          <p:spPr>
            <a:xfrm>
              <a:off x="6293223" y="788894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C53516B6-867A-E5A0-639F-17FA99E4B65A}"/>
                </a:ext>
              </a:extLst>
            </p:cNvPr>
            <p:cNvCxnSpPr>
              <a:cxnSpLocks/>
            </p:cNvCxnSpPr>
            <p:nvPr/>
          </p:nvCxnSpPr>
          <p:spPr>
            <a:xfrm>
              <a:off x="2456329" y="4769223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89B8127-3A26-B128-17DF-4D567B4125A7}"/>
                </a:ext>
              </a:extLst>
            </p:cNvPr>
            <p:cNvCxnSpPr/>
            <p:nvPr/>
          </p:nvCxnSpPr>
          <p:spPr>
            <a:xfrm>
              <a:off x="4356846" y="788894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F2311D8B-BE4F-9A64-64B4-7267BA766C4D}"/>
                </a:ext>
              </a:extLst>
            </p:cNvPr>
            <p:cNvCxnSpPr>
              <a:cxnSpLocks/>
            </p:cNvCxnSpPr>
            <p:nvPr/>
          </p:nvCxnSpPr>
          <p:spPr>
            <a:xfrm>
              <a:off x="2456329" y="2779058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A0234CB-FEF1-83D8-DAAE-81ADA20E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541" y="788893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9E4CAE8-C5ED-91C5-EE4D-C6D8C7856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057" y="788893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45C1B494-C103-0015-F6B5-D5FE9CC3E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5434" y="788893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8CE15A5-6DE2-F503-2F06-8902D6C3C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541" y="2779056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292B15C-0BEB-98AC-FB94-A3E81966F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5434" y="2779056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C7AC353F-6D20-84AA-B35B-C0C911927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055" y="2779056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025D86FC-C884-D06A-EAD9-7A3F61614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6466" y="4769218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3EE98F27-ABCD-63F5-7A8D-86AEC46B2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510" y="4769218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EA4AE65-FF35-7B93-7679-BF25F16F9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0089" y="4769218"/>
              <a:ext cx="1577788" cy="14522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59B93933-6BEB-8CDB-86AD-A8A787B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435" y="1515035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939833D-AA89-E363-0F74-FA310ED618E5}"/>
                </a:ext>
              </a:extLst>
            </p:cNvPr>
            <p:cNvCxnSpPr>
              <a:cxnSpLocks/>
            </p:cNvCxnSpPr>
            <p:nvPr/>
          </p:nvCxnSpPr>
          <p:spPr>
            <a:xfrm>
              <a:off x="1685368" y="3505194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9730AC89-61F1-C803-3E9C-F102E4C0F5A1}"/>
                </a:ext>
              </a:extLst>
            </p:cNvPr>
            <p:cNvCxnSpPr/>
            <p:nvPr/>
          </p:nvCxnSpPr>
          <p:spPr>
            <a:xfrm>
              <a:off x="5513292" y="1515031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13729CE1-B3B9-7D48-CBF3-DC3A260C3351}"/>
                </a:ext>
              </a:extLst>
            </p:cNvPr>
            <p:cNvCxnSpPr/>
            <p:nvPr/>
          </p:nvCxnSpPr>
          <p:spPr>
            <a:xfrm>
              <a:off x="1685368" y="1515030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0ABF710-005D-F06D-5FEA-00C588B7464B}"/>
                </a:ext>
              </a:extLst>
            </p:cNvPr>
            <p:cNvCxnSpPr>
              <a:cxnSpLocks/>
            </p:cNvCxnSpPr>
            <p:nvPr/>
          </p:nvCxnSpPr>
          <p:spPr>
            <a:xfrm>
              <a:off x="1685368" y="5495353"/>
              <a:ext cx="38368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193A3657-CD44-D601-775A-BB323DF19893}"/>
                </a:ext>
              </a:extLst>
            </p:cNvPr>
            <p:cNvCxnSpPr/>
            <p:nvPr/>
          </p:nvCxnSpPr>
          <p:spPr>
            <a:xfrm>
              <a:off x="3558983" y="1515030"/>
              <a:ext cx="0" cy="39803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55BFFAE2-CD2B-13C2-0C49-EF364580A2CA}"/>
                </a:ext>
              </a:extLst>
            </p:cNvPr>
            <p:cNvSpPr/>
            <p:nvPr/>
          </p:nvSpPr>
          <p:spPr>
            <a:xfrm>
              <a:off x="726144" y="2106702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F61D287E-1F22-8B9A-F902-D9FEE1968DD2}"/>
                </a:ext>
              </a:extLst>
            </p:cNvPr>
            <p:cNvSpPr/>
            <p:nvPr/>
          </p:nvSpPr>
          <p:spPr>
            <a:xfrm>
              <a:off x="690285" y="4069977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2243BBED-5630-56EF-3970-914504F7CC34}"/>
                </a:ext>
              </a:extLst>
            </p:cNvPr>
            <p:cNvSpPr/>
            <p:nvPr/>
          </p:nvSpPr>
          <p:spPr>
            <a:xfrm>
              <a:off x="690285" y="6051174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14A8959C-9BD1-DF63-CEDE-7BEEE731B839}"/>
                </a:ext>
              </a:extLst>
            </p:cNvPr>
            <p:cNvSpPr/>
            <p:nvPr/>
          </p:nvSpPr>
          <p:spPr>
            <a:xfrm>
              <a:off x="2617691" y="2106702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527EC153-25E8-AACB-8BC1-9240F2E8D970}"/>
                </a:ext>
              </a:extLst>
            </p:cNvPr>
            <p:cNvSpPr/>
            <p:nvPr/>
          </p:nvSpPr>
          <p:spPr>
            <a:xfrm>
              <a:off x="2581832" y="4069977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423FE7C5-7848-0AAE-E2B4-9039D4FFB94E}"/>
                </a:ext>
              </a:extLst>
            </p:cNvPr>
            <p:cNvSpPr/>
            <p:nvPr/>
          </p:nvSpPr>
          <p:spPr>
            <a:xfrm>
              <a:off x="2581832" y="6051174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A23982A1-91D6-094C-9944-A7235452A215}"/>
                </a:ext>
              </a:extLst>
            </p:cNvPr>
            <p:cNvSpPr/>
            <p:nvPr/>
          </p:nvSpPr>
          <p:spPr>
            <a:xfrm>
              <a:off x="4554066" y="2106702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D9F213CC-D129-9808-7300-5FC2BC6802E7}"/>
                </a:ext>
              </a:extLst>
            </p:cNvPr>
            <p:cNvSpPr/>
            <p:nvPr/>
          </p:nvSpPr>
          <p:spPr>
            <a:xfrm>
              <a:off x="4518207" y="4069977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6BF8F1BA-0B2A-7939-87BD-A3C9912BBC54}"/>
                </a:ext>
              </a:extLst>
            </p:cNvPr>
            <p:cNvSpPr/>
            <p:nvPr/>
          </p:nvSpPr>
          <p:spPr>
            <a:xfrm>
              <a:off x="4518207" y="6051174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9653A69-99FF-BD1A-1216-7560CDB2CC4E}"/>
                </a:ext>
              </a:extLst>
            </p:cNvPr>
            <p:cNvSpPr/>
            <p:nvPr/>
          </p:nvSpPr>
          <p:spPr>
            <a:xfrm>
              <a:off x="1524001" y="1344707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1D499A5A-B3C5-732E-88E4-7887BF3DE9AB}"/>
                </a:ext>
              </a:extLst>
            </p:cNvPr>
            <p:cNvSpPr/>
            <p:nvPr/>
          </p:nvSpPr>
          <p:spPr>
            <a:xfrm>
              <a:off x="1488142" y="3307982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D2D56E3B-15EF-96BC-C90D-A58284315056}"/>
                </a:ext>
              </a:extLst>
            </p:cNvPr>
            <p:cNvSpPr/>
            <p:nvPr/>
          </p:nvSpPr>
          <p:spPr>
            <a:xfrm>
              <a:off x="1488142" y="5289179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754F75D-409C-4B09-F6EB-4ADC32369088}"/>
                </a:ext>
              </a:extLst>
            </p:cNvPr>
            <p:cNvSpPr/>
            <p:nvPr/>
          </p:nvSpPr>
          <p:spPr>
            <a:xfrm>
              <a:off x="3415548" y="1344707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FE293CFA-E61F-42D1-821C-666F3B0A3F91}"/>
                </a:ext>
              </a:extLst>
            </p:cNvPr>
            <p:cNvSpPr/>
            <p:nvPr/>
          </p:nvSpPr>
          <p:spPr>
            <a:xfrm>
              <a:off x="3379689" y="3307982"/>
              <a:ext cx="340661" cy="3406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B27D0BE-0646-6918-80C4-0C7A27751F2C}"/>
                </a:ext>
              </a:extLst>
            </p:cNvPr>
            <p:cNvSpPr/>
            <p:nvPr/>
          </p:nvSpPr>
          <p:spPr>
            <a:xfrm>
              <a:off x="3379689" y="5289179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DCA4A55-95D1-961D-68E6-96F8B00DE45A}"/>
                </a:ext>
              </a:extLst>
            </p:cNvPr>
            <p:cNvSpPr/>
            <p:nvPr/>
          </p:nvSpPr>
          <p:spPr>
            <a:xfrm>
              <a:off x="5351923" y="1344707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6DEE3EA-0CC3-35E6-9AC4-13E31CD96804}"/>
                </a:ext>
              </a:extLst>
            </p:cNvPr>
            <p:cNvSpPr/>
            <p:nvPr/>
          </p:nvSpPr>
          <p:spPr>
            <a:xfrm>
              <a:off x="5316064" y="3307982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23F0AA03-E42E-E7EB-87DD-5E72F8B799C7}"/>
                </a:ext>
              </a:extLst>
            </p:cNvPr>
            <p:cNvSpPr/>
            <p:nvPr/>
          </p:nvSpPr>
          <p:spPr>
            <a:xfrm>
              <a:off x="5316064" y="5289179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2FB6E70C-71BB-FE21-EFEE-5C3C09FA6882}"/>
                </a:ext>
              </a:extLst>
            </p:cNvPr>
            <p:cNvSpPr/>
            <p:nvPr/>
          </p:nvSpPr>
          <p:spPr>
            <a:xfrm>
              <a:off x="2304584" y="618556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ECC6F70A-A23A-6E08-F31B-2361C7AEF72A}"/>
                </a:ext>
              </a:extLst>
            </p:cNvPr>
            <p:cNvSpPr/>
            <p:nvPr/>
          </p:nvSpPr>
          <p:spPr>
            <a:xfrm>
              <a:off x="2268725" y="2581831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4DE4A07E-E442-8911-54D9-E8DBBFCE5AD2}"/>
                </a:ext>
              </a:extLst>
            </p:cNvPr>
            <p:cNvSpPr/>
            <p:nvPr/>
          </p:nvSpPr>
          <p:spPr>
            <a:xfrm>
              <a:off x="2268725" y="4563028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E0F6E5A7-DE71-9E53-DBBD-8D8B2C1BA4DB}"/>
                </a:ext>
              </a:extLst>
            </p:cNvPr>
            <p:cNvSpPr/>
            <p:nvPr/>
          </p:nvSpPr>
          <p:spPr>
            <a:xfrm>
              <a:off x="4196131" y="618556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680490F7-2038-89C4-3E92-90591FE8BD7D}"/>
                </a:ext>
              </a:extLst>
            </p:cNvPr>
            <p:cNvSpPr/>
            <p:nvPr/>
          </p:nvSpPr>
          <p:spPr>
            <a:xfrm>
              <a:off x="4160272" y="2581831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687B6527-EFF6-8570-C05F-C3830497CA21}"/>
                </a:ext>
              </a:extLst>
            </p:cNvPr>
            <p:cNvSpPr/>
            <p:nvPr/>
          </p:nvSpPr>
          <p:spPr>
            <a:xfrm>
              <a:off x="4160272" y="4563028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24ED9CED-474A-7142-3233-54E60A4E371B}"/>
                </a:ext>
              </a:extLst>
            </p:cNvPr>
            <p:cNvSpPr/>
            <p:nvPr/>
          </p:nvSpPr>
          <p:spPr>
            <a:xfrm>
              <a:off x="6132506" y="618556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8A22DB06-EAB7-0C09-7983-D7BCC429A49D}"/>
                </a:ext>
              </a:extLst>
            </p:cNvPr>
            <p:cNvSpPr/>
            <p:nvPr/>
          </p:nvSpPr>
          <p:spPr>
            <a:xfrm>
              <a:off x="6096647" y="2581831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BDB1DD6-E905-FA67-D2E3-DBDA4B00AFCA}"/>
                </a:ext>
              </a:extLst>
            </p:cNvPr>
            <p:cNvSpPr/>
            <p:nvPr/>
          </p:nvSpPr>
          <p:spPr>
            <a:xfrm>
              <a:off x="6096647" y="4563028"/>
              <a:ext cx="340661" cy="340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9EB18F21-15B9-6243-F950-7B6AC8C41622}"/>
                    </a:ext>
                  </a:extLst>
                </p:cNvPr>
                <p:cNvSpPr txBox="1"/>
                <p:nvPr/>
              </p:nvSpPr>
              <p:spPr>
                <a:xfrm>
                  <a:off x="431294" y="6221502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9EB18F21-15B9-6243-F950-7B6AC8C41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94" y="6221502"/>
                  <a:ext cx="276917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CF65F0CA-79FE-0E86-BDCD-2E55C7519D5A}"/>
                    </a:ext>
                  </a:extLst>
                </p:cNvPr>
                <p:cNvSpPr txBox="1"/>
                <p:nvPr/>
              </p:nvSpPr>
              <p:spPr>
                <a:xfrm>
                  <a:off x="2367676" y="6208976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CF65F0CA-79FE-0E86-BDCD-2E55C7519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76" y="6208976"/>
                  <a:ext cx="2769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6965900-C3E9-1267-A126-211B05A3A898}"/>
                    </a:ext>
                  </a:extLst>
                </p:cNvPr>
                <p:cNvSpPr txBox="1"/>
                <p:nvPr/>
              </p:nvSpPr>
              <p:spPr>
                <a:xfrm>
                  <a:off x="4259875" y="6208976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6965900-C3E9-1267-A126-211B05A3A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875" y="6208976"/>
                  <a:ext cx="276917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25EFA82F-02F7-77DC-7F2A-AAD4DAC310AF}"/>
                    </a:ext>
                  </a:extLst>
                </p:cNvPr>
                <p:cNvSpPr txBox="1"/>
                <p:nvPr/>
              </p:nvSpPr>
              <p:spPr>
                <a:xfrm>
                  <a:off x="1165734" y="5396138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25EFA82F-02F7-77DC-7F2A-AAD4DAC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734" y="5396138"/>
                  <a:ext cx="276917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39DB03B7-578F-E745-CE00-BFA508BCB60D}"/>
                    </a:ext>
                  </a:extLst>
                </p:cNvPr>
                <p:cNvSpPr txBox="1"/>
                <p:nvPr/>
              </p:nvSpPr>
              <p:spPr>
                <a:xfrm>
                  <a:off x="3102116" y="5383612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39DB03B7-578F-E745-CE00-BFA508BCB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116" y="5383612"/>
                  <a:ext cx="276917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D26A5953-A9FD-2677-B119-7F3F162813AC}"/>
                    </a:ext>
                  </a:extLst>
                </p:cNvPr>
                <p:cNvSpPr txBox="1"/>
                <p:nvPr/>
              </p:nvSpPr>
              <p:spPr>
                <a:xfrm>
                  <a:off x="4994315" y="5383612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D26A5953-A9FD-2677-B119-7F3F16281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15" y="5383612"/>
                  <a:ext cx="276917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52E3AFAE-F95A-4B0F-B489-47CBA11FA25C}"/>
                    </a:ext>
                  </a:extLst>
                </p:cNvPr>
                <p:cNvSpPr txBox="1"/>
                <p:nvPr/>
              </p:nvSpPr>
              <p:spPr>
                <a:xfrm>
                  <a:off x="1949664" y="4662250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52E3AFAE-F95A-4B0F-B489-47CBA11FA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664" y="4662250"/>
                  <a:ext cx="276917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13480C69-E598-03BE-60E0-156A0E4FE09A}"/>
                    </a:ext>
                  </a:extLst>
                </p:cNvPr>
                <p:cNvSpPr txBox="1"/>
                <p:nvPr/>
              </p:nvSpPr>
              <p:spPr>
                <a:xfrm>
                  <a:off x="3886046" y="4649724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13480C69-E598-03BE-60E0-156A0E4FE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046" y="4649724"/>
                  <a:ext cx="276917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D527A0E5-EB33-05D9-9987-84713648FD60}"/>
                    </a:ext>
                  </a:extLst>
                </p:cNvPr>
                <p:cNvSpPr txBox="1"/>
                <p:nvPr/>
              </p:nvSpPr>
              <p:spPr>
                <a:xfrm>
                  <a:off x="5778245" y="4649724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D527A0E5-EB33-05D9-9987-84713648F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245" y="4649724"/>
                  <a:ext cx="276917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D12ADC4C-FA04-980F-21EE-A09A6E3D03E7}"/>
                    </a:ext>
                  </a:extLst>
                </p:cNvPr>
                <p:cNvSpPr txBox="1"/>
                <p:nvPr/>
              </p:nvSpPr>
              <p:spPr>
                <a:xfrm>
                  <a:off x="322745" y="3823754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D12ADC4C-FA04-980F-21EE-A09A6E3D0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45" y="3823754"/>
                  <a:ext cx="276917" cy="492443"/>
                </a:xfrm>
                <a:prstGeom prst="rect">
                  <a:avLst/>
                </a:prstGeom>
                <a:blipFill>
                  <a:blip r:embed="rId11"/>
                  <a:stretch>
                    <a:fillRect r="-61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D5AEA1C-7313-D4DC-55EC-D89745DE9D3F}"/>
                    </a:ext>
                  </a:extLst>
                </p:cNvPr>
                <p:cNvSpPr txBox="1"/>
                <p:nvPr/>
              </p:nvSpPr>
              <p:spPr>
                <a:xfrm>
                  <a:off x="2205688" y="3759566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D5AEA1C-7313-D4DC-55EC-D89745DE9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688" y="3759566"/>
                  <a:ext cx="276917" cy="492443"/>
                </a:xfrm>
                <a:prstGeom prst="rect">
                  <a:avLst/>
                </a:prstGeom>
                <a:blipFill>
                  <a:blip r:embed="rId12"/>
                  <a:stretch>
                    <a:fillRect r="-5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AA7D54C8-9247-3A51-158E-C4183DA16FC0}"/>
                    </a:ext>
                  </a:extLst>
                </p:cNvPr>
                <p:cNvSpPr txBox="1"/>
                <p:nvPr/>
              </p:nvSpPr>
              <p:spPr>
                <a:xfrm>
                  <a:off x="4104515" y="3768493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AA7D54C8-9247-3A51-158E-C4183DA16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15" y="3768493"/>
                  <a:ext cx="276917" cy="492443"/>
                </a:xfrm>
                <a:prstGeom prst="rect">
                  <a:avLst/>
                </a:prstGeom>
                <a:blipFill>
                  <a:blip r:embed="rId13"/>
                  <a:stretch>
                    <a:fillRect r="-5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2675A484-8D61-7265-711F-C6CEF0D7A44F}"/>
                    </a:ext>
                  </a:extLst>
                </p:cNvPr>
                <p:cNvSpPr txBox="1"/>
                <p:nvPr/>
              </p:nvSpPr>
              <p:spPr>
                <a:xfrm>
                  <a:off x="1058169" y="3070716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2675A484-8D61-7265-711F-C6CEF0D7A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69" y="3070716"/>
                  <a:ext cx="276917" cy="492443"/>
                </a:xfrm>
                <a:prstGeom prst="rect">
                  <a:avLst/>
                </a:prstGeom>
                <a:blipFill>
                  <a:blip r:embed="rId14"/>
                  <a:stretch>
                    <a:fillRect r="-5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83333F2B-D7D8-4732-7939-670E704E0CF8}"/>
                    </a:ext>
                  </a:extLst>
                </p:cNvPr>
                <p:cNvSpPr txBox="1"/>
                <p:nvPr/>
              </p:nvSpPr>
              <p:spPr>
                <a:xfrm>
                  <a:off x="4846410" y="3070716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83333F2B-D7D8-4732-7939-670E704E0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410" y="3070716"/>
                  <a:ext cx="276917" cy="492443"/>
                </a:xfrm>
                <a:prstGeom prst="rect">
                  <a:avLst/>
                </a:prstGeom>
                <a:blipFill>
                  <a:blip r:embed="rId15"/>
                  <a:stretch>
                    <a:fillRect r="-6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08850F6C-AF7C-734F-CCFB-40A62B99407F}"/>
                    </a:ext>
                  </a:extLst>
                </p:cNvPr>
                <p:cNvSpPr txBox="1"/>
                <p:nvPr/>
              </p:nvSpPr>
              <p:spPr>
                <a:xfrm>
                  <a:off x="1837114" y="2401054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08850F6C-AF7C-734F-CCFB-40A62B994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114" y="2401054"/>
                  <a:ext cx="276917" cy="492443"/>
                </a:xfrm>
                <a:prstGeom prst="rect">
                  <a:avLst/>
                </a:prstGeom>
                <a:blipFill>
                  <a:blip r:embed="rId16"/>
                  <a:stretch>
                    <a:fillRect r="-5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550D5006-2F38-2A42-EE3C-9297317C7D62}"/>
                    </a:ext>
                  </a:extLst>
                </p:cNvPr>
                <p:cNvSpPr txBox="1"/>
                <p:nvPr/>
              </p:nvSpPr>
              <p:spPr>
                <a:xfrm>
                  <a:off x="3710767" y="2355798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550D5006-2F38-2A42-EE3C-9297317C7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767" y="2355798"/>
                  <a:ext cx="276917" cy="492443"/>
                </a:xfrm>
                <a:prstGeom prst="rect">
                  <a:avLst/>
                </a:prstGeom>
                <a:blipFill>
                  <a:blip r:embed="rId17"/>
                  <a:stretch>
                    <a:fillRect r="-61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9CE6622E-E751-47DB-A785-A05F33CB4C6F}"/>
                    </a:ext>
                  </a:extLst>
                </p:cNvPr>
                <p:cNvSpPr txBox="1"/>
                <p:nvPr/>
              </p:nvSpPr>
              <p:spPr>
                <a:xfrm>
                  <a:off x="5682230" y="2323643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9CE6622E-E751-47DB-A785-A05F33CB4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230" y="2323643"/>
                  <a:ext cx="276917" cy="492443"/>
                </a:xfrm>
                <a:prstGeom prst="rect">
                  <a:avLst/>
                </a:prstGeom>
                <a:blipFill>
                  <a:blip r:embed="rId18"/>
                  <a:stretch>
                    <a:fillRect r="-61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E7CBEA54-248C-F24E-AF25-744B8EB5AAE0}"/>
                    </a:ext>
                  </a:extLst>
                </p:cNvPr>
                <p:cNvSpPr txBox="1"/>
                <p:nvPr/>
              </p:nvSpPr>
              <p:spPr>
                <a:xfrm>
                  <a:off x="339325" y="1748734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E7CBEA54-248C-F24E-AF25-744B8EB5A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25" y="1748734"/>
                  <a:ext cx="276917" cy="492443"/>
                </a:xfrm>
                <a:prstGeom prst="rect">
                  <a:avLst/>
                </a:prstGeom>
                <a:blipFill>
                  <a:blip r:embed="rId19"/>
                  <a:stretch>
                    <a:fillRect r="-61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D6F4493-3139-0F10-76E0-0F09CEDE25CD}"/>
                    </a:ext>
                  </a:extLst>
                </p:cNvPr>
                <p:cNvSpPr txBox="1"/>
                <p:nvPr/>
              </p:nvSpPr>
              <p:spPr>
                <a:xfrm>
                  <a:off x="2229217" y="1766642"/>
                  <a:ext cx="46083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D6F4493-3139-0F10-76E0-0F09CEDE2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217" y="1766642"/>
                  <a:ext cx="460837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A4FBDA13-98F3-1017-136C-4561F9CD7A85}"/>
                    </a:ext>
                  </a:extLst>
                </p:cNvPr>
                <p:cNvSpPr txBox="1"/>
                <p:nvPr/>
              </p:nvSpPr>
              <p:spPr>
                <a:xfrm>
                  <a:off x="4229494" y="1766641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A4FBDA13-98F3-1017-136C-4561F9CD7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494" y="1766641"/>
                  <a:ext cx="276917" cy="492443"/>
                </a:xfrm>
                <a:prstGeom prst="rect">
                  <a:avLst/>
                </a:prstGeom>
                <a:blipFill>
                  <a:blip r:embed="rId21"/>
                  <a:stretch>
                    <a:fillRect r="-5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40E004B-374F-F2B4-4293-CAC65387BB45}"/>
                    </a:ext>
                  </a:extLst>
                </p:cNvPr>
                <p:cNvSpPr txBox="1"/>
                <p:nvPr/>
              </p:nvSpPr>
              <p:spPr>
                <a:xfrm>
                  <a:off x="1136215" y="997050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40E004B-374F-F2B4-4293-CAC65387B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215" y="997050"/>
                  <a:ext cx="276917" cy="492443"/>
                </a:xfrm>
                <a:prstGeom prst="rect">
                  <a:avLst/>
                </a:prstGeom>
                <a:blipFill>
                  <a:blip r:embed="rId22"/>
                  <a:stretch>
                    <a:fillRect r="-5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537A27B7-46FD-9047-0EC7-91B5E7C61823}"/>
                    </a:ext>
                  </a:extLst>
                </p:cNvPr>
                <p:cNvSpPr txBox="1"/>
                <p:nvPr/>
              </p:nvSpPr>
              <p:spPr>
                <a:xfrm>
                  <a:off x="2981434" y="1033196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537A27B7-46FD-9047-0EC7-91B5E7C61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434" y="1033196"/>
                  <a:ext cx="276917" cy="492443"/>
                </a:xfrm>
                <a:prstGeom prst="rect">
                  <a:avLst/>
                </a:prstGeom>
                <a:blipFill>
                  <a:blip r:embed="rId23"/>
                  <a:stretch>
                    <a:fillRect r="-5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FCDC8236-AC66-B88A-749F-A067A208E239}"/>
                    </a:ext>
                  </a:extLst>
                </p:cNvPr>
                <p:cNvSpPr txBox="1"/>
                <p:nvPr/>
              </p:nvSpPr>
              <p:spPr>
                <a:xfrm>
                  <a:off x="4981711" y="1033195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FCDC8236-AC66-B88A-749F-A067A208E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711" y="1033195"/>
                  <a:ext cx="276917" cy="492443"/>
                </a:xfrm>
                <a:prstGeom prst="rect">
                  <a:avLst/>
                </a:prstGeom>
                <a:blipFill>
                  <a:blip r:embed="rId24"/>
                  <a:stretch>
                    <a:fillRect r="-5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307BB2E3-EEA2-55D3-D740-8ADE9A06BA85}"/>
                    </a:ext>
                  </a:extLst>
                </p:cNvPr>
                <p:cNvSpPr txBox="1"/>
                <p:nvPr/>
              </p:nvSpPr>
              <p:spPr>
                <a:xfrm>
                  <a:off x="2107358" y="170839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307BB2E3-EEA2-55D3-D740-8ADE9A06B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7358" y="170839"/>
                  <a:ext cx="276917" cy="492443"/>
                </a:xfrm>
                <a:prstGeom prst="rect">
                  <a:avLst/>
                </a:prstGeom>
                <a:blipFill>
                  <a:blip r:embed="rId25"/>
                  <a:stretch>
                    <a:fillRect r="-6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B55C788-E244-E516-1F3F-C0329C0B3071}"/>
                    </a:ext>
                  </a:extLst>
                </p:cNvPr>
                <p:cNvSpPr txBox="1"/>
                <p:nvPr/>
              </p:nvSpPr>
              <p:spPr>
                <a:xfrm>
                  <a:off x="3952577" y="206985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B55C788-E244-E516-1F3F-C0329C0B3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577" y="206985"/>
                  <a:ext cx="276917" cy="492443"/>
                </a:xfrm>
                <a:prstGeom prst="rect">
                  <a:avLst/>
                </a:prstGeom>
                <a:blipFill>
                  <a:blip r:embed="rId26"/>
                  <a:stretch>
                    <a:fillRect r="-5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17C07FC-3031-448E-067D-042A26D562FA}"/>
                    </a:ext>
                  </a:extLst>
                </p:cNvPr>
                <p:cNvSpPr txBox="1"/>
                <p:nvPr/>
              </p:nvSpPr>
              <p:spPr>
                <a:xfrm>
                  <a:off x="5952854" y="206984"/>
                  <a:ext cx="27691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17C07FC-3031-448E-067D-042A26D56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854" y="206984"/>
                  <a:ext cx="276917" cy="492443"/>
                </a:xfrm>
                <a:prstGeom prst="rect">
                  <a:avLst/>
                </a:prstGeom>
                <a:blipFill>
                  <a:blip r:embed="rId27"/>
                  <a:stretch>
                    <a:fillRect r="-61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1449417-2E8B-B71B-2314-693E0ED4C646}"/>
                </a:ext>
              </a:extLst>
            </p:cNvPr>
            <p:cNvSpPr txBox="1"/>
            <p:nvPr/>
          </p:nvSpPr>
          <p:spPr>
            <a:xfrm>
              <a:off x="2419332" y="2956715"/>
              <a:ext cx="11587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Starting</a:t>
              </a:r>
            </a:p>
            <a:p>
              <a:r>
                <a:rPr kumimoji="1" lang="en-US" altLang="ja-JP" sz="2400" dirty="0"/>
                <a:t>Point</a:t>
              </a:r>
              <a:endParaRPr kumimoji="1" lang="ja-JP" altLang="en-US" sz="2400" dirty="0"/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381F92-F038-A711-2F8B-4919A02FBA63}"/>
              </a:ext>
            </a:extLst>
          </p:cNvPr>
          <p:cNvCxnSpPr>
            <a:cxnSpLocks/>
          </p:cNvCxnSpPr>
          <p:nvPr/>
        </p:nvCxnSpPr>
        <p:spPr>
          <a:xfrm>
            <a:off x="188259" y="6508376"/>
            <a:ext cx="14933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2E5A027-C629-F12B-FF3E-7A827BBAE3DE}"/>
              </a:ext>
            </a:extLst>
          </p:cNvPr>
          <p:cNvCxnSpPr>
            <a:cxnSpLocks/>
          </p:cNvCxnSpPr>
          <p:nvPr/>
        </p:nvCxnSpPr>
        <p:spPr>
          <a:xfrm flipV="1">
            <a:off x="188259" y="5608796"/>
            <a:ext cx="1091353" cy="899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B870E10-4594-A17D-C7CC-205890F80693}"/>
              </a:ext>
            </a:extLst>
          </p:cNvPr>
          <p:cNvCxnSpPr>
            <a:cxnSpLocks/>
          </p:cNvCxnSpPr>
          <p:nvPr/>
        </p:nvCxnSpPr>
        <p:spPr>
          <a:xfrm flipV="1">
            <a:off x="188259" y="5304046"/>
            <a:ext cx="0" cy="120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FA121E2-E7EC-0D28-FB7E-37B84AB8543A}"/>
                  </a:ext>
                </a:extLst>
              </p:cNvPr>
              <p:cNvSpPr txBox="1"/>
              <p:nvPr/>
            </p:nvSpPr>
            <p:spPr>
              <a:xfrm>
                <a:off x="1681622" y="6292932"/>
                <a:ext cx="2684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FA121E2-E7EC-0D28-FB7E-37B84AB8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22" y="6292932"/>
                <a:ext cx="26844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D1B66DB-2085-4A72-0DDF-D0E34DE65133}"/>
                  </a:ext>
                </a:extLst>
              </p:cNvPr>
              <p:cNvSpPr txBox="1"/>
              <p:nvPr/>
            </p:nvSpPr>
            <p:spPr>
              <a:xfrm>
                <a:off x="1035625" y="5219133"/>
                <a:ext cx="2684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D1B66DB-2085-4A72-0DDF-D0E34DE6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25" y="5219133"/>
                <a:ext cx="268441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E2B1633-5264-FE77-B79F-221DDC6D6B53}"/>
                  </a:ext>
                </a:extLst>
              </p:cNvPr>
              <p:cNvSpPr txBox="1"/>
              <p:nvPr/>
            </p:nvSpPr>
            <p:spPr>
              <a:xfrm>
                <a:off x="55686" y="4831306"/>
                <a:ext cx="2684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E2B1633-5264-FE77-B79F-221DDC6D6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" y="4831306"/>
                <a:ext cx="268441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6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31</Words>
  <Application>Microsoft Office PowerPoint</Application>
  <PresentationFormat>ユーザー設定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3</cp:revision>
  <dcterms:created xsi:type="dcterms:W3CDTF">2023-01-15T15:01:12Z</dcterms:created>
  <dcterms:modified xsi:type="dcterms:W3CDTF">2023-01-15T16:43:07Z</dcterms:modified>
</cp:coreProperties>
</file>