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7199313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6719"/>
            <a:ext cx="6119416" cy="188631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845777"/>
            <a:ext cx="5399485" cy="1308129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35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79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8465"/>
            <a:ext cx="1552352" cy="45916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8465"/>
            <a:ext cx="4567064" cy="45916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48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1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50773"/>
            <a:ext cx="6209407" cy="225379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625890"/>
            <a:ext cx="6209407" cy="118521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21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42328"/>
            <a:ext cx="3059708" cy="34377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42328"/>
            <a:ext cx="3059708" cy="34377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98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8467"/>
            <a:ext cx="6209407" cy="10472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8197"/>
            <a:ext cx="3045646" cy="65092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9126"/>
            <a:ext cx="3045646" cy="29109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8197"/>
            <a:ext cx="3060646" cy="65092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9126"/>
            <a:ext cx="3060646" cy="29109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42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19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11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1209"/>
            <a:ext cx="2321966" cy="126423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80113"/>
            <a:ext cx="3644652" cy="385039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5442"/>
            <a:ext cx="2321966" cy="301133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22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1209"/>
            <a:ext cx="2321966" cy="126423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80113"/>
            <a:ext cx="3644652" cy="385039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5442"/>
            <a:ext cx="2321966" cy="301133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2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88467"/>
            <a:ext cx="6209407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42328"/>
            <a:ext cx="6209407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021812"/>
            <a:ext cx="1619845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21812"/>
            <a:ext cx="2429768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021812"/>
            <a:ext cx="1619845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05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9562028-AB3E-B6F3-70EB-54CFC85582D4}"/>
              </a:ext>
            </a:extLst>
          </p:cNvPr>
          <p:cNvSpPr/>
          <p:nvPr/>
        </p:nvSpPr>
        <p:spPr>
          <a:xfrm>
            <a:off x="1623237" y="512158"/>
            <a:ext cx="2944408" cy="1488589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9449" h="1504570">
                <a:moveTo>
                  <a:pt x="18740" y="616772"/>
                </a:moveTo>
                <a:cubicBezTo>
                  <a:pt x="106893" y="369495"/>
                  <a:pt x="774764" y="61333"/>
                  <a:pt x="1058646" y="9412"/>
                </a:cubicBezTo>
                <a:cubicBezTo>
                  <a:pt x="1342528" y="-42509"/>
                  <a:pt x="1527799" y="129315"/>
                  <a:pt x="1722034" y="305247"/>
                </a:cubicBezTo>
                <a:cubicBezTo>
                  <a:pt x="1916269" y="481179"/>
                  <a:pt x="2422775" y="868531"/>
                  <a:pt x="2224058" y="1065007"/>
                </a:cubicBezTo>
                <a:cubicBezTo>
                  <a:pt x="2025341" y="1261483"/>
                  <a:pt x="897282" y="1567778"/>
                  <a:pt x="529729" y="1493072"/>
                </a:cubicBezTo>
                <a:cubicBezTo>
                  <a:pt x="162176" y="1418366"/>
                  <a:pt x="-69413" y="864049"/>
                  <a:pt x="18740" y="616772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1">
            <a:extLst>
              <a:ext uri="{FF2B5EF4-FFF2-40B4-BE49-F238E27FC236}">
                <a16:creationId xmlns:a16="http://schemas.microsoft.com/office/drawing/2014/main" id="{3015C45F-B098-3A52-A684-8292618DF089}"/>
              </a:ext>
            </a:extLst>
          </p:cNvPr>
          <p:cNvSpPr/>
          <p:nvPr/>
        </p:nvSpPr>
        <p:spPr>
          <a:xfrm>
            <a:off x="1950323" y="2182727"/>
            <a:ext cx="2944408" cy="1487701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14830 w 2265539"/>
              <a:gd name="connsiteY0" fmla="*/ 408865 h 1296663"/>
              <a:gd name="connsiteX1" fmla="*/ 978548 w 2265539"/>
              <a:gd name="connsiteY1" fmla="*/ 79448 h 1296663"/>
              <a:gd name="connsiteX2" fmla="*/ 1718124 w 2265539"/>
              <a:gd name="connsiteY2" fmla="*/ 97340 h 1296663"/>
              <a:gd name="connsiteX3" fmla="*/ 2220148 w 2265539"/>
              <a:gd name="connsiteY3" fmla="*/ 857100 h 1296663"/>
              <a:gd name="connsiteX4" fmla="*/ 525819 w 2265539"/>
              <a:gd name="connsiteY4" fmla="*/ 1285165 h 1296663"/>
              <a:gd name="connsiteX5" fmla="*/ 14830 w 2265539"/>
              <a:gd name="connsiteY5" fmla="*/ 408865 h 1296663"/>
              <a:gd name="connsiteX0" fmla="*/ 1630 w 2252339"/>
              <a:gd name="connsiteY0" fmla="*/ 408865 h 1141835"/>
              <a:gd name="connsiteX1" fmla="*/ 965348 w 2252339"/>
              <a:gd name="connsiteY1" fmla="*/ 79448 h 1141835"/>
              <a:gd name="connsiteX2" fmla="*/ 1704924 w 2252339"/>
              <a:gd name="connsiteY2" fmla="*/ 97340 h 1141835"/>
              <a:gd name="connsiteX3" fmla="*/ 2206948 w 2252339"/>
              <a:gd name="connsiteY3" fmla="*/ 857100 h 1141835"/>
              <a:gd name="connsiteX4" fmla="*/ 775042 w 2252339"/>
              <a:gd name="connsiteY4" fmla="*/ 1121669 h 1141835"/>
              <a:gd name="connsiteX5" fmla="*/ 1630 w 2252339"/>
              <a:gd name="connsiteY5" fmla="*/ 408865 h 1141835"/>
              <a:gd name="connsiteX0" fmla="*/ 1433 w 1920326"/>
              <a:gd name="connsiteY0" fmla="*/ 408865 h 1156324"/>
              <a:gd name="connsiteX1" fmla="*/ 965151 w 1920326"/>
              <a:gd name="connsiteY1" fmla="*/ 79448 h 1156324"/>
              <a:gd name="connsiteX2" fmla="*/ 1704727 w 1920326"/>
              <a:gd name="connsiteY2" fmla="*/ 97340 h 1156324"/>
              <a:gd name="connsiteX3" fmla="*/ 1817351 w 1920326"/>
              <a:gd name="connsiteY3" fmla="*/ 930673 h 1156324"/>
              <a:gd name="connsiteX4" fmla="*/ 774845 w 1920326"/>
              <a:gd name="connsiteY4" fmla="*/ 1121669 h 1156324"/>
              <a:gd name="connsiteX5" fmla="*/ 1433 w 1920326"/>
              <a:gd name="connsiteY5" fmla="*/ 408865 h 1156324"/>
              <a:gd name="connsiteX0" fmla="*/ 1487 w 2011256"/>
              <a:gd name="connsiteY0" fmla="*/ 408865 h 1210730"/>
              <a:gd name="connsiteX1" fmla="*/ 965205 w 2011256"/>
              <a:gd name="connsiteY1" fmla="*/ 79448 h 1210730"/>
              <a:gd name="connsiteX2" fmla="*/ 1704781 w 2011256"/>
              <a:gd name="connsiteY2" fmla="*/ 97340 h 1210730"/>
              <a:gd name="connsiteX3" fmla="*/ 1935918 w 2011256"/>
              <a:gd name="connsiteY3" fmla="*/ 1069645 h 1210730"/>
              <a:gd name="connsiteX4" fmla="*/ 774899 w 2011256"/>
              <a:gd name="connsiteY4" fmla="*/ 1121669 h 1210730"/>
              <a:gd name="connsiteX5" fmla="*/ 1487 w 2011256"/>
              <a:gd name="connsiteY5" fmla="*/ 408865 h 1210730"/>
              <a:gd name="connsiteX0" fmla="*/ 1487 w 2114411"/>
              <a:gd name="connsiteY0" fmla="*/ 329418 h 1131283"/>
              <a:gd name="connsiteX1" fmla="*/ 965205 w 2114411"/>
              <a:gd name="connsiteY1" fmla="*/ 1 h 1131283"/>
              <a:gd name="connsiteX2" fmla="*/ 1992599 w 2114411"/>
              <a:gd name="connsiteY2" fmla="*/ 328536 h 1131283"/>
              <a:gd name="connsiteX3" fmla="*/ 1935918 w 2114411"/>
              <a:gd name="connsiteY3" fmla="*/ 990198 h 1131283"/>
              <a:gd name="connsiteX4" fmla="*/ 774899 w 2114411"/>
              <a:gd name="connsiteY4" fmla="*/ 1042222 h 1131283"/>
              <a:gd name="connsiteX5" fmla="*/ 1487 w 2114411"/>
              <a:gd name="connsiteY5" fmla="*/ 329418 h 1131283"/>
              <a:gd name="connsiteX0" fmla="*/ 47781 w 2160705"/>
              <a:gd name="connsiteY0" fmla="*/ 329418 h 1099010"/>
              <a:gd name="connsiteX1" fmla="*/ 1011499 w 2160705"/>
              <a:gd name="connsiteY1" fmla="*/ 1 h 1099010"/>
              <a:gd name="connsiteX2" fmla="*/ 2038893 w 2160705"/>
              <a:gd name="connsiteY2" fmla="*/ 328536 h 1099010"/>
              <a:gd name="connsiteX3" fmla="*/ 1982212 w 2160705"/>
              <a:gd name="connsiteY3" fmla="*/ 990198 h 1099010"/>
              <a:gd name="connsiteX4" fmla="*/ 821193 w 2160705"/>
              <a:gd name="connsiteY4" fmla="*/ 1042222 h 1099010"/>
              <a:gd name="connsiteX5" fmla="*/ 216040 w 2160705"/>
              <a:gd name="connsiteY5" fmla="*/ 878791 h 1099010"/>
              <a:gd name="connsiteX6" fmla="*/ 47781 w 2160705"/>
              <a:gd name="connsiteY6" fmla="*/ 329418 h 109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705" h="1099010">
                <a:moveTo>
                  <a:pt x="47781" y="329418"/>
                </a:moveTo>
                <a:cubicBezTo>
                  <a:pt x="180357" y="182953"/>
                  <a:pt x="679647" y="148"/>
                  <a:pt x="1011499" y="1"/>
                </a:cubicBezTo>
                <a:cubicBezTo>
                  <a:pt x="1343351" y="-146"/>
                  <a:pt x="1844658" y="152604"/>
                  <a:pt x="2038893" y="328536"/>
                </a:cubicBezTo>
                <a:cubicBezTo>
                  <a:pt x="2233128" y="504468"/>
                  <a:pt x="2180929" y="793722"/>
                  <a:pt x="1982212" y="990198"/>
                </a:cubicBezTo>
                <a:cubicBezTo>
                  <a:pt x="1783495" y="1186674"/>
                  <a:pt x="1115555" y="1060790"/>
                  <a:pt x="821193" y="1042222"/>
                </a:cubicBezTo>
                <a:cubicBezTo>
                  <a:pt x="526831" y="1023654"/>
                  <a:pt x="344942" y="997592"/>
                  <a:pt x="216040" y="878791"/>
                </a:cubicBezTo>
                <a:cubicBezTo>
                  <a:pt x="87138" y="759990"/>
                  <a:pt x="-84795" y="475883"/>
                  <a:pt x="47781" y="329418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1">
            <a:extLst>
              <a:ext uri="{FF2B5EF4-FFF2-40B4-BE49-F238E27FC236}">
                <a16:creationId xmlns:a16="http://schemas.microsoft.com/office/drawing/2014/main" id="{6C3BECA3-1637-0DD5-A5FB-CBE78922607F}"/>
              </a:ext>
            </a:extLst>
          </p:cNvPr>
          <p:cNvSpPr/>
          <p:nvPr/>
        </p:nvSpPr>
        <p:spPr>
          <a:xfrm>
            <a:off x="1278437" y="3768147"/>
            <a:ext cx="2151413" cy="1070632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14830 w 2265539"/>
              <a:gd name="connsiteY0" fmla="*/ 408865 h 1296663"/>
              <a:gd name="connsiteX1" fmla="*/ 978548 w 2265539"/>
              <a:gd name="connsiteY1" fmla="*/ 79448 h 1296663"/>
              <a:gd name="connsiteX2" fmla="*/ 1718124 w 2265539"/>
              <a:gd name="connsiteY2" fmla="*/ 97340 h 1296663"/>
              <a:gd name="connsiteX3" fmla="*/ 2220148 w 2265539"/>
              <a:gd name="connsiteY3" fmla="*/ 857100 h 1296663"/>
              <a:gd name="connsiteX4" fmla="*/ 525819 w 2265539"/>
              <a:gd name="connsiteY4" fmla="*/ 1285165 h 1296663"/>
              <a:gd name="connsiteX5" fmla="*/ 14830 w 2265539"/>
              <a:gd name="connsiteY5" fmla="*/ 408865 h 1296663"/>
              <a:gd name="connsiteX0" fmla="*/ 1630 w 2252339"/>
              <a:gd name="connsiteY0" fmla="*/ 408865 h 1141835"/>
              <a:gd name="connsiteX1" fmla="*/ 965348 w 2252339"/>
              <a:gd name="connsiteY1" fmla="*/ 79448 h 1141835"/>
              <a:gd name="connsiteX2" fmla="*/ 1704924 w 2252339"/>
              <a:gd name="connsiteY2" fmla="*/ 97340 h 1141835"/>
              <a:gd name="connsiteX3" fmla="*/ 2206948 w 2252339"/>
              <a:gd name="connsiteY3" fmla="*/ 857100 h 1141835"/>
              <a:gd name="connsiteX4" fmla="*/ 775042 w 2252339"/>
              <a:gd name="connsiteY4" fmla="*/ 1121669 h 1141835"/>
              <a:gd name="connsiteX5" fmla="*/ 1630 w 2252339"/>
              <a:gd name="connsiteY5" fmla="*/ 408865 h 1141835"/>
              <a:gd name="connsiteX0" fmla="*/ 1433 w 1920326"/>
              <a:gd name="connsiteY0" fmla="*/ 408865 h 1156324"/>
              <a:gd name="connsiteX1" fmla="*/ 965151 w 1920326"/>
              <a:gd name="connsiteY1" fmla="*/ 79448 h 1156324"/>
              <a:gd name="connsiteX2" fmla="*/ 1704727 w 1920326"/>
              <a:gd name="connsiteY2" fmla="*/ 97340 h 1156324"/>
              <a:gd name="connsiteX3" fmla="*/ 1817351 w 1920326"/>
              <a:gd name="connsiteY3" fmla="*/ 930673 h 1156324"/>
              <a:gd name="connsiteX4" fmla="*/ 774845 w 1920326"/>
              <a:gd name="connsiteY4" fmla="*/ 1121669 h 1156324"/>
              <a:gd name="connsiteX5" fmla="*/ 1433 w 1920326"/>
              <a:gd name="connsiteY5" fmla="*/ 408865 h 1156324"/>
              <a:gd name="connsiteX0" fmla="*/ 1487 w 2011256"/>
              <a:gd name="connsiteY0" fmla="*/ 408865 h 1210730"/>
              <a:gd name="connsiteX1" fmla="*/ 965205 w 2011256"/>
              <a:gd name="connsiteY1" fmla="*/ 79448 h 1210730"/>
              <a:gd name="connsiteX2" fmla="*/ 1704781 w 2011256"/>
              <a:gd name="connsiteY2" fmla="*/ 97340 h 1210730"/>
              <a:gd name="connsiteX3" fmla="*/ 1935918 w 2011256"/>
              <a:gd name="connsiteY3" fmla="*/ 1069645 h 1210730"/>
              <a:gd name="connsiteX4" fmla="*/ 774899 w 2011256"/>
              <a:gd name="connsiteY4" fmla="*/ 1121669 h 1210730"/>
              <a:gd name="connsiteX5" fmla="*/ 1487 w 2011256"/>
              <a:gd name="connsiteY5" fmla="*/ 408865 h 1210730"/>
              <a:gd name="connsiteX0" fmla="*/ 1487 w 2114411"/>
              <a:gd name="connsiteY0" fmla="*/ 329418 h 1131283"/>
              <a:gd name="connsiteX1" fmla="*/ 965205 w 2114411"/>
              <a:gd name="connsiteY1" fmla="*/ 1 h 1131283"/>
              <a:gd name="connsiteX2" fmla="*/ 1992599 w 2114411"/>
              <a:gd name="connsiteY2" fmla="*/ 328536 h 1131283"/>
              <a:gd name="connsiteX3" fmla="*/ 1935918 w 2114411"/>
              <a:gd name="connsiteY3" fmla="*/ 990198 h 1131283"/>
              <a:gd name="connsiteX4" fmla="*/ 774899 w 2114411"/>
              <a:gd name="connsiteY4" fmla="*/ 1042222 h 1131283"/>
              <a:gd name="connsiteX5" fmla="*/ 1487 w 2114411"/>
              <a:gd name="connsiteY5" fmla="*/ 329418 h 1131283"/>
              <a:gd name="connsiteX0" fmla="*/ 47781 w 2160705"/>
              <a:gd name="connsiteY0" fmla="*/ 329418 h 1099010"/>
              <a:gd name="connsiteX1" fmla="*/ 1011499 w 2160705"/>
              <a:gd name="connsiteY1" fmla="*/ 1 h 1099010"/>
              <a:gd name="connsiteX2" fmla="*/ 2038893 w 2160705"/>
              <a:gd name="connsiteY2" fmla="*/ 328536 h 1099010"/>
              <a:gd name="connsiteX3" fmla="*/ 1982212 w 2160705"/>
              <a:gd name="connsiteY3" fmla="*/ 990198 h 1099010"/>
              <a:gd name="connsiteX4" fmla="*/ 821193 w 2160705"/>
              <a:gd name="connsiteY4" fmla="*/ 1042222 h 1099010"/>
              <a:gd name="connsiteX5" fmla="*/ 216040 w 2160705"/>
              <a:gd name="connsiteY5" fmla="*/ 878791 h 1099010"/>
              <a:gd name="connsiteX6" fmla="*/ 47781 w 2160705"/>
              <a:gd name="connsiteY6" fmla="*/ 329418 h 1099010"/>
              <a:gd name="connsiteX0" fmla="*/ 55316 w 2168240"/>
              <a:gd name="connsiteY0" fmla="*/ 241145 h 1010737"/>
              <a:gd name="connsiteX1" fmla="*/ 1125118 w 2168240"/>
              <a:gd name="connsiteY1" fmla="*/ 1 h 1010737"/>
              <a:gd name="connsiteX2" fmla="*/ 2046428 w 2168240"/>
              <a:gd name="connsiteY2" fmla="*/ 240263 h 1010737"/>
              <a:gd name="connsiteX3" fmla="*/ 1989747 w 2168240"/>
              <a:gd name="connsiteY3" fmla="*/ 901925 h 1010737"/>
              <a:gd name="connsiteX4" fmla="*/ 828728 w 2168240"/>
              <a:gd name="connsiteY4" fmla="*/ 953949 h 1010737"/>
              <a:gd name="connsiteX5" fmla="*/ 223575 w 2168240"/>
              <a:gd name="connsiteY5" fmla="*/ 790518 h 1010737"/>
              <a:gd name="connsiteX6" fmla="*/ 55316 w 2168240"/>
              <a:gd name="connsiteY6" fmla="*/ 241145 h 1010737"/>
              <a:gd name="connsiteX0" fmla="*/ 55316 w 2138302"/>
              <a:gd name="connsiteY0" fmla="*/ 241145 h 953955"/>
              <a:gd name="connsiteX1" fmla="*/ 1125118 w 2138302"/>
              <a:gd name="connsiteY1" fmla="*/ 1 h 953955"/>
              <a:gd name="connsiteX2" fmla="*/ 2046428 w 2138302"/>
              <a:gd name="connsiteY2" fmla="*/ 240263 h 953955"/>
              <a:gd name="connsiteX3" fmla="*/ 1989747 w 2138302"/>
              <a:gd name="connsiteY3" fmla="*/ 901925 h 953955"/>
              <a:gd name="connsiteX4" fmla="*/ 1466947 w 2138302"/>
              <a:gd name="connsiteY4" fmla="*/ 786841 h 953955"/>
              <a:gd name="connsiteX5" fmla="*/ 828728 w 2138302"/>
              <a:gd name="connsiteY5" fmla="*/ 953949 h 953955"/>
              <a:gd name="connsiteX6" fmla="*/ 223575 w 2138302"/>
              <a:gd name="connsiteY6" fmla="*/ 790518 h 953955"/>
              <a:gd name="connsiteX7" fmla="*/ 55316 w 2138302"/>
              <a:gd name="connsiteY7" fmla="*/ 241145 h 953955"/>
              <a:gd name="connsiteX0" fmla="*/ 38576 w 2121562"/>
              <a:gd name="connsiteY0" fmla="*/ 241145 h 953952"/>
              <a:gd name="connsiteX1" fmla="*/ 1108378 w 2121562"/>
              <a:gd name="connsiteY1" fmla="*/ 1 h 953952"/>
              <a:gd name="connsiteX2" fmla="*/ 2029688 w 2121562"/>
              <a:gd name="connsiteY2" fmla="*/ 240263 h 953952"/>
              <a:gd name="connsiteX3" fmla="*/ 1973007 w 2121562"/>
              <a:gd name="connsiteY3" fmla="*/ 901925 h 953952"/>
              <a:gd name="connsiteX4" fmla="*/ 1450207 w 2121562"/>
              <a:gd name="connsiteY4" fmla="*/ 786841 h 953952"/>
              <a:gd name="connsiteX5" fmla="*/ 811988 w 2121562"/>
              <a:gd name="connsiteY5" fmla="*/ 953949 h 953952"/>
              <a:gd name="connsiteX6" fmla="*/ 206835 w 2121562"/>
              <a:gd name="connsiteY6" fmla="*/ 790518 h 953952"/>
              <a:gd name="connsiteX7" fmla="*/ 233403 w 2121562"/>
              <a:gd name="connsiteY7" fmla="*/ 530846 h 953952"/>
              <a:gd name="connsiteX8" fmla="*/ 38576 w 2121562"/>
              <a:gd name="connsiteY8" fmla="*/ 241145 h 953952"/>
              <a:gd name="connsiteX0" fmla="*/ 38576 w 2121562"/>
              <a:gd name="connsiteY0" fmla="*/ 241145 h 958393"/>
              <a:gd name="connsiteX1" fmla="*/ 1108378 w 2121562"/>
              <a:gd name="connsiteY1" fmla="*/ 1 h 958393"/>
              <a:gd name="connsiteX2" fmla="*/ 2029688 w 2121562"/>
              <a:gd name="connsiteY2" fmla="*/ 240263 h 958393"/>
              <a:gd name="connsiteX3" fmla="*/ 1973007 w 2121562"/>
              <a:gd name="connsiteY3" fmla="*/ 901925 h 958393"/>
              <a:gd name="connsiteX4" fmla="*/ 1450207 w 2121562"/>
              <a:gd name="connsiteY4" fmla="*/ 786841 h 958393"/>
              <a:gd name="connsiteX5" fmla="*/ 811988 w 2121562"/>
              <a:gd name="connsiteY5" fmla="*/ 953949 h 958393"/>
              <a:gd name="connsiteX6" fmla="*/ 595856 w 2121562"/>
              <a:gd name="connsiteY6" fmla="*/ 899991 h 958393"/>
              <a:gd name="connsiteX7" fmla="*/ 206835 w 2121562"/>
              <a:gd name="connsiteY7" fmla="*/ 790518 h 958393"/>
              <a:gd name="connsiteX8" fmla="*/ 233403 w 2121562"/>
              <a:gd name="connsiteY8" fmla="*/ 530846 h 958393"/>
              <a:gd name="connsiteX9" fmla="*/ 38576 w 2121562"/>
              <a:gd name="connsiteY9" fmla="*/ 241145 h 95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1562" h="958393">
                <a:moveTo>
                  <a:pt x="38576" y="241145"/>
                </a:moveTo>
                <a:cubicBezTo>
                  <a:pt x="184405" y="152671"/>
                  <a:pt x="776526" y="148"/>
                  <a:pt x="1108378" y="1"/>
                </a:cubicBezTo>
                <a:cubicBezTo>
                  <a:pt x="1440230" y="-146"/>
                  <a:pt x="1835453" y="64331"/>
                  <a:pt x="2029688" y="240263"/>
                </a:cubicBezTo>
                <a:cubicBezTo>
                  <a:pt x="2223923" y="416195"/>
                  <a:pt x="2063694" y="777392"/>
                  <a:pt x="1973007" y="901925"/>
                </a:cubicBezTo>
                <a:cubicBezTo>
                  <a:pt x="1882320" y="1026458"/>
                  <a:pt x="1643710" y="778170"/>
                  <a:pt x="1450207" y="786841"/>
                </a:cubicBezTo>
                <a:cubicBezTo>
                  <a:pt x="1256704" y="795512"/>
                  <a:pt x="954380" y="935091"/>
                  <a:pt x="811988" y="953949"/>
                </a:cubicBezTo>
                <a:cubicBezTo>
                  <a:pt x="669596" y="972807"/>
                  <a:pt x="696715" y="927230"/>
                  <a:pt x="595856" y="899991"/>
                </a:cubicBezTo>
                <a:cubicBezTo>
                  <a:pt x="494997" y="872753"/>
                  <a:pt x="246617" y="852042"/>
                  <a:pt x="206835" y="790518"/>
                </a:cubicBezTo>
                <a:cubicBezTo>
                  <a:pt x="167053" y="728994"/>
                  <a:pt x="261446" y="622408"/>
                  <a:pt x="233403" y="530846"/>
                </a:cubicBezTo>
                <a:cubicBezTo>
                  <a:pt x="205360" y="439284"/>
                  <a:pt x="-107253" y="329619"/>
                  <a:pt x="38576" y="241145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1">
            <a:extLst>
              <a:ext uri="{FF2B5EF4-FFF2-40B4-BE49-F238E27FC236}">
                <a16:creationId xmlns:a16="http://schemas.microsoft.com/office/drawing/2014/main" id="{CA2B40AA-7A4F-7EDC-4466-CD3B668FD1B9}"/>
              </a:ext>
            </a:extLst>
          </p:cNvPr>
          <p:cNvSpPr/>
          <p:nvPr/>
        </p:nvSpPr>
        <p:spPr>
          <a:xfrm>
            <a:off x="3983491" y="831741"/>
            <a:ext cx="2739412" cy="2211995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721 w 2251430"/>
              <a:gd name="connsiteY0" fmla="*/ 683029 h 1570827"/>
              <a:gd name="connsiteX1" fmla="*/ 415137 w 2251430"/>
              <a:gd name="connsiteY1" fmla="*/ 50718 h 1570827"/>
              <a:gd name="connsiteX2" fmla="*/ 1040627 w 2251430"/>
              <a:gd name="connsiteY2" fmla="*/ 75669 h 1570827"/>
              <a:gd name="connsiteX3" fmla="*/ 1704015 w 2251430"/>
              <a:gd name="connsiteY3" fmla="*/ 371504 h 1570827"/>
              <a:gd name="connsiteX4" fmla="*/ 2206039 w 2251430"/>
              <a:gd name="connsiteY4" fmla="*/ 1131264 h 1570827"/>
              <a:gd name="connsiteX5" fmla="*/ 511710 w 2251430"/>
              <a:gd name="connsiteY5" fmla="*/ 1559329 h 1570827"/>
              <a:gd name="connsiteX6" fmla="*/ 721 w 2251430"/>
              <a:gd name="connsiteY6" fmla="*/ 683029 h 1570827"/>
              <a:gd name="connsiteX0" fmla="*/ 721 w 2209479"/>
              <a:gd name="connsiteY0" fmla="*/ 683029 h 2224856"/>
              <a:gd name="connsiteX1" fmla="*/ 415137 w 2209479"/>
              <a:gd name="connsiteY1" fmla="*/ 50718 h 2224856"/>
              <a:gd name="connsiteX2" fmla="*/ 1040627 w 2209479"/>
              <a:gd name="connsiteY2" fmla="*/ 75669 h 2224856"/>
              <a:gd name="connsiteX3" fmla="*/ 1704015 w 2209479"/>
              <a:gd name="connsiteY3" fmla="*/ 371504 h 2224856"/>
              <a:gd name="connsiteX4" fmla="*/ 2206039 w 2209479"/>
              <a:gd name="connsiteY4" fmla="*/ 1131264 h 2224856"/>
              <a:gd name="connsiteX5" fmla="*/ 1756428 w 2209479"/>
              <a:gd name="connsiteY5" fmla="*/ 2217625 h 2224856"/>
              <a:gd name="connsiteX6" fmla="*/ 511710 w 2209479"/>
              <a:gd name="connsiteY6" fmla="*/ 1559329 h 2224856"/>
              <a:gd name="connsiteX7" fmla="*/ 721 w 2209479"/>
              <a:gd name="connsiteY7" fmla="*/ 683029 h 2224856"/>
              <a:gd name="connsiteX0" fmla="*/ 721 w 2242889"/>
              <a:gd name="connsiteY0" fmla="*/ 683029 h 2224856"/>
              <a:gd name="connsiteX1" fmla="*/ 415137 w 2242889"/>
              <a:gd name="connsiteY1" fmla="*/ 50718 h 2224856"/>
              <a:gd name="connsiteX2" fmla="*/ 1040627 w 2242889"/>
              <a:gd name="connsiteY2" fmla="*/ 75669 h 2224856"/>
              <a:gd name="connsiteX3" fmla="*/ 1704015 w 2242889"/>
              <a:gd name="connsiteY3" fmla="*/ 371504 h 2224856"/>
              <a:gd name="connsiteX4" fmla="*/ 2179575 w 2242889"/>
              <a:gd name="connsiteY4" fmla="*/ 598578 h 2224856"/>
              <a:gd name="connsiteX5" fmla="*/ 2206039 w 2242889"/>
              <a:gd name="connsiteY5" fmla="*/ 1131264 h 2224856"/>
              <a:gd name="connsiteX6" fmla="*/ 1756428 w 2242889"/>
              <a:gd name="connsiteY6" fmla="*/ 2217625 h 2224856"/>
              <a:gd name="connsiteX7" fmla="*/ 511710 w 2242889"/>
              <a:gd name="connsiteY7" fmla="*/ 1559329 h 2224856"/>
              <a:gd name="connsiteX8" fmla="*/ 721 w 2242889"/>
              <a:gd name="connsiteY8" fmla="*/ 683029 h 2224856"/>
              <a:gd name="connsiteX0" fmla="*/ 724 w 2242892"/>
              <a:gd name="connsiteY0" fmla="*/ 683029 h 2228244"/>
              <a:gd name="connsiteX1" fmla="*/ 415140 w 2242892"/>
              <a:gd name="connsiteY1" fmla="*/ 50718 h 2228244"/>
              <a:gd name="connsiteX2" fmla="*/ 1040630 w 2242892"/>
              <a:gd name="connsiteY2" fmla="*/ 75669 h 2228244"/>
              <a:gd name="connsiteX3" fmla="*/ 1704018 w 2242892"/>
              <a:gd name="connsiteY3" fmla="*/ 371504 h 2228244"/>
              <a:gd name="connsiteX4" fmla="*/ 2179578 w 2242892"/>
              <a:gd name="connsiteY4" fmla="*/ 598578 h 2228244"/>
              <a:gd name="connsiteX5" fmla="*/ 2206042 w 2242892"/>
              <a:gd name="connsiteY5" fmla="*/ 1131264 h 2228244"/>
              <a:gd name="connsiteX6" fmla="*/ 1756431 w 2242892"/>
              <a:gd name="connsiteY6" fmla="*/ 2217625 h 2228244"/>
              <a:gd name="connsiteX7" fmla="*/ 360020 w 2242892"/>
              <a:gd name="connsiteY7" fmla="*/ 1731046 h 2228244"/>
              <a:gd name="connsiteX8" fmla="*/ 724 w 2242892"/>
              <a:gd name="connsiteY8" fmla="*/ 683029 h 2228244"/>
              <a:gd name="connsiteX0" fmla="*/ 183501 w 2425669"/>
              <a:gd name="connsiteY0" fmla="*/ 683029 h 2227042"/>
              <a:gd name="connsiteX1" fmla="*/ 597917 w 2425669"/>
              <a:gd name="connsiteY1" fmla="*/ 50718 h 2227042"/>
              <a:gd name="connsiteX2" fmla="*/ 1223407 w 2425669"/>
              <a:gd name="connsiteY2" fmla="*/ 75669 h 2227042"/>
              <a:gd name="connsiteX3" fmla="*/ 1886795 w 2425669"/>
              <a:gd name="connsiteY3" fmla="*/ 371504 h 2227042"/>
              <a:gd name="connsiteX4" fmla="*/ 2362355 w 2425669"/>
              <a:gd name="connsiteY4" fmla="*/ 598578 h 2227042"/>
              <a:gd name="connsiteX5" fmla="*/ 2388819 w 2425669"/>
              <a:gd name="connsiteY5" fmla="*/ 1131264 h 2227042"/>
              <a:gd name="connsiteX6" fmla="*/ 1939208 w 2425669"/>
              <a:gd name="connsiteY6" fmla="*/ 2217625 h 2227042"/>
              <a:gd name="connsiteX7" fmla="*/ 542797 w 2425669"/>
              <a:gd name="connsiteY7" fmla="*/ 1731046 h 2227042"/>
              <a:gd name="connsiteX8" fmla="*/ 15093 w 2425669"/>
              <a:gd name="connsiteY8" fmla="*/ 974721 h 2227042"/>
              <a:gd name="connsiteX9" fmla="*/ 183501 w 2425669"/>
              <a:gd name="connsiteY9" fmla="*/ 683029 h 2227042"/>
              <a:gd name="connsiteX0" fmla="*/ 180522 w 2422690"/>
              <a:gd name="connsiteY0" fmla="*/ 654801 h 2198814"/>
              <a:gd name="connsiteX1" fmla="*/ 307518 w 2422690"/>
              <a:gd name="connsiteY1" fmla="*/ 161499 h 2198814"/>
              <a:gd name="connsiteX2" fmla="*/ 594938 w 2422690"/>
              <a:gd name="connsiteY2" fmla="*/ 22490 h 2198814"/>
              <a:gd name="connsiteX3" fmla="*/ 1220428 w 2422690"/>
              <a:gd name="connsiteY3" fmla="*/ 47441 h 2198814"/>
              <a:gd name="connsiteX4" fmla="*/ 1883816 w 2422690"/>
              <a:gd name="connsiteY4" fmla="*/ 343276 h 2198814"/>
              <a:gd name="connsiteX5" fmla="*/ 2359376 w 2422690"/>
              <a:gd name="connsiteY5" fmla="*/ 570350 h 2198814"/>
              <a:gd name="connsiteX6" fmla="*/ 2385840 w 2422690"/>
              <a:gd name="connsiteY6" fmla="*/ 1103036 h 2198814"/>
              <a:gd name="connsiteX7" fmla="*/ 1936229 w 2422690"/>
              <a:gd name="connsiteY7" fmla="*/ 2189397 h 2198814"/>
              <a:gd name="connsiteX8" fmla="*/ 539818 w 2422690"/>
              <a:gd name="connsiteY8" fmla="*/ 1702818 h 2198814"/>
              <a:gd name="connsiteX9" fmla="*/ 12114 w 2422690"/>
              <a:gd name="connsiteY9" fmla="*/ 946493 h 2198814"/>
              <a:gd name="connsiteX10" fmla="*/ 180522 w 2422690"/>
              <a:gd name="connsiteY10" fmla="*/ 654801 h 2198814"/>
              <a:gd name="connsiteX0" fmla="*/ 61802 w 2439696"/>
              <a:gd name="connsiteY0" fmla="*/ 605738 h 2198814"/>
              <a:gd name="connsiteX1" fmla="*/ 324524 w 2439696"/>
              <a:gd name="connsiteY1" fmla="*/ 161499 h 2198814"/>
              <a:gd name="connsiteX2" fmla="*/ 611944 w 2439696"/>
              <a:gd name="connsiteY2" fmla="*/ 22490 h 2198814"/>
              <a:gd name="connsiteX3" fmla="*/ 1237434 w 2439696"/>
              <a:gd name="connsiteY3" fmla="*/ 47441 h 2198814"/>
              <a:gd name="connsiteX4" fmla="*/ 1900822 w 2439696"/>
              <a:gd name="connsiteY4" fmla="*/ 343276 h 2198814"/>
              <a:gd name="connsiteX5" fmla="*/ 2376382 w 2439696"/>
              <a:gd name="connsiteY5" fmla="*/ 570350 h 2198814"/>
              <a:gd name="connsiteX6" fmla="*/ 2402846 w 2439696"/>
              <a:gd name="connsiteY6" fmla="*/ 1103036 h 2198814"/>
              <a:gd name="connsiteX7" fmla="*/ 1953235 w 2439696"/>
              <a:gd name="connsiteY7" fmla="*/ 2189397 h 2198814"/>
              <a:gd name="connsiteX8" fmla="*/ 556824 w 2439696"/>
              <a:gd name="connsiteY8" fmla="*/ 1702818 h 2198814"/>
              <a:gd name="connsiteX9" fmla="*/ 29120 w 2439696"/>
              <a:gd name="connsiteY9" fmla="*/ 946493 h 2198814"/>
              <a:gd name="connsiteX10" fmla="*/ 61802 w 2439696"/>
              <a:gd name="connsiteY10" fmla="*/ 605738 h 2198814"/>
              <a:gd name="connsiteX0" fmla="*/ 61802 w 2439696"/>
              <a:gd name="connsiteY0" fmla="*/ 605738 h 2202196"/>
              <a:gd name="connsiteX1" fmla="*/ 324524 w 2439696"/>
              <a:gd name="connsiteY1" fmla="*/ 161499 h 2202196"/>
              <a:gd name="connsiteX2" fmla="*/ 611944 w 2439696"/>
              <a:gd name="connsiteY2" fmla="*/ 22490 h 2202196"/>
              <a:gd name="connsiteX3" fmla="*/ 1237434 w 2439696"/>
              <a:gd name="connsiteY3" fmla="*/ 47441 h 2202196"/>
              <a:gd name="connsiteX4" fmla="*/ 1900822 w 2439696"/>
              <a:gd name="connsiteY4" fmla="*/ 343276 h 2202196"/>
              <a:gd name="connsiteX5" fmla="*/ 2376382 w 2439696"/>
              <a:gd name="connsiteY5" fmla="*/ 570350 h 2202196"/>
              <a:gd name="connsiteX6" fmla="*/ 2402846 w 2439696"/>
              <a:gd name="connsiteY6" fmla="*/ 1103036 h 2202196"/>
              <a:gd name="connsiteX7" fmla="*/ 1953235 w 2439696"/>
              <a:gd name="connsiteY7" fmla="*/ 2189397 h 2202196"/>
              <a:gd name="connsiteX8" fmla="*/ 556824 w 2439696"/>
              <a:gd name="connsiteY8" fmla="*/ 1812732 h 2202196"/>
              <a:gd name="connsiteX9" fmla="*/ 29120 w 2439696"/>
              <a:gd name="connsiteY9" fmla="*/ 946493 h 2202196"/>
              <a:gd name="connsiteX10" fmla="*/ 61802 w 2439696"/>
              <a:gd name="connsiteY10" fmla="*/ 605738 h 2202196"/>
              <a:gd name="connsiteX0" fmla="*/ 61802 w 2439696"/>
              <a:gd name="connsiteY0" fmla="*/ 605738 h 1927862"/>
              <a:gd name="connsiteX1" fmla="*/ 324524 w 2439696"/>
              <a:gd name="connsiteY1" fmla="*/ 161499 h 1927862"/>
              <a:gd name="connsiteX2" fmla="*/ 611944 w 2439696"/>
              <a:gd name="connsiteY2" fmla="*/ 22490 h 1927862"/>
              <a:gd name="connsiteX3" fmla="*/ 1237434 w 2439696"/>
              <a:gd name="connsiteY3" fmla="*/ 47441 h 1927862"/>
              <a:gd name="connsiteX4" fmla="*/ 1900822 w 2439696"/>
              <a:gd name="connsiteY4" fmla="*/ 343276 h 1927862"/>
              <a:gd name="connsiteX5" fmla="*/ 2376382 w 2439696"/>
              <a:gd name="connsiteY5" fmla="*/ 570350 h 1927862"/>
              <a:gd name="connsiteX6" fmla="*/ 2402846 w 2439696"/>
              <a:gd name="connsiteY6" fmla="*/ 1103036 h 1927862"/>
              <a:gd name="connsiteX7" fmla="*/ 1890108 w 2439696"/>
              <a:gd name="connsiteY7" fmla="*/ 1872586 h 1927862"/>
              <a:gd name="connsiteX8" fmla="*/ 556824 w 2439696"/>
              <a:gd name="connsiteY8" fmla="*/ 1812732 h 1927862"/>
              <a:gd name="connsiteX9" fmla="*/ 29120 w 2439696"/>
              <a:gd name="connsiteY9" fmla="*/ 946493 h 1927862"/>
              <a:gd name="connsiteX10" fmla="*/ 61802 w 2439696"/>
              <a:gd name="connsiteY10" fmla="*/ 605738 h 1927862"/>
              <a:gd name="connsiteX0" fmla="*/ 61802 w 2439696"/>
              <a:gd name="connsiteY0" fmla="*/ 605738 h 2017635"/>
              <a:gd name="connsiteX1" fmla="*/ 324524 w 2439696"/>
              <a:gd name="connsiteY1" fmla="*/ 161499 h 2017635"/>
              <a:gd name="connsiteX2" fmla="*/ 611944 w 2439696"/>
              <a:gd name="connsiteY2" fmla="*/ 22490 h 2017635"/>
              <a:gd name="connsiteX3" fmla="*/ 1237434 w 2439696"/>
              <a:gd name="connsiteY3" fmla="*/ 47441 h 2017635"/>
              <a:gd name="connsiteX4" fmla="*/ 1900822 w 2439696"/>
              <a:gd name="connsiteY4" fmla="*/ 343276 h 2017635"/>
              <a:gd name="connsiteX5" fmla="*/ 2376382 w 2439696"/>
              <a:gd name="connsiteY5" fmla="*/ 570350 h 2017635"/>
              <a:gd name="connsiteX6" fmla="*/ 2402846 w 2439696"/>
              <a:gd name="connsiteY6" fmla="*/ 1103036 h 2017635"/>
              <a:gd name="connsiteX7" fmla="*/ 1890108 w 2439696"/>
              <a:gd name="connsiteY7" fmla="*/ 1872586 h 2017635"/>
              <a:gd name="connsiteX8" fmla="*/ 1332165 w 2439696"/>
              <a:gd name="connsiteY8" fmla="*/ 2015059 h 2017635"/>
              <a:gd name="connsiteX9" fmla="*/ 556824 w 2439696"/>
              <a:gd name="connsiteY9" fmla="*/ 1812732 h 2017635"/>
              <a:gd name="connsiteX10" fmla="*/ 29120 w 2439696"/>
              <a:gd name="connsiteY10" fmla="*/ 946493 h 2017635"/>
              <a:gd name="connsiteX11" fmla="*/ 61802 w 2439696"/>
              <a:gd name="connsiteY11" fmla="*/ 605738 h 201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9696" h="2017635">
                <a:moveTo>
                  <a:pt x="61802" y="605738"/>
                </a:moveTo>
                <a:cubicBezTo>
                  <a:pt x="111036" y="474906"/>
                  <a:pt x="255455" y="266884"/>
                  <a:pt x="324524" y="161499"/>
                </a:cubicBezTo>
                <a:cubicBezTo>
                  <a:pt x="393593" y="56114"/>
                  <a:pt x="470438" y="59217"/>
                  <a:pt x="611944" y="22490"/>
                </a:cubicBezTo>
                <a:cubicBezTo>
                  <a:pt x="753451" y="-14237"/>
                  <a:pt x="1022621" y="-6023"/>
                  <a:pt x="1237434" y="47441"/>
                </a:cubicBezTo>
                <a:cubicBezTo>
                  <a:pt x="1452247" y="100905"/>
                  <a:pt x="1732288" y="227505"/>
                  <a:pt x="1900822" y="343276"/>
                </a:cubicBezTo>
                <a:cubicBezTo>
                  <a:pt x="2069356" y="459047"/>
                  <a:pt x="2292711" y="443723"/>
                  <a:pt x="2376382" y="570350"/>
                </a:cubicBezTo>
                <a:cubicBezTo>
                  <a:pt x="2460053" y="696977"/>
                  <a:pt x="2452080" y="861814"/>
                  <a:pt x="2402846" y="1103036"/>
                </a:cubicBezTo>
                <a:cubicBezTo>
                  <a:pt x="2353612" y="1344258"/>
                  <a:pt x="2066451" y="1733513"/>
                  <a:pt x="1890108" y="1872586"/>
                </a:cubicBezTo>
                <a:cubicBezTo>
                  <a:pt x="1713765" y="2011659"/>
                  <a:pt x="1554379" y="2025035"/>
                  <a:pt x="1332165" y="2015059"/>
                </a:cubicBezTo>
                <a:cubicBezTo>
                  <a:pt x="1109951" y="2005083"/>
                  <a:pt x="773998" y="1990826"/>
                  <a:pt x="556824" y="1812732"/>
                </a:cubicBezTo>
                <a:cubicBezTo>
                  <a:pt x="339650" y="1634638"/>
                  <a:pt x="89003" y="1121162"/>
                  <a:pt x="29120" y="946493"/>
                </a:cubicBezTo>
                <a:cubicBezTo>
                  <a:pt x="-30763" y="771824"/>
                  <a:pt x="12568" y="736570"/>
                  <a:pt x="61802" y="605738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B8F4C4E-3FDC-081B-3EC2-E71F4815CE25}"/>
                  </a:ext>
                </a:extLst>
              </p:cNvPr>
              <p:cNvSpPr txBox="1"/>
              <p:nvPr/>
            </p:nvSpPr>
            <p:spPr>
              <a:xfrm>
                <a:off x="4720632" y="1689515"/>
                <a:ext cx="1946046" cy="52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obj</m:t>
                          </m:r>
                        </m:sub>
                      </m:sSub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B8F4C4E-3FDC-081B-3EC2-E71F4815C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632" y="1689515"/>
                <a:ext cx="1946046" cy="528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A113F4A-420C-D646-2076-3D189281FF7A}"/>
                  </a:ext>
                </a:extLst>
              </p:cNvPr>
              <p:cNvSpPr txBox="1"/>
              <p:nvPr/>
            </p:nvSpPr>
            <p:spPr>
              <a:xfrm>
                <a:off x="1796804" y="1009846"/>
                <a:ext cx="1603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A113F4A-420C-D646-2076-3D189281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804" y="1009846"/>
                <a:ext cx="1603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43E371A-4D78-9D8C-1080-C0CFD9042740}"/>
                  </a:ext>
                </a:extLst>
              </p:cNvPr>
              <p:cNvSpPr txBox="1"/>
              <p:nvPr/>
            </p:nvSpPr>
            <p:spPr>
              <a:xfrm>
                <a:off x="1623237" y="1009846"/>
                <a:ext cx="2617127" cy="52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obj</m:t>
                          </m:r>
                        </m:sub>
                      </m:sSub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−1)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43E371A-4D78-9D8C-1080-C0CFD9042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237" y="1009846"/>
                <a:ext cx="2617127" cy="528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9F9902-85F3-7A24-FE9D-C3B940D0C5F0}"/>
                  </a:ext>
                </a:extLst>
              </p:cNvPr>
              <p:cNvSpPr txBox="1"/>
              <p:nvPr/>
            </p:nvSpPr>
            <p:spPr>
              <a:xfrm>
                <a:off x="2015435" y="2728629"/>
                <a:ext cx="2617127" cy="52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obj</m:t>
                          </m:r>
                        </m:sub>
                      </m:sSub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−1)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9F9902-85F3-7A24-FE9D-C3B940D0C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435" y="2728629"/>
                <a:ext cx="2617127" cy="5286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65D04F0-C55E-BD30-A027-7FA99B15F3BF}"/>
                  </a:ext>
                </a:extLst>
              </p:cNvPr>
              <p:cNvSpPr txBox="1"/>
              <p:nvPr/>
            </p:nvSpPr>
            <p:spPr>
              <a:xfrm>
                <a:off x="-43440" y="206540"/>
                <a:ext cx="2643754" cy="528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 b="0" i="0" smtClean="0">
                              <a:latin typeface="Cambria Math" panose="02040503050406030204" pitchFamily="18" charset="0"/>
                            </a:rPr>
                            <m:t>ICS</m:t>
                          </m:r>
                        </m:sub>
                      </m:sSub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−1)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65D04F0-C55E-BD30-A027-7FA99B15F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440" y="206540"/>
                <a:ext cx="2643754" cy="5286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DA79BB3-70B6-73AB-F3BA-1C1F857F2EA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635381" y="831741"/>
            <a:ext cx="1012169" cy="2906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0478C2-F57D-E7E8-835E-CAA86063E7C6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26811" y="831741"/>
            <a:ext cx="1388624" cy="17969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8683F16-639E-75A0-41FF-33DA033C4D4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26811" y="831741"/>
            <a:ext cx="690745" cy="320579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3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23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中西 佑太</dc:creator>
  <cp:lastModifiedBy>中西 佑太</cp:lastModifiedBy>
  <cp:revision>2</cp:revision>
  <dcterms:created xsi:type="dcterms:W3CDTF">2023-01-15T17:40:37Z</dcterms:created>
  <dcterms:modified xsi:type="dcterms:W3CDTF">2023-01-15T18:06:00Z</dcterms:modified>
</cp:coreProperties>
</file>