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7199313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86719"/>
            <a:ext cx="6119416" cy="188631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845777"/>
            <a:ext cx="5399485" cy="1308129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35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79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88465"/>
            <a:ext cx="1552352" cy="45916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88465"/>
            <a:ext cx="4567064" cy="45916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48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1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350773"/>
            <a:ext cx="6209407" cy="225379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625890"/>
            <a:ext cx="6209407" cy="118521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21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442328"/>
            <a:ext cx="3059708" cy="34377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442328"/>
            <a:ext cx="3059708" cy="34377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98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8467"/>
            <a:ext cx="6209407" cy="10472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328197"/>
            <a:ext cx="3045646" cy="65092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979126"/>
            <a:ext cx="3045646" cy="29109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328197"/>
            <a:ext cx="3060646" cy="65092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979126"/>
            <a:ext cx="3060646" cy="29109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42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19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11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1209"/>
            <a:ext cx="2321966" cy="126423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80113"/>
            <a:ext cx="3644652" cy="385039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5442"/>
            <a:ext cx="2321966" cy="301133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22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1209"/>
            <a:ext cx="2321966" cy="126423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80113"/>
            <a:ext cx="3644652" cy="385039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5442"/>
            <a:ext cx="2321966" cy="301133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2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88467"/>
            <a:ext cx="6209407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442328"/>
            <a:ext cx="6209407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021812"/>
            <a:ext cx="1619845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021812"/>
            <a:ext cx="2429768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021812"/>
            <a:ext cx="1619845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05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9562028-AB3E-B6F3-70EB-54CFC85582D4}"/>
              </a:ext>
            </a:extLst>
          </p:cNvPr>
          <p:cNvSpPr/>
          <p:nvPr/>
        </p:nvSpPr>
        <p:spPr>
          <a:xfrm>
            <a:off x="1520787" y="883416"/>
            <a:ext cx="2176142" cy="1600207"/>
          </a:xfrm>
          <a:custGeom>
            <a:avLst/>
            <a:gdLst>
              <a:gd name="connsiteX0" fmla="*/ 0 w 2079812"/>
              <a:gd name="connsiteY0" fmla="*/ 921124 h 1842247"/>
              <a:gd name="connsiteX1" fmla="*/ 1039906 w 2079812"/>
              <a:gd name="connsiteY1" fmla="*/ 0 h 1842247"/>
              <a:gd name="connsiteX2" fmla="*/ 2079812 w 2079812"/>
              <a:gd name="connsiteY2" fmla="*/ 921124 h 1842247"/>
              <a:gd name="connsiteX3" fmla="*/ 1039906 w 2079812"/>
              <a:gd name="connsiteY3" fmla="*/ 1842248 h 1842247"/>
              <a:gd name="connsiteX4" fmla="*/ 0 w 2079812"/>
              <a:gd name="connsiteY4" fmla="*/ 921124 h 1842247"/>
              <a:gd name="connsiteX0" fmla="*/ 0 w 2205318"/>
              <a:gd name="connsiteY0" fmla="*/ 928741 h 1879102"/>
              <a:gd name="connsiteX1" fmla="*/ 1039906 w 2205318"/>
              <a:gd name="connsiteY1" fmla="*/ 7617 h 1879102"/>
              <a:gd name="connsiteX2" fmla="*/ 2205318 w 2205318"/>
              <a:gd name="connsiteY2" fmla="*/ 1376976 h 1879102"/>
              <a:gd name="connsiteX3" fmla="*/ 1039906 w 2205318"/>
              <a:gd name="connsiteY3" fmla="*/ 1849865 h 1879102"/>
              <a:gd name="connsiteX4" fmla="*/ 0 w 2205318"/>
              <a:gd name="connsiteY4" fmla="*/ 928741 h 1879102"/>
              <a:gd name="connsiteX0" fmla="*/ 0 w 2205318"/>
              <a:gd name="connsiteY0" fmla="*/ 615999 h 1566360"/>
              <a:gd name="connsiteX1" fmla="*/ 1039906 w 2205318"/>
              <a:gd name="connsiteY1" fmla="*/ 8639 h 1566360"/>
              <a:gd name="connsiteX2" fmla="*/ 2205318 w 2205318"/>
              <a:gd name="connsiteY2" fmla="*/ 1064234 h 1566360"/>
              <a:gd name="connsiteX3" fmla="*/ 1039906 w 2205318"/>
              <a:gd name="connsiteY3" fmla="*/ 1537123 h 1566360"/>
              <a:gd name="connsiteX4" fmla="*/ 0 w 2205318"/>
              <a:gd name="connsiteY4" fmla="*/ 615999 h 1566360"/>
              <a:gd name="connsiteX0" fmla="*/ 18740 w 2224058"/>
              <a:gd name="connsiteY0" fmla="*/ 615874 h 1528973"/>
              <a:gd name="connsiteX1" fmla="*/ 1058646 w 2224058"/>
              <a:gd name="connsiteY1" fmla="*/ 8514 h 1528973"/>
              <a:gd name="connsiteX2" fmla="*/ 2224058 w 2224058"/>
              <a:gd name="connsiteY2" fmla="*/ 1064109 h 1528973"/>
              <a:gd name="connsiteX3" fmla="*/ 529729 w 2224058"/>
              <a:gd name="connsiteY3" fmla="*/ 1492174 h 1528973"/>
              <a:gd name="connsiteX4" fmla="*/ 18740 w 2224058"/>
              <a:gd name="connsiteY4" fmla="*/ 615874 h 1528973"/>
              <a:gd name="connsiteX0" fmla="*/ 18740 w 2269449"/>
              <a:gd name="connsiteY0" fmla="*/ 616772 h 1504570"/>
              <a:gd name="connsiteX1" fmla="*/ 1058646 w 2269449"/>
              <a:gd name="connsiteY1" fmla="*/ 9412 h 1504570"/>
              <a:gd name="connsiteX2" fmla="*/ 1722034 w 2269449"/>
              <a:gd name="connsiteY2" fmla="*/ 305247 h 1504570"/>
              <a:gd name="connsiteX3" fmla="*/ 2224058 w 2269449"/>
              <a:gd name="connsiteY3" fmla="*/ 1065007 h 1504570"/>
              <a:gd name="connsiteX4" fmla="*/ 529729 w 2269449"/>
              <a:gd name="connsiteY4" fmla="*/ 1493072 h 1504570"/>
              <a:gd name="connsiteX5" fmla="*/ 18740 w 2269449"/>
              <a:gd name="connsiteY5" fmla="*/ 616772 h 1504570"/>
              <a:gd name="connsiteX0" fmla="*/ 15437 w 1878540"/>
              <a:gd name="connsiteY0" fmla="*/ 618966 h 1551961"/>
              <a:gd name="connsiteX1" fmla="*/ 1055343 w 1878540"/>
              <a:gd name="connsiteY1" fmla="*/ 11606 h 1551961"/>
              <a:gd name="connsiteX2" fmla="*/ 1718731 w 1878540"/>
              <a:gd name="connsiteY2" fmla="*/ 307441 h 1551961"/>
              <a:gd name="connsiteX3" fmla="*/ 1778213 w 1878540"/>
              <a:gd name="connsiteY3" fmla="*/ 1339451 h 1551961"/>
              <a:gd name="connsiteX4" fmla="*/ 526426 w 1878540"/>
              <a:gd name="connsiteY4" fmla="*/ 1495266 h 1551961"/>
              <a:gd name="connsiteX5" fmla="*/ 15437 w 1878540"/>
              <a:gd name="connsiteY5" fmla="*/ 618966 h 1551961"/>
              <a:gd name="connsiteX0" fmla="*/ 12575 w 1828038"/>
              <a:gd name="connsiteY0" fmla="*/ 618966 h 1740447"/>
              <a:gd name="connsiteX1" fmla="*/ 1052481 w 1828038"/>
              <a:gd name="connsiteY1" fmla="*/ 11606 h 1740447"/>
              <a:gd name="connsiteX2" fmla="*/ 1715869 w 1828038"/>
              <a:gd name="connsiteY2" fmla="*/ 307441 h 1740447"/>
              <a:gd name="connsiteX3" fmla="*/ 1775351 w 1828038"/>
              <a:gd name="connsiteY3" fmla="*/ 1339451 h 1740447"/>
              <a:gd name="connsiteX4" fmla="*/ 1224443 w 1828038"/>
              <a:gd name="connsiteY4" fmla="*/ 1735686 h 1740447"/>
              <a:gd name="connsiteX5" fmla="*/ 523564 w 1828038"/>
              <a:gd name="connsiteY5" fmla="*/ 1495266 h 1740447"/>
              <a:gd name="connsiteX6" fmla="*/ 12575 w 1828038"/>
              <a:gd name="connsiteY6" fmla="*/ 618966 h 1740447"/>
              <a:gd name="connsiteX0" fmla="*/ 12575 w 1946461"/>
              <a:gd name="connsiteY0" fmla="*/ 615674 h 1737155"/>
              <a:gd name="connsiteX1" fmla="*/ 1052481 w 1946461"/>
              <a:gd name="connsiteY1" fmla="*/ 8314 h 1737155"/>
              <a:gd name="connsiteX2" fmla="*/ 1715869 w 1946461"/>
              <a:gd name="connsiteY2" fmla="*/ 304149 h 1737155"/>
              <a:gd name="connsiteX3" fmla="*/ 1945622 w 1946461"/>
              <a:gd name="connsiteY3" fmla="*/ 879822 h 1737155"/>
              <a:gd name="connsiteX4" fmla="*/ 1775351 w 1946461"/>
              <a:gd name="connsiteY4" fmla="*/ 1336159 h 1737155"/>
              <a:gd name="connsiteX5" fmla="*/ 1224443 w 1946461"/>
              <a:gd name="connsiteY5" fmla="*/ 1732394 h 1737155"/>
              <a:gd name="connsiteX6" fmla="*/ 523564 w 1946461"/>
              <a:gd name="connsiteY6" fmla="*/ 1491974 h 1737155"/>
              <a:gd name="connsiteX7" fmla="*/ 12575 w 1946461"/>
              <a:gd name="connsiteY7" fmla="*/ 615674 h 173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6461" h="1737155">
                <a:moveTo>
                  <a:pt x="12575" y="615674"/>
                </a:moveTo>
                <a:cubicBezTo>
                  <a:pt x="100728" y="368397"/>
                  <a:pt x="768599" y="60235"/>
                  <a:pt x="1052481" y="8314"/>
                </a:cubicBezTo>
                <a:cubicBezTo>
                  <a:pt x="1336363" y="-43607"/>
                  <a:pt x="1567012" y="158898"/>
                  <a:pt x="1715869" y="304149"/>
                </a:cubicBezTo>
                <a:cubicBezTo>
                  <a:pt x="1864726" y="449400"/>
                  <a:pt x="1935708" y="707820"/>
                  <a:pt x="1945622" y="879822"/>
                </a:cubicBezTo>
                <a:cubicBezTo>
                  <a:pt x="1955536" y="1051824"/>
                  <a:pt x="1876425" y="1197646"/>
                  <a:pt x="1775351" y="1336159"/>
                </a:cubicBezTo>
                <a:cubicBezTo>
                  <a:pt x="1674277" y="1474672"/>
                  <a:pt x="1433074" y="1706425"/>
                  <a:pt x="1224443" y="1732394"/>
                </a:cubicBezTo>
                <a:cubicBezTo>
                  <a:pt x="1015812" y="1758363"/>
                  <a:pt x="725542" y="1678094"/>
                  <a:pt x="523564" y="1491974"/>
                </a:cubicBezTo>
                <a:cubicBezTo>
                  <a:pt x="321586" y="1305854"/>
                  <a:pt x="-75578" y="862951"/>
                  <a:pt x="12575" y="615674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1">
            <a:extLst>
              <a:ext uri="{FF2B5EF4-FFF2-40B4-BE49-F238E27FC236}">
                <a16:creationId xmlns:a16="http://schemas.microsoft.com/office/drawing/2014/main" id="{3015C45F-B098-3A52-A684-8292618DF089}"/>
              </a:ext>
            </a:extLst>
          </p:cNvPr>
          <p:cNvSpPr/>
          <p:nvPr/>
        </p:nvSpPr>
        <p:spPr>
          <a:xfrm>
            <a:off x="3991985" y="2838139"/>
            <a:ext cx="2673724" cy="1592386"/>
          </a:xfrm>
          <a:custGeom>
            <a:avLst/>
            <a:gdLst>
              <a:gd name="connsiteX0" fmla="*/ 0 w 2079812"/>
              <a:gd name="connsiteY0" fmla="*/ 921124 h 1842247"/>
              <a:gd name="connsiteX1" fmla="*/ 1039906 w 2079812"/>
              <a:gd name="connsiteY1" fmla="*/ 0 h 1842247"/>
              <a:gd name="connsiteX2" fmla="*/ 2079812 w 2079812"/>
              <a:gd name="connsiteY2" fmla="*/ 921124 h 1842247"/>
              <a:gd name="connsiteX3" fmla="*/ 1039906 w 2079812"/>
              <a:gd name="connsiteY3" fmla="*/ 1842248 h 1842247"/>
              <a:gd name="connsiteX4" fmla="*/ 0 w 2079812"/>
              <a:gd name="connsiteY4" fmla="*/ 921124 h 1842247"/>
              <a:gd name="connsiteX0" fmla="*/ 0 w 2205318"/>
              <a:gd name="connsiteY0" fmla="*/ 928741 h 1879102"/>
              <a:gd name="connsiteX1" fmla="*/ 1039906 w 2205318"/>
              <a:gd name="connsiteY1" fmla="*/ 7617 h 1879102"/>
              <a:gd name="connsiteX2" fmla="*/ 2205318 w 2205318"/>
              <a:gd name="connsiteY2" fmla="*/ 1376976 h 1879102"/>
              <a:gd name="connsiteX3" fmla="*/ 1039906 w 2205318"/>
              <a:gd name="connsiteY3" fmla="*/ 1849865 h 1879102"/>
              <a:gd name="connsiteX4" fmla="*/ 0 w 2205318"/>
              <a:gd name="connsiteY4" fmla="*/ 928741 h 1879102"/>
              <a:gd name="connsiteX0" fmla="*/ 0 w 2205318"/>
              <a:gd name="connsiteY0" fmla="*/ 615999 h 1566360"/>
              <a:gd name="connsiteX1" fmla="*/ 1039906 w 2205318"/>
              <a:gd name="connsiteY1" fmla="*/ 8639 h 1566360"/>
              <a:gd name="connsiteX2" fmla="*/ 2205318 w 2205318"/>
              <a:gd name="connsiteY2" fmla="*/ 1064234 h 1566360"/>
              <a:gd name="connsiteX3" fmla="*/ 1039906 w 2205318"/>
              <a:gd name="connsiteY3" fmla="*/ 1537123 h 1566360"/>
              <a:gd name="connsiteX4" fmla="*/ 0 w 2205318"/>
              <a:gd name="connsiteY4" fmla="*/ 615999 h 1566360"/>
              <a:gd name="connsiteX0" fmla="*/ 18740 w 2224058"/>
              <a:gd name="connsiteY0" fmla="*/ 615874 h 1528973"/>
              <a:gd name="connsiteX1" fmla="*/ 1058646 w 2224058"/>
              <a:gd name="connsiteY1" fmla="*/ 8514 h 1528973"/>
              <a:gd name="connsiteX2" fmla="*/ 2224058 w 2224058"/>
              <a:gd name="connsiteY2" fmla="*/ 1064109 h 1528973"/>
              <a:gd name="connsiteX3" fmla="*/ 529729 w 2224058"/>
              <a:gd name="connsiteY3" fmla="*/ 1492174 h 1528973"/>
              <a:gd name="connsiteX4" fmla="*/ 18740 w 2224058"/>
              <a:gd name="connsiteY4" fmla="*/ 615874 h 1528973"/>
              <a:gd name="connsiteX0" fmla="*/ 18740 w 2269449"/>
              <a:gd name="connsiteY0" fmla="*/ 616772 h 1504570"/>
              <a:gd name="connsiteX1" fmla="*/ 1058646 w 2269449"/>
              <a:gd name="connsiteY1" fmla="*/ 9412 h 1504570"/>
              <a:gd name="connsiteX2" fmla="*/ 1722034 w 2269449"/>
              <a:gd name="connsiteY2" fmla="*/ 305247 h 1504570"/>
              <a:gd name="connsiteX3" fmla="*/ 2224058 w 2269449"/>
              <a:gd name="connsiteY3" fmla="*/ 1065007 h 1504570"/>
              <a:gd name="connsiteX4" fmla="*/ 529729 w 2269449"/>
              <a:gd name="connsiteY4" fmla="*/ 1493072 h 1504570"/>
              <a:gd name="connsiteX5" fmla="*/ 18740 w 2269449"/>
              <a:gd name="connsiteY5" fmla="*/ 616772 h 1504570"/>
              <a:gd name="connsiteX0" fmla="*/ 14830 w 2265539"/>
              <a:gd name="connsiteY0" fmla="*/ 408865 h 1296663"/>
              <a:gd name="connsiteX1" fmla="*/ 978548 w 2265539"/>
              <a:gd name="connsiteY1" fmla="*/ 79448 h 1296663"/>
              <a:gd name="connsiteX2" fmla="*/ 1718124 w 2265539"/>
              <a:gd name="connsiteY2" fmla="*/ 97340 h 1296663"/>
              <a:gd name="connsiteX3" fmla="*/ 2220148 w 2265539"/>
              <a:gd name="connsiteY3" fmla="*/ 857100 h 1296663"/>
              <a:gd name="connsiteX4" fmla="*/ 525819 w 2265539"/>
              <a:gd name="connsiteY4" fmla="*/ 1285165 h 1296663"/>
              <a:gd name="connsiteX5" fmla="*/ 14830 w 2265539"/>
              <a:gd name="connsiteY5" fmla="*/ 408865 h 1296663"/>
              <a:gd name="connsiteX0" fmla="*/ 1630 w 2252339"/>
              <a:gd name="connsiteY0" fmla="*/ 408865 h 1141835"/>
              <a:gd name="connsiteX1" fmla="*/ 965348 w 2252339"/>
              <a:gd name="connsiteY1" fmla="*/ 79448 h 1141835"/>
              <a:gd name="connsiteX2" fmla="*/ 1704924 w 2252339"/>
              <a:gd name="connsiteY2" fmla="*/ 97340 h 1141835"/>
              <a:gd name="connsiteX3" fmla="*/ 2206948 w 2252339"/>
              <a:gd name="connsiteY3" fmla="*/ 857100 h 1141835"/>
              <a:gd name="connsiteX4" fmla="*/ 775042 w 2252339"/>
              <a:gd name="connsiteY4" fmla="*/ 1121669 h 1141835"/>
              <a:gd name="connsiteX5" fmla="*/ 1630 w 2252339"/>
              <a:gd name="connsiteY5" fmla="*/ 408865 h 1141835"/>
              <a:gd name="connsiteX0" fmla="*/ 1433 w 1920326"/>
              <a:gd name="connsiteY0" fmla="*/ 408865 h 1156324"/>
              <a:gd name="connsiteX1" fmla="*/ 965151 w 1920326"/>
              <a:gd name="connsiteY1" fmla="*/ 79448 h 1156324"/>
              <a:gd name="connsiteX2" fmla="*/ 1704727 w 1920326"/>
              <a:gd name="connsiteY2" fmla="*/ 97340 h 1156324"/>
              <a:gd name="connsiteX3" fmla="*/ 1817351 w 1920326"/>
              <a:gd name="connsiteY3" fmla="*/ 930673 h 1156324"/>
              <a:gd name="connsiteX4" fmla="*/ 774845 w 1920326"/>
              <a:gd name="connsiteY4" fmla="*/ 1121669 h 1156324"/>
              <a:gd name="connsiteX5" fmla="*/ 1433 w 1920326"/>
              <a:gd name="connsiteY5" fmla="*/ 408865 h 1156324"/>
              <a:gd name="connsiteX0" fmla="*/ 1487 w 2011256"/>
              <a:gd name="connsiteY0" fmla="*/ 408865 h 1210730"/>
              <a:gd name="connsiteX1" fmla="*/ 965205 w 2011256"/>
              <a:gd name="connsiteY1" fmla="*/ 79448 h 1210730"/>
              <a:gd name="connsiteX2" fmla="*/ 1704781 w 2011256"/>
              <a:gd name="connsiteY2" fmla="*/ 97340 h 1210730"/>
              <a:gd name="connsiteX3" fmla="*/ 1935918 w 2011256"/>
              <a:gd name="connsiteY3" fmla="*/ 1069645 h 1210730"/>
              <a:gd name="connsiteX4" fmla="*/ 774899 w 2011256"/>
              <a:gd name="connsiteY4" fmla="*/ 1121669 h 1210730"/>
              <a:gd name="connsiteX5" fmla="*/ 1487 w 2011256"/>
              <a:gd name="connsiteY5" fmla="*/ 408865 h 1210730"/>
              <a:gd name="connsiteX0" fmla="*/ 1487 w 2114411"/>
              <a:gd name="connsiteY0" fmla="*/ 329418 h 1131283"/>
              <a:gd name="connsiteX1" fmla="*/ 965205 w 2114411"/>
              <a:gd name="connsiteY1" fmla="*/ 1 h 1131283"/>
              <a:gd name="connsiteX2" fmla="*/ 1992599 w 2114411"/>
              <a:gd name="connsiteY2" fmla="*/ 328536 h 1131283"/>
              <a:gd name="connsiteX3" fmla="*/ 1935918 w 2114411"/>
              <a:gd name="connsiteY3" fmla="*/ 990198 h 1131283"/>
              <a:gd name="connsiteX4" fmla="*/ 774899 w 2114411"/>
              <a:gd name="connsiteY4" fmla="*/ 1042222 h 1131283"/>
              <a:gd name="connsiteX5" fmla="*/ 1487 w 2114411"/>
              <a:gd name="connsiteY5" fmla="*/ 329418 h 1131283"/>
              <a:gd name="connsiteX0" fmla="*/ 47781 w 2160705"/>
              <a:gd name="connsiteY0" fmla="*/ 329418 h 1099010"/>
              <a:gd name="connsiteX1" fmla="*/ 1011499 w 2160705"/>
              <a:gd name="connsiteY1" fmla="*/ 1 h 1099010"/>
              <a:gd name="connsiteX2" fmla="*/ 2038893 w 2160705"/>
              <a:gd name="connsiteY2" fmla="*/ 328536 h 1099010"/>
              <a:gd name="connsiteX3" fmla="*/ 1982212 w 2160705"/>
              <a:gd name="connsiteY3" fmla="*/ 990198 h 1099010"/>
              <a:gd name="connsiteX4" fmla="*/ 821193 w 2160705"/>
              <a:gd name="connsiteY4" fmla="*/ 1042222 h 1099010"/>
              <a:gd name="connsiteX5" fmla="*/ 216040 w 2160705"/>
              <a:gd name="connsiteY5" fmla="*/ 878791 h 1099010"/>
              <a:gd name="connsiteX6" fmla="*/ 47781 w 2160705"/>
              <a:gd name="connsiteY6" fmla="*/ 329418 h 1099010"/>
              <a:gd name="connsiteX0" fmla="*/ 47781 w 2013124"/>
              <a:gd name="connsiteY0" fmla="*/ 329432 h 1067022"/>
              <a:gd name="connsiteX1" fmla="*/ 1011499 w 2013124"/>
              <a:gd name="connsiteY1" fmla="*/ 15 h 1067022"/>
              <a:gd name="connsiteX2" fmla="*/ 1604995 w 2013124"/>
              <a:gd name="connsiteY2" fmla="*/ 341240 h 1067022"/>
              <a:gd name="connsiteX3" fmla="*/ 1982212 w 2013124"/>
              <a:gd name="connsiteY3" fmla="*/ 990212 h 1067022"/>
              <a:gd name="connsiteX4" fmla="*/ 821193 w 2013124"/>
              <a:gd name="connsiteY4" fmla="*/ 1042236 h 1067022"/>
              <a:gd name="connsiteX5" fmla="*/ 216040 w 2013124"/>
              <a:gd name="connsiteY5" fmla="*/ 878805 h 1067022"/>
              <a:gd name="connsiteX6" fmla="*/ 47781 w 2013124"/>
              <a:gd name="connsiteY6" fmla="*/ 329432 h 1067022"/>
              <a:gd name="connsiteX0" fmla="*/ 47781 w 1630954"/>
              <a:gd name="connsiteY0" fmla="*/ 329432 h 1056715"/>
              <a:gd name="connsiteX1" fmla="*/ 1011499 w 1630954"/>
              <a:gd name="connsiteY1" fmla="*/ 15 h 1056715"/>
              <a:gd name="connsiteX2" fmla="*/ 1604995 w 1630954"/>
              <a:gd name="connsiteY2" fmla="*/ 341240 h 1056715"/>
              <a:gd name="connsiteX3" fmla="*/ 1454216 w 1630954"/>
              <a:gd name="connsiteY3" fmla="*/ 964832 h 1056715"/>
              <a:gd name="connsiteX4" fmla="*/ 821193 w 1630954"/>
              <a:gd name="connsiteY4" fmla="*/ 1042236 h 1056715"/>
              <a:gd name="connsiteX5" fmla="*/ 216040 w 1630954"/>
              <a:gd name="connsiteY5" fmla="*/ 878805 h 1056715"/>
              <a:gd name="connsiteX6" fmla="*/ 47781 w 1630954"/>
              <a:gd name="connsiteY6" fmla="*/ 329432 h 1056715"/>
              <a:gd name="connsiteX0" fmla="*/ 47907 w 1630963"/>
              <a:gd name="connsiteY0" fmla="*/ 329432 h 1253160"/>
              <a:gd name="connsiteX1" fmla="*/ 1011625 w 1630963"/>
              <a:gd name="connsiteY1" fmla="*/ 15 h 1253160"/>
              <a:gd name="connsiteX2" fmla="*/ 1605121 w 1630963"/>
              <a:gd name="connsiteY2" fmla="*/ 341240 h 1253160"/>
              <a:gd name="connsiteX3" fmla="*/ 1454342 w 1630963"/>
              <a:gd name="connsiteY3" fmla="*/ 964832 h 1253160"/>
              <a:gd name="connsiteX4" fmla="*/ 826547 w 1630963"/>
              <a:gd name="connsiteY4" fmla="*/ 1251630 h 1253160"/>
              <a:gd name="connsiteX5" fmla="*/ 216166 w 1630963"/>
              <a:gd name="connsiteY5" fmla="*/ 878805 h 1253160"/>
              <a:gd name="connsiteX6" fmla="*/ 47907 w 1630963"/>
              <a:gd name="connsiteY6" fmla="*/ 329432 h 1253160"/>
              <a:gd name="connsiteX0" fmla="*/ 110437 w 1693493"/>
              <a:gd name="connsiteY0" fmla="*/ 329433 h 1253161"/>
              <a:gd name="connsiteX1" fmla="*/ 1074155 w 1693493"/>
              <a:gd name="connsiteY1" fmla="*/ 16 h 1253161"/>
              <a:gd name="connsiteX2" fmla="*/ 1667651 w 1693493"/>
              <a:gd name="connsiteY2" fmla="*/ 341241 h 1253161"/>
              <a:gd name="connsiteX3" fmla="*/ 1516872 w 1693493"/>
              <a:gd name="connsiteY3" fmla="*/ 964833 h 1253161"/>
              <a:gd name="connsiteX4" fmla="*/ 889077 w 1693493"/>
              <a:gd name="connsiteY4" fmla="*/ 1251631 h 1253161"/>
              <a:gd name="connsiteX5" fmla="*/ 108101 w 1693493"/>
              <a:gd name="connsiteY5" fmla="*/ 918121 h 1253161"/>
              <a:gd name="connsiteX6" fmla="*/ 110437 w 1693493"/>
              <a:gd name="connsiteY6" fmla="*/ 329433 h 1253161"/>
              <a:gd name="connsiteX0" fmla="*/ 71712 w 1787453"/>
              <a:gd name="connsiteY0" fmla="*/ 175104 h 1261706"/>
              <a:gd name="connsiteX1" fmla="*/ 1168115 w 1787453"/>
              <a:gd name="connsiteY1" fmla="*/ 8561 h 1261706"/>
              <a:gd name="connsiteX2" fmla="*/ 1761611 w 1787453"/>
              <a:gd name="connsiteY2" fmla="*/ 349786 h 1261706"/>
              <a:gd name="connsiteX3" fmla="*/ 1610832 w 1787453"/>
              <a:gd name="connsiteY3" fmla="*/ 973378 h 1261706"/>
              <a:gd name="connsiteX4" fmla="*/ 983037 w 1787453"/>
              <a:gd name="connsiteY4" fmla="*/ 1260176 h 1261706"/>
              <a:gd name="connsiteX5" fmla="*/ 202061 w 1787453"/>
              <a:gd name="connsiteY5" fmla="*/ 926666 h 1261706"/>
              <a:gd name="connsiteX6" fmla="*/ 71712 w 1787453"/>
              <a:gd name="connsiteY6" fmla="*/ 175104 h 126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7453" h="1261706">
                <a:moveTo>
                  <a:pt x="71712" y="175104"/>
                </a:moveTo>
                <a:cubicBezTo>
                  <a:pt x="232721" y="22087"/>
                  <a:pt x="886465" y="-20553"/>
                  <a:pt x="1168115" y="8561"/>
                </a:cubicBezTo>
                <a:cubicBezTo>
                  <a:pt x="1449765" y="37675"/>
                  <a:pt x="1687825" y="188983"/>
                  <a:pt x="1761611" y="349786"/>
                </a:cubicBezTo>
                <a:cubicBezTo>
                  <a:pt x="1835397" y="510589"/>
                  <a:pt x="1740594" y="821646"/>
                  <a:pt x="1610832" y="973378"/>
                </a:cubicBezTo>
                <a:cubicBezTo>
                  <a:pt x="1481070" y="1125110"/>
                  <a:pt x="1277399" y="1278744"/>
                  <a:pt x="983037" y="1260176"/>
                </a:cubicBezTo>
                <a:cubicBezTo>
                  <a:pt x="688675" y="1241608"/>
                  <a:pt x="353948" y="1107511"/>
                  <a:pt x="202061" y="926666"/>
                </a:cubicBezTo>
                <a:cubicBezTo>
                  <a:pt x="50174" y="745821"/>
                  <a:pt x="-89297" y="328122"/>
                  <a:pt x="71712" y="175104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1">
            <a:extLst>
              <a:ext uri="{FF2B5EF4-FFF2-40B4-BE49-F238E27FC236}">
                <a16:creationId xmlns:a16="http://schemas.microsoft.com/office/drawing/2014/main" id="{6C3BECA3-1637-0DD5-A5FB-CBE78922607F}"/>
              </a:ext>
            </a:extLst>
          </p:cNvPr>
          <p:cNvSpPr/>
          <p:nvPr/>
        </p:nvSpPr>
        <p:spPr>
          <a:xfrm>
            <a:off x="467889" y="2753101"/>
            <a:ext cx="2219273" cy="1269249"/>
          </a:xfrm>
          <a:custGeom>
            <a:avLst/>
            <a:gdLst>
              <a:gd name="connsiteX0" fmla="*/ 0 w 2079812"/>
              <a:gd name="connsiteY0" fmla="*/ 921124 h 1842247"/>
              <a:gd name="connsiteX1" fmla="*/ 1039906 w 2079812"/>
              <a:gd name="connsiteY1" fmla="*/ 0 h 1842247"/>
              <a:gd name="connsiteX2" fmla="*/ 2079812 w 2079812"/>
              <a:gd name="connsiteY2" fmla="*/ 921124 h 1842247"/>
              <a:gd name="connsiteX3" fmla="*/ 1039906 w 2079812"/>
              <a:gd name="connsiteY3" fmla="*/ 1842248 h 1842247"/>
              <a:gd name="connsiteX4" fmla="*/ 0 w 2079812"/>
              <a:gd name="connsiteY4" fmla="*/ 921124 h 1842247"/>
              <a:gd name="connsiteX0" fmla="*/ 0 w 2205318"/>
              <a:gd name="connsiteY0" fmla="*/ 928741 h 1879102"/>
              <a:gd name="connsiteX1" fmla="*/ 1039906 w 2205318"/>
              <a:gd name="connsiteY1" fmla="*/ 7617 h 1879102"/>
              <a:gd name="connsiteX2" fmla="*/ 2205318 w 2205318"/>
              <a:gd name="connsiteY2" fmla="*/ 1376976 h 1879102"/>
              <a:gd name="connsiteX3" fmla="*/ 1039906 w 2205318"/>
              <a:gd name="connsiteY3" fmla="*/ 1849865 h 1879102"/>
              <a:gd name="connsiteX4" fmla="*/ 0 w 2205318"/>
              <a:gd name="connsiteY4" fmla="*/ 928741 h 1879102"/>
              <a:gd name="connsiteX0" fmla="*/ 0 w 2205318"/>
              <a:gd name="connsiteY0" fmla="*/ 615999 h 1566360"/>
              <a:gd name="connsiteX1" fmla="*/ 1039906 w 2205318"/>
              <a:gd name="connsiteY1" fmla="*/ 8639 h 1566360"/>
              <a:gd name="connsiteX2" fmla="*/ 2205318 w 2205318"/>
              <a:gd name="connsiteY2" fmla="*/ 1064234 h 1566360"/>
              <a:gd name="connsiteX3" fmla="*/ 1039906 w 2205318"/>
              <a:gd name="connsiteY3" fmla="*/ 1537123 h 1566360"/>
              <a:gd name="connsiteX4" fmla="*/ 0 w 2205318"/>
              <a:gd name="connsiteY4" fmla="*/ 615999 h 1566360"/>
              <a:gd name="connsiteX0" fmla="*/ 18740 w 2224058"/>
              <a:gd name="connsiteY0" fmla="*/ 615874 h 1528973"/>
              <a:gd name="connsiteX1" fmla="*/ 1058646 w 2224058"/>
              <a:gd name="connsiteY1" fmla="*/ 8514 h 1528973"/>
              <a:gd name="connsiteX2" fmla="*/ 2224058 w 2224058"/>
              <a:gd name="connsiteY2" fmla="*/ 1064109 h 1528973"/>
              <a:gd name="connsiteX3" fmla="*/ 529729 w 2224058"/>
              <a:gd name="connsiteY3" fmla="*/ 1492174 h 1528973"/>
              <a:gd name="connsiteX4" fmla="*/ 18740 w 2224058"/>
              <a:gd name="connsiteY4" fmla="*/ 615874 h 1528973"/>
              <a:gd name="connsiteX0" fmla="*/ 18740 w 2269449"/>
              <a:gd name="connsiteY0" fmla="*/ 616772 h 1504570"/>
              <a:gd name="connsiteX1" fmla="*/ 1058646 w 2269449"/>
              <a:gd name="connsiteY1" fmla="*/ 9412 h 1504570"/>
              <a:gd name="connsiteX2" fmla="*/ 1722034 w 2269449"/>
              <a:gd name="connsiteY2" fmla="*/ 305247 h 1504570"/>
              <a:gd name="connsiteX3" fmla="*/ 2224058 w 2269449"/>
              <a:gd name="connsiteY3" fmla="*/ 1065007 h 1504570"/>
              <a:gd name="connsiteX4" fmla="*/ 529729 w 2269449"/>
              <a:gd name="connsiteY4" fmla="*/ 1493072 h 1504570"/>
              <a:gd name="connsiteX5" fmla="*/ 18740 w 2269449"/>
              <a:gd name="connsiteY5" fmla="*/ 616772 h 1504570"/>
              <a:gd name="connsiteX0" fmla="*/ 14830 w 2265539"/>
              <a:gd name="connsiteY0" fmla="*/ 408865 h 1296663"/>
              <a:gd name="connsiteX1" fmla="*/ 978548 w 2265539"/>
              <a:gd name="connsiteY1" fmla="*/ 79448 h 1296663"/>
              <a:gd name="connsiteX2" fmla="*/ 1718124 w 2265539"/>
              <a:gd name="connsiteY2" fmla="*/ 97340 h 1296663"/>
              <a:gd name="connsiteX3" fmla="*/ 2220148 w 2265539"/>
              <a:gd name="connsiteY3" fmla="*/ 857100 h 1296663"/>
              <a:gd name="connsiteX4" fmla="*/ 525819 w 2265539"/>
              <a:gd name="connsiteY4" fmla="*/ 1285165 h 1296663"/>
              <a:gd name="connsiteX5" fmla="*/ 14830 w 2265539"/>
              <a:gd name="connsiteY5" fmla="*/ 408865 h 1296663"/>
              <a:gd name="connsiteX0" fmla="*/ 1630 w 2252339"/>
              <a:gd name="connsiteY0" fmla="*/ 408865 h 1141835"/>
              <a:gd name="connsiteX1" fmla="*/ 965348 w 2252339"/>
              <a:gd name="connsiteY1" fmla="*/ 79448 h 1141835"/>
              <a:gd name="connsiteX2" fmla="*/ 1704924 w 2252339"/>
              <a:gd name="connsiteY2" fmla="*/ 97340 h 1141835"/>
              <a:gd name="connsiteX3" fmla="*/ 2206948 w 2252339"/>
              <a:gd name="connsiteY3" fmla="*/ 857100 h 1141835"/>
              <a:gd name="connsiteX4" fmla="*/ 775042 w 2252339"/>
              <a:gd name="connsiteY4" fmla="*/ 1121669 h 1141835"/>
              <a:gd name="connsiteX5" fmla="*/ 1630 w 2252339"/>
              <a:gd name="connsiteY5" fmla="*/ 408865 h 1141835"/>
              <a:gd name="connsiteX0" fmla="*/ 1433 w 1920326"/>
              <a:gd name="connsiteY0" fmla="*/ 408865 h 1156324"/>
              <a:gd name="connsiteX1" fmla="*/ 965151 w 1920326"/>
              <a:gd name="connsiteY1" fmla="*/ 79448 h 1156324"/>
              <a:gd name="connsiteX2" fmla="*/ 1704727 w 1920326"/>
              <a:gd name="connsiteY2" fmla="*/ 97340 h 1156324"/>
              <a:gd name="connsiteX3" fmla="*/ 1817351 w 1920326"/>
              <a:gd name="connsiteY3" fmla="*/ 930673 h 1156324"/>
              <a:gd name="connsiteX4" fmla="*/ 774845 w 1920326"/>
              <a:gd name="connsiteY4" fmla="*/ 1121669 h 1156324"/>
              <a:gd name="connsiteX5" fmla="*/ 1433 w 1920326"/>
              <a:gd name="connsiteY5" fmla="*/ 408865 h 1156324"/>
              <a:gd name="connsiteX0" fmla="*/ 1487 w 2011256"/>
              <a:gd name="connsiteY0" fmla="*/ 408865 h 1210730"/>
              <a:gd name="connsiteX1" fmla="*/ 965205 w 2011256"/>
              <a:gd name="connsiteY1" fmla="*/ 79448 h 1210730"/>
              <a:gd name="connsiteX2" fmla="*/ 1704781 w 2011256"/>
              <a:gd name="connsiteY2" fmla="*/ 97340 h 1210730"/>
              <a:gd name="connsiteX3" fmla="*/ 1935918 w 2011256"/>
              <a:gd name="connsiteY3" fmla="*/ 1069645 h 1210730"/>
              <a:gd name="connsiteX4" fmla="*/ 774899 w 2011256"/>
              <a:gd name="connsiteY4" fmla="*/ 1121669 h 1210730"/>
              <a:gd name="connsiteX5" fmla="*/ 1487 w 2011256"/>
              <a:gd name="connsiteY5" fmla="*/ 408865 h 1210730"/>
              <a:gd name="connsiteX0" fmla="*/ 1487 w 2114411"/>
              <a:gd name="connsiteY0" fmla="*/ 329418 h 1131283"/>
              <a:gd name="connsiteX1" fmla="*/ 965205 w 2114411"/>
              <a:gd name="connsiteY1" fmla="*/ 1 h 1131283"/>
              <a:gd name="connsiteX2" fmla="*/ 1992599 w 2114411"/>
              <a:gd name="connsiteY2" fmla="*/ 328536 h 1131283"/>
              <a:gd name="connsiteX3" fmla="*/ 1935918 w 2114411"/>
              <a:gd name="connsiteY3" fmla="*/ 990198 h 1131283"/>
              <a:gd name="connsiteX4" fmla="*/ 774899 w 2114411"/>
              <a:gd name="connsiteY4" fmla="*/ 1042222 h 1131283"/>
              <a:gd name="connsiteX5" fmla="*/ 1487 w 2114411"/>
              <a:gd name="connsiteY5" fmla="*/ 329418 h 1131283"/>
              <a:gd name="connsiteX0" fmla="*/ 47781 w 2160705"/>
              <a:gd name="connsiteY0" fmla="*/ 329418 h 1099010"/>
              <a:gd name="connsiteX1" fmla="*/ 1011499 w 2160705"/>
              <a:gd name="connsiteY1" fmla="*/ 1 h 1099010"/>
              <a:gd name="connsiteX2" fmla="*/ 2038893 w 2160705"/>
              <a:gd name="connsiteY2" fmla="*/ 328536 h 1099010"/>
              <a:gd name="connsiteX3" fmla="*/ 1982212 w 2160705"/>
              <a:gd name="connsiteY3" fmla="*/ 990198 h 1099010"/>
              <a:gd name="connsiteX4" fmla="*/ 821193 w 2160705"/>
              <a:gd name="connsiteY4" fmla="*/ 1042222 h 1099010"/>
              <a:gd name="connsiteX5" fmla="*/ 216040 w 2160705"/>
              <a:gd name="connsiteY5" fmla="*/ 878791 h 1099010"/>
              <a:gd name="connsiteX6" fmla="*/ 47781 w 2160705"/>
              <a:gd name="connsiteY6" fmla="*/ 329418 h 1099010"/>
              <a:gd name="connsiteX0" fmla="*/ 55316 w 2168240"/>
              <a:gd name="connsiteY0" fmla="*/ 241145 h 1010737"/>
              <a:gd name="connsiteX1" fmla="*/ 1125118 w 2168240"/>
              <a:gd name="connsiteY1" fmla="*/ 1 h 1010737"/>
              <a:gd name="connsiteX2" fmla="*/ 2046428 w 2168240"/>
              <a:gd name="connsiteY2" fmla="*/ 240263 h 1010737"/>
              <a:gd name="connsiteX3" fmla="*/ 1989747 w 2168240"/>
              <a:gd name="connsiteY3" fmla="*/ 901925 h 1010737"/>
              <a:gd name="connsiteX4" fmla="*/ 828728 w 2168240"/>
              <a:gd name="connsiteY4" fmla="*/ 953949 h 1010737"/>
              <a:gd name="connsiteX5" fmla="*/ 223575 w 2168240"/>
              <a:gd name="connsiteY5" fmla="*/ 790518 h 1010737"/>
              <a:gd name="connsiteX6" fmla="*/ 55316 w 2168240"/>
              <a:gd name="connsiteY6" fmla="*/ 241145 h 1010737"/>
              <a:gd name="connsiteX0" fmla="*/ 55316 w 2138302"/>
              <a:gd name="connsiteY0" fmla="*/ 241145 h 953955"/>
              <a:gd name="connsiteX1" fmla="*/ 1125118 w 2138302"/>
              <a:gd name="connsiteY1" fmla="*/ 1 h 953955"/>
              <a:gd name="connsiteX2" fmla="*/ 2046428 w 2138302"/>
              <a:gd name="connsiteY2" fmla="*/ 240263 h 953955"/>
              <a:gd name="connsiteX3" fmla="*/ 1989747 w 2138302"/>
              <a:gd name="connsiteY3" fmla="*/ 901925 h 953955"/>
              <a:gd name="connsiteX4" fmla="*/ 1466947 w 2138302"/>
              <a:gd name="connsiteY4" fmla="*/ 786841 h 953955"/>
              <a:gd name="connsiteX5" fmla="*/ 828728 w 2138302"/>
              <a:gd name="connsiteY5" fmla="*/ 953949 h 953955"/>
              <a:gd name="connsiteX6" fmla="*/ 223575 w 2138302"/>
              <a:gd name="connsiteY6" fmla="*/ 790518 h 953955"/>
              <a:gd name="connsiteX7" fmla="*/ 55316 w 2138302"/>
              <a:gd name="connsiteY7" fmla="*/ 241145 h 953955"/>
              <a:gd name="connsiteX0" fmla="*/ 38576 w 2121562"/>
              <a:gd name="connsiteY0" fmla="*/ 241145 h 953952"/>
              <a:gd name="connsiteX1" fmla="*/ 1108378 w 2121562"/>
              <a:gd name="connsiteY1" fmla="*/ 1 h 953952"/>
              <a:gd name="connsiteX2" fmla="*/ 2029688 w 2121562"/>
              <a:gd name="connsiteY2" fmla="*/ 240263 h 953952"/>
              <a:gd name="connsiteX3" fmla="*/ 1973007 w 2121562"/>
              <a:gd name="connsiteY3" fmla="*/ 901925 h 953952"/>
              <a:gd name="connsiteX4" fmla="*/ 1450207 w 2121562"/>
              <a:gd name="connsiteY4" fmla="*/ 786841 h 953952"/>
              <a:gd name="connsiteX5" fmla="*/ 811988 w 2121562"/>
              <a:gd name="connsiteY5" fmla="*/ 953949 h 953952"/>
              <a:gd name="connsiteX6" fmla="*/ 206835 w 2121562"/>
              <a:gd name="connsiteY6" fmla="*/ 790518 h 953952"/>
              <a:gd name="connsiteX7" fmla="*/ 233403 w 2121562"/>
              <a:gd name="connsiteY7" fmla="*/ 530846 h 953952"/>
              <a:gd name="connsiteX8" fmla="*/ 38576 w 2121562"/>
              <a:gd name="connsiteY8" fmla="*/ 241145 h 953952"/>
              <a:gd name="connsiteX0" fmla="*/ 38576 w 2121562"/>
              <a:gd name="connsiteY0" fmla="*/ 241145 h 958393"/>
              <a:gd name="connsiteX1" fmla="*/ 1108378 w 2121562"/>
              <a:gd name="connsiteY1" fmla="*/ 1 h 958393"/>
              <a:gd name="connsiteX2" fmla="*/ 2029688 w 2121562"/>
              <a:gd name="connsiteY2" fmla="*/ 240263 h 958393"/>
              <a:gd name="connsiteX3" fmla="*/ 1973007 w 2121562"/>
              <a:gd name="connsiteY3" fmla="*/ 901925 h 958393"/>
              <a:gd name="connsiteX4" fmla="*/ 1450207 w 2121562"/>
              <a:gd name="connsiteY4" fmla="*/ 786841 h 958393"/>
              <a:gd name="connsiteX5" fmla="*/ 811988 w 2121562"/>
              <a:gd name="connsiteY5" fmla="*/ 953949 h 958393"/>
              <a:gd name="connsiteX6" fmla="*/ 595856 w 2121562"/>
              <a:gd name="connsiteY6" fmla="*/ 899991 h 958393"/>
              <a:gd name="connsiteX7" fmla="*/ 206835 w 2121562"/>
              <a:gd name="connsiteY7" fmla="*/ 790518 h 958393"/>
              <a:gd name="connsiteX8" fmla="*/ 233403 w 2121562"/>
              <a:gd name="connsiteY8" fmla="*/ 530846 h 958393"/>
              <a:gd name="connsiteX9" fmla="*/ 38576 w 2121562"/>
              <a:gd name="connsiteY9" fmla="*/ 241145 h 958393"/>
              <a:gd name="connsiteX0" fmla="*/ 103543 w 2186529"/>
              <a:gd name="connsiteY0" fmla="*/ 241145 h 958393"/>
              <a:gd name="connsiteX1" fmla="*/ 1173345 w 2186529"/>
              <a:gd name="connsiteY1" fmla="*/ 1 h 958393"/>
              <a:gd name="connsiteX2" fmla="*/ 2094655 w 2186529"/>
              <a:gd name="connsiteY2" fmla="*/ 240263 h 958393"/>
              <a:gd name="connsiteX3" fmla="*/ 2037974 w 2186529"/>
              <a:gd name="connsiteY3" fmla="*/ 901925 h 958393"/>
              <a:gd name="connsiteX4" fmla="*/ 1515174 w 2186529"/>
              <a:gd name="connsiteY4" fmla="*/ 786841 h 958393"/>
              <a:gd name="connsiteX5" fmla="*/ 876955 w 2186529"/>
              <a:gd name="connsiteY5" fmla="*/ 953949 h 958393"/>
              <a:gd name="connsiteX6" fmla="*/ 660823 w 2186529"/>
              <a:gd name="connsiteY6" fmla="*/ 899991 h 958393"/>
              <a:gd name="connsiteX7" fmla="*/ 271802 w 2186529"/>
              <a:gd name="connsiteY7" fmla="*/ 790518 h 958393"/>
              <a:gd name="connsiteX8" fmla="*/ 60710 w 2186529"/>
              <a:gd name="connsiteY8" fmla="*/ 613334 h 958393"/>
              <a:gd name="connsiteX9" fmla="*/ 103543 w 2186529"/>
              <a:gd name="connsiteY9" fmla="*/ 241145 h 958393"/>
              <a:gd name="connsiteX0" fmla="*/ 103543 w 2188481"/>
              <a:gd name="connsiteY0" fmla="*/ 241145 h 1136188"/>
              <a:gd name="connsiteX1" fmla="*/ 1173345 w 2188481"/>
              <a:gd name="connsiteY1" fmla="*/ 1 h 1136188"/>
              <a:gd name="connsiteX2" fmla="*/ 2094655 w 2188481"/>
              <a:gd name="connsiteY2" fmla="*/ 240263 h 1136188"/>
              <a:gd name="connsiteX3" fmla="*/ 2037974 w 2188481"/>
              <a:gd name="connsiteY3" fmla="*/ 901925 h 1136188"/>
              <a:gd name="connsiteX4" fmla="*/ 1501194 w 2188481"/>
              <a:gd name="connsiteY4" fmla="*/ 1135830 h 1136188"/>
              <a:gd name="connsiteX5" fmla="*/ 876955 w 2188481"/>
              <a:gd name="connsiteY5" fmla="*/ 953949 h 1136188"/>
              <a:gd name="connsiteX6" fmla="*/ 660823 w 2188481"/>
              <a:gd name="connsiteY6" fmla="*/ 899991 h 1136188"/>
              <a:gd name="connsiteX7" fmla="*/ 271802 w 2188481"/>
              <a:gd name="connsiteY7" fmla="*/ 790518 h 1136188"/>
              <a:gd name="connsiteX8" fmla="*/ 60710 w 2188481"/>
              <a:gd name="connsiteY8" fmla="*/ 613334 h 1136188"/>
              <a:gd name="connsiteX9" fmla="*/ 103543 w 2188481"/>
              <a:gd name="connsiteY9" fmla="*/ 241145 h 113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8481" h="1136188">
                <a:moveTo>
                  <a:pt x="103543" y="241145"/>
                </a:moveTo>
                <a:cubicBezTo>
                  <a:pt x="288982" y="138923"/>
                  <a:pt x="841493" y="148"/>
                  <a:pt x="1173345" y="1"/>
                </a:cubicBezTo>
                <a:cubicBezTo>
                  <a:pt x="1505197" y="-146"/>
                  <a:pt x="1900420" y="64331"/>
                  <a:pt x="2094655" y="240263"/>
                </a:cubicBezTo>
                <a:cubicBezTo>
                  <a:pt x="2288890" y="416195"/>
                  <a:pt x="2136884" y="752664"/>
                  <a:pt x="2037974" y="901925"/>
                </a:cubicBezTo>
                <a:cubicBezTo>
                  <a:pt x="1939064" y="1051186"/>
                  <a:pt x="1694697" y="1127159"/>
                  <a:pt x="1501194" y="1135830"/>
                </a:cubicBezTo>
                <a:cubicBezTo>
                  <a:pt x="1307691" y="1144501"/>
                  <a:pt x="1017017" y="993256"/>
                  <a:pt x="876955" y="953949"/>
                </a:cubicBezTo>
                <a:cubicBezTo>
                  <a:pt x="736893" y="914642"/>
                  <a:pt x="761682" y="927230"/>
                  <a:pt x="660823" y="899991"/>
                </a:cubicBezTo>
                <a:cubicBezTo>
                  <a:pt x="559964" y="872753"/>
                  <a:pt x="311584" y="852042"/>
                  <a:pt x="271802" y="790518"/>
                </a:cubicBezTo>
                <a:cubicBezTo>
                  <a:pt x="232020" y="728994"/>
                  <a:pt x="88753" y="704896"/>
                  <a:pt x="60710" y="613334"/>
                </a:cubicBezTo>
                <a:cubicBezTo>
                  <a:pt x="32667" y="521772"/>
                  <a:pt x="-81896" y="343367"/>
                  <a:pt x="103543" y="241145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1">
            <a:extLst>
              <a:ext uri="{FF2B5EF4-FFF2-40B4-BE49-F238E27FC236}">
                <a16:creationId xmlns:a16="http://schemas.microsoft.com/office/drawing/2014/main" id="{CA2B40AA-7A4F-7EDC-4466-CD3B668FD1B9}"/>
              </a:ext>
            </a:extLst>
          </p:cNvPr>
          <p:cNvSpPr/>
          <p:nvPr/>
        </p:nvSpPr>
        <p:spPr>
          <a:xfrm>
            <a:off x="3971993" y="831742"/>
            <a:ext cx="2667840" cy="1703557"/>
          </a:xfrm>
          <a:custGeom>
            <a:avLst/>
            <a:gdLst>
              <a:gd name="connsiteX0" fmla="*/ 0 w 2079812"/>
              <a:gd name="connsiteY0" fmla="*/ 921124 h 1842247"/>
              <a:gd name="connsiteX1" fmla="*/ 1039906 w 2079812"/>
              <a:gd name="connsiteY1" fmla="*/ 0 h 1842247"/>
              <a:gd name="connsiteX2" fmla="*/ 2079812 w 2079812"/>
              <a:gd name="connsiteY2" fmla="*/ 921124 h 1842247"/>
              <a:gd name="connsiteX3" fmla="*/ 1039906 w 2079812"/>
              <a:gd name="connsiteY3" fmla="*/ 1842248 h 1842247"/>
              <a:gd name="connsiteX4" fmla="*/ 0 w 2079812"/>
              <a:gd name="connsiteY4" fmla="*/ 921124 h 1842247"/>
              <a:gd name="connsiteX0" fmla="*/ 0 w 2205318"/>
              <a:gd name="connsiteY0" fmla="*/ 928741 h 1879102"/>
              <a:gd name="connsiteX1" fmla="*/ 1039906 w 2205318"/>
              <a:gd name="connsiteY1" fmla="*/ 7617 h 1879102"/>
              <a:gd name="connsiteX2" fmla="*/ 2205318 w 2205318"/>
              <a:gd name="connsiteY2" fmla="*/ 1376976 h 1879102"/>
              <a:gd name="connsiteX3" fmla="*/ 1039906 w 2205318"/>
              <a:gd name="connsiteY3" fmla="*/ 1849865 h 1879102"/>
              <a:gd name="connsiteX4" fmla="*/ 0 w 2205318"/>
              <a:gd name="connsiteY4" fmla="*/ 928741 h 1879102"/>
              <a:gd name="connsiteX0" fmla="*/ 0 w 2205318"/>
              <a:gd name="connsiteY0" fmla="*/ 615999 h 1566360"/>
              <a:gd name="connsiteX1" fmla="*/ 1039906 w 2205318"/>
              <a:gd name="connsiteY1" fmla="*/ 8639 h 1566360"/>
              <a:gd name="connsiteX2" fmla="*/ 2205318 w 2205318"/>
              <a:gd name="connsiteY2" fmla="*/ 1064234 h 1566360"/>
              <a:gd name="connsiteX3" fmla="*/ 1039906 w 2205318"/>
              <a:gd name="connsiteY3" fmla="*/ 1537123 h 1566360"/>
              <a:gd name="connsiteX4" fmla="*/ 0 w 2205318"/>
              <a:gd name="connsiteY4" fmla="*/ 615999 h 1566360"/>
              <a:gd name="connsiteX0" fmla="*/ 18740 w 2224058"/>
              <a:gd name="connsiteY0" fmla="*/ 615874 h 1528973"/>
              <a:gd name="connsiteX1" fmla="*/ 1058646 w 2224058"/>
              <a:gd name="connsiteY1" fmla="*/ 8514 h 1528973"/>
              <a:gd name="connsiteX2" fmla="*/ 2224058 w 2224058"/>
              <a:gd name="connsiteY2" fmla="*/ 1064109 h 1528973"/>
              <a:gd name="connsiteX3" fmla="*/ 529729 w 2224058"/>
              <a:gd name="connsiteY3" fmla="*/ 1492174 h 1528973"/>
              <a:gd name="connsiteX4" fmla="*/ 18740 w 2224058"/>
              <a:gd name="connsiteY4" fmla="*/ 615874 h 1528973"/>
              <a:gd name="connsiteX0" fmla="*/ 18740 w 2269449"/>
              <a:gd name="connsiteY0" fmla="*/ 616772 h 1504570"/>
              <a:gd name="connsiteX1" fmla="*/ 1058646 w 2269449"/>
              <a:gd name="connsiteY1" fmla="*/ 9412 h 1504570"/>
              <a:gd name="connsiteX2" fmla="*/ 1722034 w 2269449"/>
              <a:gd name="connsiteY2" fmla="*/ 305247 h 1504570"/>
              <a:gd name="connsiteX3" fmla="*/ 2224058 w 2269449"/>
              <a:gd name="connsiteY3" fmla="*/ 1065007 h 1504570"/>
              <a:gd name="connsiteX4" fmla="*/ 529729 w 2269449"/>
              <a:gd name="connsiteY4" fmla="*/ 1493072 h 1504570"/>
              <a:gd name="connsiteX5" fmla="*/ 18740 w 2269449"/>
              <a:gd name="connsiteY5" fmla="*/ 616772 h 1504570"/>
              <a:gd name="connsiteX0" fmla="*/ 721 w 2251430"/>
              <a:gd name="connsiteY0" fmla="*/ 683029 h 1570827"/>
              <a:gd name="connsiteX1" fmla="*/ 415137 w 2251430"/>
              <a:gd name="connsiteY1" fmla="*/ 50718 h 1570827"/>
              <a:gd name="connsiteX2" fmla="*/ 1040627 w 2251430"/>
              <a:gd name="connsiteY2" fmla="*/ 75669 h 1570827"/>
              <a:gd name="connsiteX3" fmla="*/ 1704015 w 2251430"/>
              <a:gd name="connsiteY3" fmla="*/ 371504 h 1570827"/>
              <a:gd name="connsiteX4" fmla="*/ 2206039 w 2251430"/>
              <a:gd name="connsiteY4" fmla="*/ 1131264 h 1570827"/>
              <a:gd name="connsiteX5" fmla="*/ 511710 w 2251430"/>
              <a:gd name="connsiteY5" fmla="*/ 1559329 h 1570827"/>
              <a:gd name="connsiteX6" fmla="*/ 721 w 2251430"/>
              <a:gd name="connsiteY6" fmla="*/ 683029 h 1570827"/>
              <a:gd name="connsiteX0" fmla="*/ 721 w 2209479"/>
              <a:gd name="connsiteY0" fmla="*/ 683029 h 2224856"/>
              <a:gd name="connsiteX1" fmla="*/ 415137 w 2209479"/>
              <a:gd name="connsiteY1" fmla="*/ 50718 h 2224856"/>
              <a:gd name="connsiteX2" fmla="*/ 1040627 w 2209479"/>
              <a:gd name="connsiteY2" fmla="*/ 75669 h 2224856"/>
              <a:gd name="connsiteX3" fmla="*/ 1704015 w 2209479"/>
              <a:gd name="connsiteY3" fmla="*/ 371504 h 2224856"/>
              <a:gd name="connsiteX4" fmla="*/ 2206039 w 2209479"/>
              <a:gd name="connsiteY4" fmla="*/ 1131264 h 2224856"/>
              <a:gd name="connsiteX5" fmla="*/ 1756428 w 2209479"/>
              <a:gd name="connsiteY5" fmla="*/ 2217625 h 2224856"/>
              <a:gd name="connsiteX6" fmla="*/ 511710 w 2209479"/>
              <a:gd name="connsiteY6" fmla="*/ 1559329 h 2224856"/>
              <a:gd name="connsiteX7" fmla="*/ 721 w 2209479"/>
              <a:gd name="connsiteY7" fmla="*/ 683029 h 2224856"/>
              <a:gd name="connsiteX0" fmla="*/ 721 w 2242889"/>
              <a:gd name="connsiteY0" fmla="*/ 683029 h 2224856"/>
              <a:gd name="connsiteX1" fmla="*/ 415137 w 2242889"/>
              <a:gd name="connsiteY1" fmla="*/ 50718 h 2224856"/>
              <a:gd name="connsiteX2" fmla="*/ 1040627 w 2242889"/>
              <a:gd name="connsiteY2" fmla="*/ 75669 h 2224856"/>
              <a:gd name="connsiteX3" fmla="*/ 1704015 w 2242889"/>
              <a:gd name="connsiteY3" fmla="*/ 371504 h 2224856"/>
              <a:gd name="connsiteX4" fmla="*/ 2179575 w 2242889"/>
              <a:gd name="connsiteY4" fmla="*/ 598578 h 2224856"/>
              <a:gd name="connsiteX5" fmla="*/ 2206039 w 2242889"/>
              <a:gd name="connsiteY5" fmla="*/ 1131264 h 2224856"/>
              <a:gd name="connsiteX6" fmla="*/ 1756428 w 2242889"/>
              <a:gd name="connsiteY6" fmla="*/ 2217625 h 2224856"/>
              <a:gd name="connsiteX7" fmla="*/ 511710 w 2242889"/>
              <a:gd name="connsiteY7" fmla="*/ 1559329 h 2224856"/>
              <a:gd name="connsiteX8" fmla="*/ 721 w 2242889"/>
              <a:gd name="connsiteY8" fmla="*/ 683029 h 2224856"/>
              <a:gd name="connsiteX0" fmla="*/ 724 w 2242892"/>
              <a:gd name="connsiteY0" fmla="*/ 683029 h 2228244"/>
              <a:gd name="connsiteX1" fmla="*/ 415140 w 2242892"/>
              <a:gd name="connsiteY1" fmla="*/ 50718 h 2228244"/>
              <a:gd name="connsiteX2" fmla="*/ 1040630 w 2242892"/>
              <a:gd name="connsiteY2" fmla="*/ 75669 h 2228244"/>
              <a:gd name="connsiteX3" fmla="*/ 1704018 w 2242892"/>
              <a:gd name="connsiteY3" fmla="*/ 371504 h 2228244"/>
              <a:gd name="connsiteX4" fmla="*/ 2179578 w 2242892"/>
              <a:gd name="connsiteY4" fmla="*/ 598578 h 2228244"/>
              <a:gd name="connsiteX5" fmla="*/ 2206042 w 2242892"/>
              <a:gd name="connsiteY5" fmla="*/ 1131264 h 2228244"/>
              <a:gd name="connsiteX6" fmla="*/ 1756431 w 2242892"/>
              <a:gd name="connsiteY6" fmla="*/ 2217625 h 2228244"/>
              <a:gd name="connsiteX7" fmla="*/ 360020 w 2242892"/>
              <a:gd name="connsiteY7" fmla="*/ 1731046 h 2228244"/>
              <a:gd name="connsiteX8" fmla="*/ 724 w 2242892"/>
              <a:gd name="connsiteY8" fmla="*/ 683029 h 2228244"/>
              <a:gd name="connsiteX0" fmla="*/ 183501 w 2425669"/>
              <a:gd name="connsiteY0" fmla="*/ 683029 h 2227042"/>
              <a:gd name="connsiteX1" fmla="*/ 597917 w 2425669"/>
              <a:gd name="connsiteY1" fmla="*/ 50718 h 2227042"/>
              <a:gd name="connsiteX2" fmla="*/ 1223407 w 2425669"/>
              <a:gd name="connsiteY2" fmla="*/ 75669 h 2227042"/>
              <a:gd name="connsiteX3" fmla="*/ 1886795 w 2425669"/>
              <a:gd name="connsiteY3" fmla="*/ 371504 h 2227042"/>
              <a:gd name="connsiteX4" fmla="*/ 2362355 w 2425669"/>
              <a:gd name="connsiteY4" fmla="*/ 598578 h 2227042"/>
              <a:gd name="connsiteX5" fmla="*/ 2388819 w 2425669"/>
              <a:gd name="connsiteY5" fmla="*/ 1131264 h 2227042"/>
              <a:gd name="connsiteX6" fmla="*/ 1939208 w 2425669"/>
              <a:gd name="connsiteY6" fmla="*/ 2217625 h 2227042"/>
              <a:gd name="connsiteX7" fmla="*/ 542797 w 2425669"/>
              <a:gd name="connsiteY7" fmla="*/ 1731046 h 2227042"/>
              <a:gd name="connsiteX8" fmla="*/ 15093 w 2425669"/>
              <a:gd name="connsiteY8" fmla="*/ 974721 h 2227042"/>
              <a:gd name="connsiteX9" fmla="*/ 183501 w 2425669"/>
              <a:gd name="connsiteY9" fmla="*/ 683029 h 2227042"/>
              <a:gd name="connsiteX0" fmla="*/ 180522 w 2422690"/>
              <a:gd name="connsiteY0" fmla="*/ 654801 h 2198814"/>
              <a:gd name="connsiteX1" fmla="*/ 307518 w 2422690"/>
              <a:gd name="connsiteY1" fmla="*/ 161499 h 2198814"/>
              <a:gd name="connsiteX2" fmla="*/ 594938 w 2422690"/>
              <a:gd name="connsiteY2" fmla="*/ 22490 h 2198814"/>
              <a:gd name="connsiteX3" fmla="*/ 1220428 w 2422690"/>
              <a:gd name="connsiteY3" fmla="*/ 47441 h 2198814"/>
              <a:gd name="connsiteX4" fmla="*/ 1883816 w 2422690"/>
              <a:gd name="connsiteY4" fmla="*/ 343276 h 2198814"/>
              <a:gd name="connsiteX5" fmla="*/ 2359376 w 2422690"/>
              <a:gd name="connsiteY5" fmla="*/ 570350 h 2198814"/>
              <a:gd name="connsiteX6" fmla="*/ 2385840 w 2422690"/>
              <a:gd name="connsiteY6" fmla="*/ 1103036 h 2198814"/>
              <a:gd name="connsiteX7" fmla="*/ 1936229 w 2422690"/>
              <a:gd name="connsiteY7" fmla="*/ 2189397 h 2198814"/>
              <a:gd name="connsiteX8" fmla="*/ 539818 w 2422690"/>
              <a:gd name="connsiteY8" fmla="*/ 1702818 h 2198814"/>
              <a:gd name="connsiteX9" fmla="*/ 12114 w 2422690"/>
              <a:gd name="connsiteY9" fmla="*/ 946493 h 2198814"/>
              <a:gd name="connsiteX10" fmla="*/ 180522 w 2422690"/>
              <a:gd name="connsiteY10" fmla="*/ 654801 h 2198814"/>
              <a:gd name="connsiteX0" fmla="*/ 61802 w 2439696"/>
              <a:gd name="connsiteY0" fmla="*/ 605738 h 2198814"/>
              <a:gd name="connsiteX1" fmla="*/ 324524 w 2439696"/>
              <a:gd name="connsiteY1" fmla="*/ 161499 h 2198814"/>
              <a:gd name="connsiteX2" fmla="*/ 611944 w 2439696"/>
              <a:gd name="connsiteY2" fmla="*/ 22490 h 2198814"/>
              <a:gd name="connsiteX3" fmla="*/ 1237434 w 2439696"/>
              <a:gd name="connsiteY3" fmla="*/ 47441 h 2198814"/>
              <a:gd name="connsiteX4" fmla="*/ 1900822 w 2439696"/>
              <a:gd name="connsiteY4" fmla="*/ 343276 h 2198814"/>
              <a:gd name="connsiteX5" fmla="*/ 2376382 w 2439696"/>
              <a:gd name="connsiteY5" fmla="*/ 570350 h 2198814"/>
              <a:gd name="connsiteX6" fmla="*/ 2402846 w 2439696"/>
              <a:gd name="connsiteY6" fmla="*/ 1103036 h 2198814"/>
              <a:gd name="connsiteX7" fmla="*/ 1953235 w 2439696"/>
              <a:gd name="connsiteY7" fmla="*/ 2189397 h 2198814"/>
              <a:gd name="connsiteX8" fmla="*/ 556824 w 2439696"/>
              <a:gd name="connsiteY8" fmla="*/ 1702818 h 2198814"/>
              <a:gd name="connsiteX9" fmla="*/ 29120 w 2439696"/>
              <a:gd name="connsiteY9" fmla="*/ 946493 h 2198814"/>
              <a:gd name="connsiteX10" fmla="*/ 61802 w 2439696"/>
              <a:gd name="connsiteY10" fmla="*/ 605738 h 2198814"/>
              <a:gd name="connsiteX0" fmla="*/ 61802 w 2439696"/>
              <a:gd name="connsiteY0" fmla="*/ 605738 h 2202196"/>
              <a:gd name="connsiteX1" fmla="*/ 324524 w 2439696"/>
              <a:gd name="connsiteY1" fmla="*/ 161499 h 2202196"/>
              <a:gd name="connsiteX2" fmla="*/ 611944 w 2439696"/>
              <a:gd name="connsiteY2" fmla="*/ 22490 h 2202196"/>
              <a:gd name="connsiteX3" fmla="*/ 1237434 w 2439696"/>
              <a:gd name="connsiteY3" fmla="*/ 47441 h 2202196"/>
              <a:gd name="connsiteX4" fmla="*/ 1900822 w 2439696"/>
              <a:gd name="connsiteY4" fmla="*/ 343276 h 2202196"/>
              <a:gd name="connsiteX5" fmla="*/ 2376382 w 2439696"/>
              <a:gd name="connsiteY5" fmla="*/ 570350 h 2202196"/>
              <a:gd name="connsiteX6" fmla="*/ 2402846 w 2439696"/>
              <a:gd name="connsiteY6" fmla="*/ 1103036 h 2202196"/>
              <a:gd name="connsiteX7" fmla="*/ 1953235 w 2439696"/>
              <a:gd name="connsiteY7" fmla="*/ 2189397 h 2202196"/>
              <a:gd name="connsiteX8" fmla="*/ 556824 w 2439696"/>
              <a:gd name="connsiteY8" fmla="*/ 1812732 h 2202196"/>
              <a:gd name="connsiteX9" fmla="*/ 29120 w 2439696"/>
              <a:gd name="connsiteY9" fmla="*/ 946493 h 2202196"/>
              <a:gd name="connsiteX10" fmla="*/ 61802 w 2439696"/>
              <a:gd name="connsiteY10" fmla="*/ 605738 h 2202196"/>
              <a:gd name="connsiteX0" fmla="*/ 61802 w 2439696"/>
              <a:gd name="connsiteY0" fmla="*/ 605738 h 1927862"/>
              <a:gd name="connsiteX1" fmla="*/ 324524 w 2439696"/>
              <a:gd name="connsiteY1" fmla="*/ 161499 h 1927862"/>
              <a:gd name="connsiteX2" fmla="*/ 611944 w 2439696"/>
              <a:gd name="connsiteY2" fmla="*/ 22490 h 1927862"/>
              <a:gd name="connsiteX3" fmla="*/ 1237434 w 2439696"/>
              <a:gd name="connsiteY3" fmla="*/ 47441 h 1927862"/>
              <a:gd name="connsiteX4" fmla="*/ 1900822 w 2439696"/>
              <a:gd name="connsiteY4" fmla="*/ 343276 h 1927862"/>
              <a:gd name="connsiteX5" fmla="*/ 2376382 w 2439696"/>
              <a:gd name="connsiteY5" fmla="*/ 570350 h 1927862"/>
              <a:gd name="connsiteX6" fmla="*/ 2402846 w 2439696"/>
              <a:gd name="connsiteY6" fmla="*/ 1103036 h 1927862"/>
              <a:gd name="connsiteX7" fmla="*/ 1890108 w 2439696"/>
              <a:gd name="connsiteY7" fmla="*/ 1872586 h 1927862"/>
              <a:gd name="connsiteX8" fmla="*/ 556824 w 2439696"/>
              <a:gd name="connsiteY8" fmla="*/ 1812732 h 1927862"/>
              <a:gd name="connsiteX9" fmla="*/ 29120 w 2439696"/>
              <a:gd name="connsiteY9" fmla="*/ 946493 h 1927862"/>
              <a:gd name="connsiteX10" fmla="*/ 61802 w 2439696"/>
              <a:gd name="connsiteY10" fmla="*/ 605738 h 1927862"/>
              <a:gd name="connsiteX0" fmla="*/ 61802 w 2439696"/>
              <a:gd name="connsiteY0" fmla="*/ 605738 h 2017635"/>
              <a:gd name="connsiteX1" fmla="*/ 324524 w 2439696"/>
              <a:gd name="connsiteY1" fmla="*/ 161499 h 2017635"/>
              <a:gd name="connsiteX2" fmla="*/ 611944 w 2439696"/>
              <a:gd name="connsiteY2" fmla="*/ 22490 h 2017635"/>
              <a:gd name="connsiteX3" fmla="*/ 1237434 w 2439696"/>
              <a:gd name="connsiteY3" fmla="*/ 47441 h 2017635"/>
              <a:gd name="connsiteX4" fmla="*/ 1900822 w 2439696"/>
              <a:gd name="connsiteY4" fmla="*/ 343276 h 2017635"/>
              <a:gd name="connsiteX5" fmla="*/ 2376382 w 2439696"/>
              <a:gd name="connsiteY5" fmla="*/ 570350 h 2017635"/>
              <a:gd name="connsiteX6" fmla="*/ 2402846 w 2439696"/>
              <a:gd name="connsiteY6" fmla="*/ 1103036 h 2017635"/>
              <a:gd name="connsiteX7" fmla="*/ 1890108 w 2439696"/>
              <a:gd name="connsiteY7" fmla="*/ 1872586 h 2017635"/>
              <a:gd name="connsiteX8" fmla="*/ 1332165 w 2439696"/>
              <a:gd name="connsiteY8" fmla="*/ 2015059 h 2017635"/>
              <a:gd name="connsiteX9" fmla="*/ 556824 w 2439696"/>
              <a:gd name="connsiteY9" fmla="*/ 1812732 h 2017635"/>
              <a:gd name="connsiteX10" fmla="*/ 29120 w 2439696"/>
              <a:gd name="connsiteY10" fmla="*/ 946493 h 2017635"/>
              <a:gd name="connsiteX11" fmla="*/ 61802 w 2439696"/>
              <a:gd name="connsiteY11" fmla="*/ 605738 h 2017635"/>
              <a:gd name="connsiteX0" fmla="*/ 68955 w 2446849"/>
              <a:gd name="connsiteY0" fmla="*/ 605738 h 2075695"/>
              <a:gd name="connsiteX1" fmla="*/ 331677 w 2446849"/>
              <a:gd name="connsiteY1" fmla="*/ 161499 h 2075695"/>
              <a:gd name="connsiteX2" fmla="*/ 619097 w 2446849"/>
              <a:gd name="connsiteY2" fmla="*/ 22490 h 2075695"/>
              <a:gd name="connsiteX3" fmla="*/ 1244587 w 2446849"/>
              <a:gd name="connsiteY3" fmla="*/ 47441 h 2075695"/>
              <a:gd name="connsiteX4" fmla="*/ 1907975 w 2446849"/>
              <a:gd name="connsiteY4" fmla="*/ 343276 h 2075695"/>
              <a:gd name="connsiteX5" fmla="*/ 2383535 w 2446849"/>
              <a:gd name="connsiteY5" fmla="*/ 570350 h 2075695"/>
              <a:gd name="connsiteX6" fmla="*/ 2409999 w 2446849"/>
              <a:gd name="connsiteY6" fmla="*/ 1103036 h 2075695"/>
              <a:gd name="connsiteX7" fmla="*/ 1897261 w 2446849"/>
              <a:gd name="connsiteY7" fmla="*/ 1872586 h 2075695"/>
              <a:gd name="connsiteX8" fmla="*/ 1339318 w 2446849"/>
              <a:gd name="connsiteY8" fmla="*/ 2015059 h 2075695"/>
              <a:gd name="connsiteX9" fmla="*/ 524915 w 2446849"/>
              <a:gd name="connsiteY9" fmla="*/ 1981812 h 2075695"/>
              <a:gd name="connsiteX10" fmla="*/ 36273 w 2446849"/>
              <a:gd name="connsiteY10" fmla="*/ 946493 h 2075695"/>
              <a:gd name="connsiteX11" fmla="*/ 68955 w 2446849"/>
              <a:gd name="connsiteY11" fmla="*/ 605738 h 2075695"/>
              <a:gd name="connsiteX0" fmla="*/ 72362 w 2450256"/>
              <a:gd name="connsiteY0" fmla="*/ 605738 h 2031755"/>
              <a:gd name="connsiteX1" fmla="*/ 335084 w 2450256"/>
              <a:gd name="connsiteY1" fmla="*/ 161499 h 2031755"/>
              <a:gd name="connsiteX2" fmla="*/ 622504 w 2450256"/>
              <a:gd name="connsiteY2" fmla="*/ 22490 h 2031755"/>
              <a:gd name="connsiteX3" fmla="*/ 1247994 w 2450256"/>
              <a:gd name="connsiteY3" fmla="*/ 47441 h 2031755"/>
              <a:gd name="connsiteX4" fmla="*/ 1911382 w 2450256"/>
              <a:gd name="connsiteY4" fmla="*/ 343276 h 2031755"/>
              <a:gd name="connsiteX5" fmla="*/ 2386942 w 2450256"/>
              <a:gd name="connsiteY5" fmla="*/ 570350 h 2031755"/>
              <a:gd name="connsiteX6" fmla="*/ 2413406 w 2450256"/>
              <a:gd name="connsiteY6" fmla="*/ 1103036 h 2031755"/>
              <a:gd name="connsiteX7" fmla="*/ 1900668 w 2450256"/>
              <a:gd name="connsiteY7" fmla="*/ 1872586 h 2031755"/>
              <a:gd name="connsiteX8" fmla="*/ 1342725 w 2450256"/>
              <a:gd name="connsiteY8" fmla="*/ 2015059 h 2031755"/>
              <a:gd name="connsiteX9" fmla="*/ 528322 w 2450256"/>
              <a:gd name="connsiteY9" fmla="*/ 1981812 h 2031755"/>
              <a:gd name="connsiteX10" fmla="*/ 36761 w 2450256"/>
              <a:gd name="connsiteY10" fmla="*/ 1823195 h 2031755"/>
              <a:gd name="connsiteX11" fmla="*/ 39680 w 2450256"/>
              <a:gd name="connsiteY11" fmla="*/ 946493 h 2031755"/>
              <a:gd name="connsiteX12" fmla="*/ 72362 w 2450256"/>
              <a:gd name="connsiteY12" fmla="*/ 605738 h 203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50256" h="2031755">
                <a:moveTo>
                  <a:pt x="72362" y="605738"/>
                </a:moveTo>
                <a:cubicBezTo>
                  <a:pt x="121596" y="474906"/>
                  <a:pt x="266015" y="266884"/>
                  <a:pt x="335084" y="161499"/>
                </a:cubicBezTo>
                <a:cubicBezTo>
                  <a:pt x="404153" y="56114"/>
                  <a:pt x="480998" y="59217"/>
                  <a:pt x="622504" y="22490"/>
                </a:cubicBezTo>
                <a:cubicBezTo>
                  <a:pt x="764011" y="-14237"/>
                  <a:pt x="1033181" y="-6023"/>
                  <a:pt x="1247994" y="47441"/>
                </a:cubicBezTo>
                <a:cubicBezTo>
                  <a:pt x="1462807" y="100905"/>
                  <a:pt x="1742848" y="227505"/>
                  <a:pt x="1911382" y="343276"/>
                </a:cubicBezTo>
                <a:cubicBezTo>
                  <a:pt x="2079916" y="459047"/>
                  <a:pt x="2303271" y="443723"/>
                  <a:pt x="2386942" y="570350"/>
                </a:cubicBezTo>
                <a:cubicBezTo>
                  <a:pt x="2470613" y="696977"/>
                  <a:pt x="2462640" y="861814"/>
                  <a:pt x="2413406" y="1103036"/>
                </a:cubicBezTo>
                <a:cubicBezTo>
                  <a:pt x="2364172" y="1344258"/>
                  <a:pt x="2077011" y="1733513"/>
                  <a:pt x="1900668" y="1872586"/>
                </a:cubicBezTo>
                <a:cubicBezTo>
                  <a:pt x="1724325" y="2011659"/>
                  <a:pt x="1571449" y="1996855"/>
                  <a:pt x="1342725" y="2015059"/>
                </a:cubicBezTo>
                <a:cubicBezTo>
                  <a:pt x="1114001" y="2033263"/>
                  <a:pt x="709091" y="2051832"/>
                  <a:pt x="528322" y="1981812"/>
                </a:cubicBezTo>
                <a:cubicBezTo>
                  <a:pt x="347553" y="1911792"/>
                  <a:pt x="118201" y="1995748"/>
                  <a:pt x="36761" y="1823195"/>
                </a:cubicBezTo>
                <a:cubicBezTo>
                  <a:pt x="-44679" y="1650642"/>
                  <a:pt x="33747" y="1149402"/>
                  <a:pt x="39680" y="946493"/>
                </a:cubicBezTo>
                <a:cubicBezTo>
                  <a:pt x="45613" y="743584"/>
                  <a:pt x="23128" y="736570"/>
                  <a:pt x="72362" y="605738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B8F4C4E-3FDC-081B-3EC2-E71F4815CE25}"/>
                  </a:ext>
                </a:extLst>
              </p:cNvPr>
              <p:cNvSpPr txBox="1"/>
              <p:nvPr/>
            </p:nvSpPr>
            <p:spPr>
              <a:xfrm>
                <a:off x="4479132" y="1414173"/>
                <a:ext cx="1946046" cy="52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fre</m:t>
                          </m:r>
                          <m:sSub>
                            <m:sSubPr>
                              <m:ctrlPr>
                                <a:rPr kumimoji="1"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obj</m:t>
                          </m:r>
                        </m:sub>
                      </m:sSub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1" lang="ja-JP" altLang="en-US" sz="30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B8F4C4E-3FDC-081B-3EC2-E71F4815C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132" y="1414173"/>
                <a:ext cx="1946046" cy="528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A113F4A-420C-D646-2076-3D189281FF7A}"/>
                  </a:ext>
                </a:extLst>
              </p:cNvPr>
              <p:cNvSpPr txBox="1"/>
              <p:nvPr/>
            </p:nvSpPr>
            <p:spPr>
              <a:xfrm>
                <a:off x="1796804" y="1009846"/>
                <a:ext cx="1603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A113F4A-420C-D646-2076-3D189281F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804" y="1009846"/>
                <a:ext cx="1603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65D04F0-C55E-BD30-A027-7FA99B15F3BF}"/>
                  </a:ext>
                </a:extLst>
              </p:cNvPr>
              <p:cNvSpPr txBox="1"/>
              <p:nvPr/>
            </p:nvSpPr>
            <p:spPr>
              <a:xfrm>
                <a:off x="-21767" y="172377"/>
                <a:ext cx="2643754" cy="528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fre</m:t>
                          </m:r>
                          <m:sSub>
                            <m:sSubPr>
                              <m:ctrlPr>
                                <a:rPr kumimoji="1"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kumimoji="1" lang="en-US" altLang="ja-JP" sz="3000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3000" b="0" i="0" smtClean="0">
                              <a:latin typeface="Cambria Math" panose="02040503050406030204" pitchFamily="18" charset="0"/>
                            </a:rPr>
                            <m:t>ICS</m:t>
                          </m:r>
                        </m:sub>
                      </m:sSub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−1) </m:t>
                      </m:r>
                    </m:oMath>
                  </m:oMathPara>
                </a14:m>
                <a:endParaRPr kumimoji="1" lang="ja-JP" altLang="en-US" sz="30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65D04F0-C55E-BD30-A027-7FA99B15F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767" y="172377"/>
                <a:ext cx="2643754" cy="5286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0478C2-F57D-E7E8-835E-CAA86063E7C6}"/>
              </a:ext>
            </a:extLst>
          </p:cNvPr>
          <p:cNvCxnSpPr>
            <a:cxnSpLocks/>
          </p:cNvCxnSpPr>
          <p:nvPr/>
        </p:nvCxnSpPr>
        <p:spPr>
          <a:xfrm>
            <a:off x="774135" y="778332"/>
            <a:ext cx="87820" cy="20598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8683F16-639E-75A0-41FF-33DA033C4D42}"/>
              </a:ext>
            </a:extLst>
          </p:cNvPr>
          <p:cNvCxnSpPr>
            <a:cxnSpLocks/>
          </p:cNvCxnSpPr>
          <p:nvPr/>
        </p:nvCxnSpPr>
        <p:spPr>
          <a:xfrm>
            <a:off x="774135" y="778332"/>
            <a:ext cx="962516" cy="4975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BC1B7DD-CBDE-3E47-0AC0-E37D1567292F}"/>
                  </a:ext>
                </a:extLst>
              </p:cNvPr>
              <p:cNvSpPr txBox="1"/>
              <p:nvPr/>
            </p:nvSpPr>
            <p:spPr>
              <a:xfrm>
                <a:off x="4528668" y="3349340"/>
                <a:ext cx="1946046" cy="52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fre</m:t>
                          </m:r>
                          <m:sSub>
                            <m:sSubPr>
                              <m:ctrlPr>
                                <a:rPr kumimoji="1"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obj</m:t>
                          </m:r>
                        </m:sub>
                      </m:sSub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1" lang="ja-JP" altLang="en-US" sz="30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BC1B7DD-CBDE-3E47-0AC0-E37D15672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668" y="3349340"/>
                <a:ext cx="1946046" cy="5286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23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15</Words>
  <Application>Microsoft Office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中西 佑太</dc:creator>
  <cp:lastModifiedBy>中西 佑太</cp:lastModifiedBy>
  <cp:revision>4</cp:revision>
  <dcterms:created xsi:type="dcterms:W3CDTF">2023-01-15T17:40:37Z</dcterms:created>
  <dcterms:modified xsi:type="dcterms:W3CDTF">2023-01-15T18:07:31Z</dcterms:modified>
</cp:coreProperties>
</file>