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405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22363"/>
            <a:ext cx="5814457" cy="2387600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602038"/>
            <a:ext cx="5130404" cy="1655762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9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98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5125"/>
            <a:ext cx="147499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5125"/>
            <a:ext cx="4339466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71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75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9740"/>
            <a:ext cx="5899964" cy="2852737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89465"/>
            <a:ext cx="5899964" cy="150018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62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5625"/>
            <a:ext cx="2907229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5625"/>
            <a:ext cx="2907229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84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5127"/>
            <a:ext cx="5899964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81163"/>
            <a:ext cx="2893868" cy="823912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505075"/>
            <a:ext cx="28938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81163"/>
            <a:ext cx="2908120" cy="823912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505075"/>
            <a:ext cx="290812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03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89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5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7200"/>
            <a:ext cx="2206252" cy="1600200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7427"/>
            <a:ext cx="3463022" cy="4873625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7400"/>
            <a:ext cx="2206252" cy="3811588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08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7200"/>
            <a:ext cx="2206252" cy="1600200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7427"/>
            <a:ext cx="3463022" cy="4873625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7400"/>
            <a:ext cx="2206252" cy="3811588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44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5127"/>
            <a:ext cx="5899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5625"/>
            <a:ext cx="58999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56352"/>
            <a:ext cx="1539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F90E-3D4D-4829-B9FB-A1A4E2D0DB54}" type="datetimeFigureOut">
              <a:rPr kumimoji="1" lang="ja-JP" altLang="en-US" smtClean="0"/>
              <a:t>2023/2/6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56352"/>
            <a:ext cx="23086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56352"/>
            <a:ext cx="1539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3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kumimoji="1"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kumimoji="1"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7DAF915-9D65-3FBB-6F7F-7A2F3D88E115}"/>
                  </a:ext>
                </a:extLst>
              </p:cNvPr>
              <p:cNvSpPr txBox="1"/>
              <p:nvPr/>
            </p:nvSpPr>
            <p:spPr>
              <a:xfrm>
                <a:off x="3893216" y="5413841"/>
                <a:ext cx="6145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7DAF915-9D65-3FBB-6F7F-7A2F3D88E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216" y="5413841"/>
                <a:ext cx="61459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05DB039-257D-7D30-FEC0-1169941AB8E3}"/>
              </a:ext>
            </a:extLst>
          </p:cNvPr>
          <p:cNvSpPr txBox="1"/>
          <p:nvPr/>
        </p:nvSpPr>
        <p:spPr>
          <a:xfrm>
            <a:off x="3420269" y="2739306"/>
            <a:ext cx="2823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Reference point</a:t>
            </a:r>
            <a:endParaRPr kumimoji="1" lang="ja-JP" altLang="en-US" sz="3200" dirty="0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AED962D3-1DC7-E6F3-30DB-DB7534E3295C}"/>
              </a:ext>
            </a:extLst>
          </p:cNvPr>
          <p:cNvSpPr/>
          <p:nvPr/>
        </p:nvSpPr>
        <p:spPr>
          <a:xfrm rot="20042585">
            <a:off x="1737006" y="984058"/>
            <a:ext cx="3468420" cy="4496912"/>
          </a:xfrm>
          <a:prstGeom prst="triangle">
            <a:avLst>
              <a:gd name="adj" fmla="val 3296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A73A6CC2-9699-A8FC-A222-E58EAEAB37F1}"/>
              </a:ext>
            </a:extLst>
          </p:cNvPr>
          <p:cNvSpPr/>
          <p:nvPr/>
        </p:nvSpPr>
        <p:spPr>
          <a:xfrm>
            <a:off x="1002856" y="866210"/>
            <a:ext cx="5240926" cy="5240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67FAC-596C-35C0-AAD1-AC7E24F7F361}"/>
              </a:ext>
            </a:extLst>
          </p:cNvPr>
          <p:cNvCxnSpPr/>
          <p:nvPr/>
        </p:nvCxnSpPr>
        <p:spPr>
          <a:xfrm>
            <a:off x="2293700" y="6043923"/>
            <a:ext cx="3654425" cy="25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弧 15">
            <a:extLst>
              <a:ext uri="{FF2B5EF4-FFF2-40B4-BE49-F238E27FC236}">
                <a16:creationId xmlns:a16="http://schemas.microsoft.com/office/drawing/2014/main" id="{A0BECD2F-D67C-BB67-1E8C-346774D62D38}"/>
              </a:ext>
            </a:extLst>
          </p:cNvPr>
          <p:cNvSpPr/>
          <p:nvPr/>
        </p:nvSpPr>
        <p:spPr>
          <a:xfrm rot="1327028">
            <a:off x="3230295" y="5564106"/>
            <a:ext cx="667424" cy="766034"/>
          </a:xfrm>
          <a:prstGeom prst="arc">
            <a:avLst>
              <a:gd name="adj1" fmla="val 16665195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FDFEB1E0-6F16-A08B-4646-561D36344A1D}"/>
              </a:ext>
            </a:extLst>
          </p:cNvPr>
          <p:cNvSpPr/>
          <p:nvPr/>
        </p:nvSpPr>
        <p:spPr>
          <a:xfrm rot="19895329">
            <a:off x="3524497" y="3379705"/>
            <a:ext cx="273357" cy="234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90A68C6-7EDA-4B4C-0941-311810ED2D0B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2875001" y="3615703"/>
            <a:ext cx="740583" cy="240680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06E5D46-DFB5-DF43-A292-3C65E0295080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3785596" y="3523735"/>
            <a:ext cx="2229028" cy="9208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0AD948B-7B50-5A7A-E110-32FF925C5B4B}"/>
              </a:ext>
            </a:extLst>
          </p:cNvPr>
          <p:cNvCxnSpPr>
            <a:cxnSpLocks/>
            <a:stCxn id="18" idx="0"/>
            <a:endCxn id="9" idx="0"/>
          </p:cNvCxnSpPr>
          <p:nvPr/>
        </p:nvCxnSpPr>
        <p:spPr>
          <a:xfrm flipH="1" flipV="1">
            <a:off x="1955835" y="1469485"/>
            <a:ext cx="1649600" cy="192433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A40F747-12D4-815B-8F0E-0EBE29FB2465}"/>
                  </a:ext>
                </a:extLst>
              </p:cNvPr>
              <p:cNvSpPr txBox="1"/>
              <p:nvPr/>
            </p:nvSpPr>
            <p:spPr>
              <a:xfrm>
                <a:off x="4636510" y="5098063"/>
                <a:ext cx="168232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A40F747-12D4-815B-8F0E-0EBE29FB2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510" y="5098063"/>
                <a:ext cx="168232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A851A42-7887-7BB5-88AB-F74C86FAA8C7}"/>
                  </a:ext>
                </a:extLst>
              </p:cNvPr>
              <p:cNvSpPr txBox="1"/>
              <p:nvPr/>
            </p:nvSpPr>
            <p:spPr>
              <a:xfrm>
                <a:off x="2876094" y="1664648"/>
                <a:ext cx="16918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ja-JP" sz="32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A851A42-7887-7BB5-88AB-F74C86FAA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094" y="1664648"/>
                <a:ext cx="169180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F34F9B2-9823-AD8F-E452-E2144E4DE3D8}"/>
                  </a:ext>
                </a:extLst>
              </p:cNvPr>
              <p:cNvSpPr txBox="1"/>
              <p:nvPr/>
            </p:nvSpPr>
            <p:spPr>
              <a:xfrm>
                <a:off x="552228" y="3615703"/>
                <a:ext cx="16918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F34F9B2-9823-AD8F-E452-E2144E4DE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28" y="3615703"/>
                <a:ext cx="169180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2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12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中西 佑太</dc:creator>
  <cp:lastModifiedBy>中西 佑太</cp:lastModifiedBy>
  <cp:revision>3</cp:revision>
  <dcterms:created xsi:type="dcterms:W3CDTF">2023-01-12T23:11:36Z</dcterms:created>
  <dcterms:modified xsi:type="dcterms:W3CDTF">2023-02-06T05:32:10Z</dcterms:modified>
</cp:coreProperties>
</file>