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18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70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9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90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70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0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60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9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74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6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DEED-3D24-4B1E-BA5E-50E112D865E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941D-55C2-4F69-B9BF-2424B07E5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22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0AFCA3AA-C0E8-6DCF-5797-F590E50A4069}"/>
              </a:ext>
            </a:extLst>
          </p:cNvPr>
          <p:cNvSpPr/>
          <p:nvPr/>
        </p:nvSpPr>
        <p:spPr>
          <a:xfrm>
            <a:off x="6469931" y="496479"/>
            <a:ext cx="216816" cy="216816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95FB4FE-B8FD-A322-8438-1DF6699A537B}"/>
              </a:ext>
            </a:extLst>
          </p:cNvPr>
          <p:cNvSpPr/>
          <p:nvPr/>
        </p:nvSpPr>
        <p:spPr>
          <a:xfrm rot="259005">
            <a:off x="1390454" y="5399988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502AF7F-3BF6-377C-BC6D-40BB164BABAB}"/>
              </a:ext>
            </a:extLst>
          </p:cNvPr>
          <p:cNvSpPr/>
          <p:nvPr/>
        </p:nvSpPr>
        <p:spPr>
          <a:xfrm>
            <a:off x="628455" y="5986022"/>
            <a:ext cx="216816" cy="216816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1C8E662-6ACF-A5FC-E7BE-A143E695D37E}"/>
              </a:ext>
            </a:extLst>
          </p:cNvPr>
          <p:cNvSpPr/>
          <p:nvPr/>
        </p:nvSpPr>
        <p:spPr>
          <a:xfrm rot="366692">
            <a:off x="1574351" y="4544220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4E28B1B-74AF-88B0-79BE-8D94241C9AB9}"/>
              </a:ext>
            </a:extLst>
          </p:cNvPr>
          <p:cNvSpPr/>
          <p:nvPr/>
        </p:nvSpPr>
        <p:spPr>
          <a:xfrm>
            <a:off x="2042474" y="6094430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4DE17BC-37C1-0230-D0FB-76DC2C217876}"/>
              </a:ext>
            </a:extLst>
          </p:cNvPr>
          <p:cNvSpPr/>
          <p:nvPr/>
        </p:nvSpPr>
        <p:spPr>
          <a:xfrm>
            <a:off x="3051143" y="6216979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C6DA2CE-60A0-2AC2-5BC4-D9F1311A65F9}"/>
              </a:ext>
            </a:extLst>
          </p:cNvPr>
          <p:cNvSpPr/>
          <p:nvPr/>
        </p:nvSpPr>
        <p:spPr>
          <a:xfrm>
            <a:off x="2551522" y="4666268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B7803A5-17DD-B2EA-80BF-59682C3967BB}"/>
              </a:ext>
            </a:extLst>
          </p:cNvPr>
          <p:cNvSpPr/>
          <p:nvPr/>
        </p:nvSpPr>
        <p:spPr>
          <a:xfrm>
            <a:off x="1423706" y="3714652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5906917-28A7-5D17-E885-0D80AA1BA833}"/>
              </a:ext>
            </a:extLst>
          </p:cNvPr>
          <p:cNvSpPr/>
          <p:nvPr/>
        </p:nvSpPr>
        <p:spPr>
          <a:xfrm>
            <a:off x="3471162" y="4449340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18F55E-A762-B0A5-096A-689FC6B048D1}"/>
              </a:ext>
            </a:extLst>
          </p:cNvPr>
          <p:cNvSpPr/>
          <p:nvPr/>
        </p:nvSpPr>
        <p:spPr>
          <a:xfrm>
            <a:off x="5810241" y="2837469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19A63CF-2492-C582-7634-88EA4C0CE433}"/>
              </a:ext>
            </a:extLst>
          </p:cNvPr>
          <p:cNvSpPr/>
          <p:nvPr/>
        </p:nvSpPr>
        <p:spPr>
          <a:xfrm>
            <a:off x="4851662" y="919113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FDE8783-C627-D52B-1E2C-60DC2522E9A5}"/>
              </a:ext>
            </a:extLst>
          </p:cNvPr>
          <p:cNvSpPr/>
          <p:nvPr/>
        </p:nvSpPr>
        <p:spPr>
          <a:xfrm>
            <a:off x="5877799" y="1918355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C7C91B8-4FA0-7BE1-0956-EFFB1272BB24}"/>
              </a:ext>
            </a:extLst>
          </p:cNvPr>
          <p:cNvSpPr/>
          <p:nvPr/>
        </p:nvSpPr>
        <p:spPr>
          <a:xfrm>
            <a:off x="5829095" y="1027521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89D4006-7975-3753-FE87-658526838ED9}"/>
              </a:ext>
            </a:extLst>
          </p:cNvPr>
          <p:cNvSpPr/>
          <p:nvPr/>
        </p:nvSpPr>
        <p:spPr>
          <a:xfrm rot="20878278">
            <a:off x="4039573" y="388071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57FDA7-1210-E6B8-C1DB-B351A57E2846}"/>
              </a:ext>
            </a:extLst>
          </p:cNvPr>
          <p:cNvSpPr/>
          <p:nvPr/>
        </p:nvSpPr>
        <p:spPr>
          <a:xfrm>
            <a:off x="4256389" y="1555424"/>
            <a:ext cx="216816" cy="2168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74D6D8-EB09-35B8-895D-EBEA90929831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13519" y="5579065"/>
            <a:ext cx="603135" cy="43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97FE73-2C67-9B0D-2B40-CDD453520CE7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V="1">
            <a:off x="1507022" y="4760420"/>
            <a:ext cx="164195" cy="639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B0EDE61-06A7-8DCF-AF6C-443474D60254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1569531" y="5590604"/>
            <a:ext cx="504695" cy="535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730DE39-C80E-6E90-D303-0140A7624E47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H="1" flipV="1">
            <a:off x="1532114" y="3931468"/>
            <a:ext cx="162187" cy="61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4C4B80F-4465-B0CA-315E-9A33DFC48FF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90551" y="4664170"/>
            <a:ext cx="760971" cy="110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9D878DA-E956-0B90-0E6E-46E812DB9A5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768338" y="4557748"/>
            <a:ext cx="702824" cy="216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23F1E0C-457A-7FE0-47C8-D7E0E0F282E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259290" y="6202838"/>
            <a:ext cx="791853" cy="122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C1CF9D2-B3A8-8751-5C0E-B5E3129F1E14}"/>
              </a:ext>
            </a:extLst>
          </p:cNvPr>
          <p:cNvCxnSpPr>
            <a:cxnSpLocks/>
            <a:stCxn id="17" idx="7"/>
            <a:endCxn id="4" idx="3"/>
          </p:cNvCxnSpPr>
          <p:nvPr/>
        </p:nvCxnSpPr>
        <p:spPr>
          <a:xfrm flipV="1">
            <a:off x="6014159" y="681543"/>
            <a:ext cx="487524" cy="377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16B34F2-260E-EB3A-445A-77E97BB57D9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5068478" y="1027521"/>
            <a:ext cx="760617" cy="108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486CB02A-1AC4-43E0-0281-194A88F8E287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4238929" y="555477"/>
            <a:ext cx="644485" cy="395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1F3CF9B-7E79-C6B7-0529-8CD031A28757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5937503" y="1244337"/>
            <a:ext cx="48704" cy="674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D9D8BC4-345B-63C3-442B-5DC003AF1FE2}"/>
              </a:ext>
            </a:extLst>
          </p:cNvPr>
          <p:cNvCxnSpPr>
            <a:cxnSpLocks/>
            <a:stCxn id="15" idx="3"/>
            <a:endCxn id="19" idx="7"/>
          </p:cNvCxnSpPr>
          <p:nvPr/>
        </p:nvCxnSpPr>
        <p:spPr>
          <a:xfrm flipH="1">
            <a:off x="4441453" y="1104177"/>
            <a:ext cx="441961" cy="48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49D6A01-BA1D-F0FC-A00B-0AEF20E54191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 flipH="1">
            <a:off x="5918649" y="2135171"/>
            <a:ext cx="67558" cy="702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492B4F4C-9A75-6BE4-21D1-15DF25FABF9A}"/>
                  </a:ext>
                </a:extLst>
              </p:cNvPr>
              <p:cNvSpPr txBox="1"/>
              <p:nvPr/>
            </p:nvSpPr>
            <p:spPr>
              <a:xfrm>
                <a:off x="6257921" y="0"/>
                <a:ext cx="721287" cy="404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goal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492B4F4C-9A75-6BE4-21D1-15DF25FA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1" y="0"/>
                <a:ext cx="721287" cy="404213"/>
              </a:xfrm>
              <a:prstGeom prst="rect">
                <a:avLst/>
              </a:prstGeom>
              <a:blipFill>
                <a:blip r:embed="rId2"/>
                <a:stretch>
                  <a:fillRect l="-11017" r="-8475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CC90C954-8EB6-7413-D8EA-CB7453444AAE}"/>
                  </a:ext>
                </a:extLst>
              </p:cNvPr>
              <p:cNvSpPr txBox="1"/>
              <p:nvPr/>
            </p:nvSpPr>
            <p:spPr>
              <a:xfrm>
                <a:off x="361942" y="6231688"/>
                <a:ext cx="641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CC90C954-8EB6-7413-D8EA-CB745344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2" y="6231688"/>
                <a:ext cx="641138" cy="369332"/>
              </a:xfrm>
              <a:prstGeom prst="rect">
                <a:avLst/>
              </a:prstGeom>
              <a:blipFill>
                <a:blip r:embed="rId3"/>
                <a:stretch>
                  <a:fillRect l="-11321" r="-377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9CF33E8-7B05-DD1A-5965-1D2F6D826522}"/>
                  </a:ext>
                </a:extLst>
              </p:cNvPr>
              <p:cNvSpPr txBox="1"/>
              <p:nvPr/>
            </p:nvSpPr>
            <p:spPr>
              <a:xfrm>
                <a:off x="3717097" y="6274698"/>
                <a:ext cx="13821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forward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9CF33E8-7B05-DD1A-5965-1D2F6D82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7" y="6274698"/>
                <a:ext cx="138210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ADFE12B9-01A3-5978-C48D-A7E68878CF20}"/>
                  </a:ext>
                </a:extLst>
              </p:cNvPr>
              <p:cNvSpPr txBox="1"/>
              <p:nvPr/>
            </p:nvSpPr>
            <p:spPr>
              <a:xfrm>
                <a:off x="2434601" y="69995"/>
                <a:ext cx="12978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reverse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ADFE12B9-01A3-5978-C48D-A7E68878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01" y="69995"/>
                <a:ext cx="129785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ECC5061-712E-60D2-D5A3-B44E58467A69}"/>
                  </a:ext>
                </a:extLst>
              </p:cNvPr>
              <p:cNvSpPr txBox="1"/>
              <p:nvPr/>
            </p:nvSpPr>
            <p:spPr>
              <a:xfrm>
                <a:off x="298068" y="3330264"/>
                <a:ext cx="1083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nearest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ECC5061-712E-60D2-D5A3-B44E5846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8" y="3330264"/>
                <a:ext cx="1083566" cy="369332"/>
              </a:xfrm>
              <a:prstGeom prst="rect">
                <a:avLst/>
              </a:prstGeom>
              <a:blipFill>
                <a:blip r:embed="rId6"/>
                <a:stretch>
                  <a:fillRect l="-7303" r="-112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633D4DB2-2C1E-C897-726E-D9AF40D0392E}"/>
              </a:ext>
            </a:extLst>
          </p:cNvPr>
          <p:cNvCxnSpPr>
            <a:cxnSpLocks/>
            <a:stCxn id="12" idx="0"/>
            <a:endCxn id="104" idx="4"/>
          </p:cNvCxnSpPr>
          <p:nvPr/>
        </p:nvCxnSpPr>
        <p:spPr>
          <a:xfrm flipV="1">
            <a:off x="1532114" y="3001990"/>
            <a:ext cx="108589" cy="712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5FC8A3E5-E827-3962-1147-0F264CC2008F}"/>
              </a:ext>
            </a:extLst>
          </p:cNvPr>
          <p:cNvSpPr/>
          <p:nvPr/>
        </p:nvSpPr>
        <p:spPr>
          <a:xfrm rot="728896">
            <a:off x="1555109" y="2787602"/>
            <a:ext cx="216816" cy="216816"/>
          </a:xfrm>
          <a:prstGeom prst="ellipse">
            <a:avLst/>
          </a:prstGeom>
          <a:solidFill>
            <a:srgbClr val="DC28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1A9DB19-7900-E2D6-4ED7-1748B83B0A70}"/>
                  </a:ext>
                </a:extLst>
              </p:cNvPr>
              <p:cNvSpPr txBox="1"/>
              <p:nvPr/>
            </p:nvSpPr>
            <p:spPr>
              <a:xfrm>
                <a:off x="609559" y="2397884"/>
                <a:ext cx="7221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1A9DB19-7900-E2D6-4ED7-1748B83B0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9" y="2397884"/>
                <a:ext cx="722185" cy="369332"/>
              </a:xfrm>
              <a:prstGeom prst="rect">
                <a:avLst/>
              </a:prstGeom>
              <a:blipFill>
                <a:blip r:embed="rId7"/>
                <a:stretch>
                  <a:fillRect l="-11017" r="-1695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139CC1D0-1AD9-B61F-9A59-2EADDA31676C}"/>
              </a:ext>
            </a:extLst>
          </p:cNvPr>
          <p:cNvCxnSpPr>
            <a:stCxn id="104" idx="7"/>
            <a:endCxn id="19" idx="2"/>
          </p:cNvCxnSpPr>
          <p:nvPr/>
        </p:nvCxnSpPr>
        <p:spPr>
          <a:xfrm flipV="1">
            <a:off x="1754588" y="1663832"/>
            <a:ext cx="2501801" cy="11733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BE6EFB1-9CEC-C924-5D6F-635B3772D7DE}"/>
                  </a:ext>
                </a:extLst>
              </p:cNvPr>
              <p:cNvSpPr txBox="1"/>
              <p:nvPr/>
            </p:nvSpPr>
            <p:spPr>
              <a:xfrm>
                <a:off x="3982176" y="1734097"/>
                <a:ext cx="1828065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opposite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near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BE6EFB1-9CEC-C924-5D6F-635B3772D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76" y="1734097"/>
                <a:ext cx="1828065" cy="402226"/>
              </a:xfrm>
              <a:prstGeom prst="rect">
                <a:avLst/>
              </a:prstGeom>
              <a:blipFill>
                <a:blip r:embed="rId8"/>
                <a:stretch>
                  <a:fillRect l="-2667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D78B07C8-35DA-D4C7-0AD4-9F853D8D70BE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599656" y="1663832"/>
            <a:ext cx="656733" cy="29736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0D48B8AC-D193-C150-FE37-D206B8BBA2FB}"/>
              </a:ext>
            </a:extLst>
          </p:cNvPr>
          <p:cNvSpPr/>
          <p:nvPr/>
        </p:nvSpPr>
        <p:spPr>
          <a:xfrm>
            <a:off x="3431544" y="1919507"/>
            <a:ext cx="216816" cy="216816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FC24E5FD-9560-C642-623A-30D50DD904A2}"/>
                  </a:ext>
                </a:extLst>
              </p:cNvPr>
              <p:cNvSpPr txBox="1"/>
              <p:nvPr/>
            </p:nvSpPr>
            <p:spPr>
              <a:xfrm>
                <a:off x="1198569" y="934816"/>
                <a:ext cx="1751313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opposite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FC24E5FD-9560-C642-623A-30D50DD9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9" y="934816"/>
                <a:ext cx="1751313" cy="402226"/>
              </a:xfrm>
              <a:prstGeom prst="rect">
                <a:avLst/>
              </a:prstGeom>
              <a:blipFill>
                <a:blip r:embed="rId9"/>
                <a:stretch>
                  <a:fillRect l="-4181" r="-697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5B7BCCB3-10A8-6AB4-EC61-B58995D6C78F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2454025" y="1408771"/>
            <a:ext cx="1009271" cy="5424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0D3C713-0AAE-7063-FE78-0610A85C5759}"/>
                  </a:ext>
                </a:extLst>
              </p:cNvPr>
              <p:cNvSpPr txBox="1"/>
              <p:nvPr/>
            </p:nvSpPr>
            <p:spPr>
              <a:xfrm>
                <a:off x="3680372" y="1426238"/>
                <a:ext cx="359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0D3C713-0AAE-7063-FE78-0610A85C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72" y="1426238"/>
                <a:ext cx="359201" cy="369332"/>
              </a:xfrm>
              <a:prstGeom prst="rect">
                <a:avLst/>
              </a:prstGeom>
              <a:blipFill>
                <a:blip r:embed="rId10"/>
                <a:stretch>
                  <a:fillRect l="-20339" r="-18644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89A00A7A-AD69-01DE-4A18-46EB60BE63F3}"/>
                  </a:ext>
                </a:extLst>
              </p:cNvPr>
              <p:cNvSpPr txBox="1"/>
              <p:nvPr/>
            </p:nvSpPr>
            <p:spPr>
              <a:xfrm>
                <a:off x="1610950" y="3192031"/>
                <a:ext cx="359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89A00A7A-AD69-01DE-4A18-46EB60BE6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50" y="3192031"/>
                <a:ext cx="359201" cy="369332"/>
              </a:xfrm>
              <a:prstGeom prst="rect">
                <a:avLst/>
              </a:prstGeom>
              <a:blipFill>
                <a:blip r:embed="rId11"/>
                <a:stretch>
                  <a:fillRect l="-18644" r="-18644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9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12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1</cp:revision>
  <dcterms:created xsi:type="dcterms:W3CDTF">2023-01-22T06:56:54Z</dcterms:created>
  <dcterms:modified xsi:type="dcterms:W3CDTF">2023-01-22T07:12:30Z</dcterms:modified>
</cp:coreProperties>
</file>