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501752" y="512158"/>
            <a:ext cx="3065893" cy="148858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9449" h="1504570">
                <a:moveTo>
                  <a:pt x="18740" y="616772"/>
                </a:moveTo>
                <a:cubicBezTo>
                  <a:pt x="106893" y="369495"/>
                  <a:pt x="774764" y="61333"/>
                  <a:pt x="1058646" y="9412"/>
                </a:cubicBezTo>
                <a:cubicBezTo>
                  <a:pt x="1342528" y="-42509"/>
                  <a:pt x="1527799" y="129315"/>
                  <a:pt x="1722034" y="305247"/>
                </a:cubicBezTo>
                <a:cubicBezTo>
                  <a:pt x="1916269" y="481179"/>
                  <a:pt x="2422775" y="868531"/>
                  <a:pt x="2224058" y="1065007"/>
                </a:cubicBezTo>
                <a:cubicBezTo>
                  <a:pt x="2025341" y="1261483"/>
                  <a:pt x="897282" y="1567778"/>
                  <a:pt x="529729" y="1493072"/>
                </a:cubicBezTo>
                <a:cubicBezTo>
                  <a:pt x="162176" y="1418366"/>
                  <a:pt x="-69413" y="864049"/>
                  <a:pt x="18740" y="616772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1950323" y="2182727"/>
            <a:ext cx="2944408" cy="1585420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705" h="1099010">
                <a:moveTo>
                  <a:pt x="47781" y="329418"/>
                </a:moveTo>
                <a:cubicBezTo>
                  <a:pt x="180357" y="182953"/>
                  <a:pt x="679647" y="148"/>
                  <a:pt x="1011499" y="1"/>
                </a:cubicBezTo>
                <a:cubicBezTo>
                  <a:pt x="1343351" y="-146"/>
                  <a:pt x="1844658" y="152604"/>
                  <a:pt x="2038893" y="328536"/>
                </a:cubicBezTo>
                <a:cubicBezTo>
                  <a:pt x="2233128" y="504468"/>
                  <a:pt x="2180929" y="793722"/>
                  <a:pt x="1982212" y="990198"/>
                </a:cubicBezTo>
                <a:cubicBezTo>
                  <a:pt x="1783495" y="1186674"/>
                  <a:pt x="1115555" y="1060790"/>
                  <a:pt x="821193" y="1042222"/>
                </a:cubicBezTo>
                <a:cubicBezTo>
                  <a:pt x="526831" y="1023654"/>
                  <a:pt x="344942" y="997592"/>
                  <a:pt x="216040" y="878791"/>
                </a:cubicBezTo>
                <a:cubicBezTo>
                  <a:pt x="87138" y="759990"/>
                  <a:pt x="-84795" y="475883"/>
                  <a:pt x="47781" y="32941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1278437" y="3768147"/>
            <a:ext cx="2151413" cy="1070632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1562" h="958393">
                <a:moveTo>
                  <a:pt x="38576" y="241145"/>
                </a:moveTo>
                <a:cubicBezTo>
                  <a:pt x="184405" y="152671"/>
                  <a:pt x="776526" y="148"/>
                  <a:pt x="1108378" y="1"/>
                </a:cubicBezTo>
                <a:cubicBezTo>
                  <a:pt x="1440230" y="-146"/>
                  <a:pt x="1835453" y="64331"/>
                  <a:pt x="2029688" y="240263"/>
                </a:cubicBezTo>
                <a:cubicBezTo>
                  <a:pt x="2223923" y="416195"/>
                  <a:pt x="2063694" y="777392"/>
                  <a:pt x="1973007" y="901925"/>
                </a:cubicBezTo>
                <a:cubicBezTo>
                  <a:pt x="1882320" y="1026458"/>
                  <a:pt x="1643710" y="778170"/>
                  <a:pt x="1450207" y="786841"/>
                </a:cubicBezTo>
                <a:cubicBezTo>
                  <a:pt x="1256704" y="795512"/>
                  <a:pt x="954380" y="935091"/>
                  <a:pt x="811988" y="953949"/>
                </a:cubicBezTo>
                <a:cubicBezTo>
                  <a:pt x="669596" y="972807"/>
                  <a:pt x="696715" y="927230"/>
                  <a:pt x="595856" y="899991"/>
                </a:cubicBezTo>
                <a:cubicBezTo>
                  <a:pt x="494997" y="872753"/>
                  <a:pt x="246617" y="852042"/>
                  <a:pt x="206835" y="790518"/>
                </a:cubicBezTo>
                <a:cubicBezTo>
                  <a:pt x="167053" y="728994"/>
                  <a:pt x="261446" y="622408"/>
                  <a:pt x="233403" y="530846"/>
                </a:cubicBezTo>
                <a:cubicBezTo>
                  <a:pt x="205360" y="439284"/>
                  <a:pt x="-107253" y="329619"/>
                  <a:pt x="38576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83491" y="831741"/>
            <a:ext cx="2739412" cy="2211995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9696" h="2017635">
                <a:moveTo>
                  <a:pt x="61802" y="605738"/>
                </a:moveTo>
                <a:cubicBezTo>
                  <a:pt x="111036" y="474906"/>
                  <a:pt x="255455" y="266884"/>
                  <a:pt x="324524" y="161499"/>
                </a:cubicBezTo>
                <a:cubicBezTo>
                  <a:pt x="393593" y="56114"/>
                  <a:pt x="470438" y="59217"/>
                  <a:pt x="611944" y="22490"/>
                </a:cubicBezTo>
                <a:cubicBezTo>
                  <a:pt x="753451" y="-14237"/>
                  <a:pt x="1022621" y="-6023"/>
                  <a:pt x="1237434" y="47441"/>
                </a:cubicBezTo>
                <a:cubicBezTo>
                  <a:pt x="1452247" y="100905"/>
                  <a:pt x="1732288" y="227505"/>
                  <a:pt x="1900822" y="343276"/>
                </a:cubicBezTo>
                <a:cubicBezTo>
                  <a:pt x="2069356" y="459047"/>
                  <a:pt x="2292711" y="443723"/>
                  <a:pt x="2376382" y="570350"/>
                </a:cubicBezTo>
                <a:cubicBezTo>
                  <a:pt x="2460053" y="696977"/>
                  <a:pt x="2452080" y="861814"/>
                  <a:pt x="2402846" y="1103036"/>
                </a:cubicBezTo>
                <a:cubicBezTo>
                  <a:pt x="2353612" y="1344258"/>
                  <a:pt x="2066451" y="1733513"/>
                  <a:pt x="1890108" y="1872586"/>
                </a:cubicBezTo>
                <a:cubicBezTo>
                  <a:pt x="1713765" y="2011659"/>
                  <a:pt x="1554379" y="2025035"/>
                  <a:pt x="1332165" y="2015059"/>
                </a:cubicBezTo>
                <a:cubicBezTo>
                  <a:pt x="1109951" y="2005083"/>
                  <a:pt x="773998" y="1990826"/>
                  <a:pt x="556824" y="1812732"/>
                </a:cubicBezTo>
                <a:cubicBezTo>
                  <a:pt x="339650" y="1634638"/>
                  <a:pt x="89003" y="1121162"/>
                  <a:pt x="29120" y="946493"/>
                </a:cubicBezTo>
                <a:cubicBezTo>
                  <a:pt x="-30763" y="771824"/>
                  <a:pt x="12568" y="736570"/>
                  <a:pt x="6180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720632" y="1689515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32" y="1689515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/>
              <p:nvPr/>
            </p:nvSpPr>
            <p:spPr>
              <a:xfrm>
                <a:off x="1527069" y="964826"/>
                <a:ext cx="2794804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69" y="964826"/>
                <a:ext cx="2794804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9F9902-85F3-7A24-FE9D-C3B940D0C5F0}"/>
                  </a:ext>
                </a:extLst>
              </p:cNvPr>
              <p:cNvSpPr txBox="1"/>
              <p:nvPr/>
            </p:nvSpPr>
            <p:spPr>
              <a:xfrm>
                <a:off x="2099927" y="2927937"/>
                <a:ext cx="2794804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9F9902-85F3-7A24-FE9D-C3B940D0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27" y="2927937"/>
                <a:ext cx="2794804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50002" y="117638"/>
                <a:ext cx="2739412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" y="117638"/>
                <a:ext cx="2739412" cy="52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DA79BB3-70B6-73AB-F3BA-1C1F857F2EA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35381" y="831741"/>
            <a:ext cx="891688" cy="290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26811" y="831741"/>
            <a:ext cx="1388624" cy="18262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26811" y="831741"/>
            <a:ext cx="690745" cy="32057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26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2023-01-15T17:40:37Z</dcterms:created>
  <dcterms:modified xsi:type="dcterms:W3CDTF">2023-01-20T04:56:09Z</dcterms:modified>
</cp:coreProperties>
</file>