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25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8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75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1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5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8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6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4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3E9E7-05E5-40BC-BC4A-EC719278DB2E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948E-CB19-473C-A987-532E35746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76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屋内, 電子レンジ, モニター, オーブン が含まれている画像&#10;&#10;自動的に生成された説明">
            <a:extLst>
              <a:ext uri="{FF2B5EF4-FFF2-40B4-BE49-F238E27FC236}">
                <a16:creationId xmlns:a16="http://schemas.microsoft.com/office/drawing/2014/main" id="{65841869-B431-EC6D-7D58-B801631C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3" r="16197"/>
          <a:stretch/>
        </p:blipFill>
        <p:spPr>
          <a:xfrm>
            <a:off x="-1" y="-1"/>
            <a:ext cx="7212747" cy="649044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82CDE57C-9B31-16DE-DA54-1C291148CF01}"/>
              </a:ext>
            </a:extLst>
          </p:cNvPr>
          <p:cNvSpPr/>
          <p:nvPr/>
        </p:nvSpPr>
        <p:spPr>
          <a:xfrm>
            <a:off x="2017058" y="3505197"/>
            <a:ext cx="618567" cy="618567"/>
          </a:xfrm>
          <a:prstGeom prst="ellipse">
            <a:avLst/>
          </a:prstGeom>
          <a:solidFill>
            <a:srgbClr val="D6DF29">
              <a:alpha val="67843"/>
            </a:srgb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3BE1FD-2F77-5483-AED3-FDC6BBC4DC4C}"/>
              </a:ext>
            </a:extLst>
          </p:cNvPr>
          <p:cNvSpPr/>
          <p:nvPr/>
        </p:nvSpPr>
        <p:spPr>
          <a:xfrm>
            <a:off x="2079811" y="1972232"/>
            <a:ext cx="618567" cy="618567"/>
          </a:xfrm>
          <a:prstGeom prst="ellipse">
            <a:avLst/>
          </a:prstGeom>
          <a:solidFill>
            <a:srgbClr val="D6DF29">
              <a:alpha val="67843"/>
            </a:srgb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9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1</cp:revision>
  <dcterms:created xsi:type="dcterms:W3CDTF">2023-01-22T13:59:48Z</dcterms:created>
  <dcterms:modified xsi:type="dcterms:W3CDTF">2023-01-22T14:02:57Z</dcterms:modified>
</cp:coreProperties>
</file>