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5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5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4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74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4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3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03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830A-1E6F-43D7-A86C-626F832562D2}" type="datetimeFigureOut">
              <a:rPr kumimoji="1" lang="ja-JP" altLang="en-US" smtClean="0"/>
              <a:t>2023/1/1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3A97-C806-4B01-BB83-CECA9EDCB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5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2A53C80-A04C-785F-D38E-541AC79A7A3E}"/>
              </a:ext>
            </a:extLst>
          </p:cNvPr>
          <p:cNvSpPr/>
          <p:nvPr/>
        </p:nvSpPr>
        <p:spPr>
          <a:xfrm rot="1121530">
            <a:off x="863600" y="3063240"/>
            <a:ext cx="365760" cy="36576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90CFDC4-4B21-94CE-726E-40D6A6E13763}"/>
              </a:ext>
            </a:extLst>
          </p:cNvPr>
          <p:cNvSpPr/>
          <p:nvPr/>
        </p:nvSpPr>
        <p:spPr>
          <a:xfrm rot="997310">
            <a:off x="2135530" y="3656552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BE24770-FCA7-E527-C8E3-0B143A0B9688}"/>
              </a:ext>
            </a:extLst>
          </p:cNvPr>
          <p:cNvSpPr/>
          <p:nvPr/>
        </p:nvSpPr>
        <p:spPr>
          <a:xfrm rot="714124">
            <a:off x="3393440" y="180340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411C27E-9B9D-BDDE-2928-B4E1808AB49A}"/>
              </a:ext>
            </a:extLst>
          </p:cNvPr>
          <p:cNvSpPr/>
          <p:nvPr/>
        </p:nvSpPr>
        <p:spPr>
          <a:xfrm rot="1602231">
            <a:off x="4572000" y="120396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8B9362A-5BAC-E433-C152-AA6F7A4C8AE9}"/>
              </a:ext>
            </a:extLst>
          </p:cNvPr>
          <p:cNvSpPr/>
          <p:nvPr/>
        </p:nvSpPr>
        <p:spPr>
          <a:xfrm>
            <a:off x="7760691" y="645160"/>
            <a:ext cx="365760" cy="36576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0CFCF9D-0B88-A11A-5F92-49A4224B98F6}"/>
              </a:ext>
            </a:extLst>
          </p:cNvPr>
          <p:cNvSpPr/>
          <p:nvPr/>
        </p:nvSpPr>
        <p:spPr>
          <a:xfrm>
            <a:off x="2844800" y="479044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3FEDF74-4125-3DD8-01A1-CE97E2EAA923}"/>
              </a:ext>
            </a:extLst>
          </p:cNvPr>
          <p:cNvSpPr/>
          <p:nvPr/>
        </p:nvSpPr>
        <p:spPr>
          <a:xfrm rot="1264972">
            <a:off x="3952240" y="548132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A237400-AC27-9F93-EC9C-7F3A61A96E00}"/>
              </a:ext>
            </a:extLst>
          </p:cNvPr>
          <p:cNvSpPr/>
          <p:nvPr/>
        </p:nvSpPr>
        <p:spPr>
          <a:xfrm rot="19617419">
            <a:off x="4572000" y="324612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49B4B0F-2610-4F51-D5E5-AB0BECA05684}"/>
              </a:ext>
            </a:extLst>
          </p:cNvPr>
          <p:cNvSpPr/>
          <p:nvPr/>
        </p:nvSpPr>
        <p:spPr>
          <a:xfrm>
            <a:off x="6077617" y="3363044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8295F29-D1C3-F581-9EF3-15FCF0199219}"/>
              </a:ext>
            </a:extLst>
          </p:cNvPr>
          <p:cNvSpPr/>
          <p:nvPr/>
        </p:nvSpPr>
        <p:spPr>
          <a:xfrm>
            <a:off x="6924479" y="4511489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9273F1B-07B0-8EA4-5824-424A00311121}"/>
              </a:ext>
            </a:extLst>
          </p:cNvPr>
          <p:cNvSpPr/>
          <p:nvPr/>
        </p:nvSpPr>
        <p:spPr>
          <a:xfrm>
            <a:off x="7985760" y="548132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689914C-7A4B-01DE-8F7E-79766B32F38A}"/>
              </a:ext>
            </a:extLst>
          </p:cNvPr>
          <p:cNvSpPr/>
          <p:nvPr/>
        </p:nvSpPr>
        <p:spPr>
          <a:xfrm>
            <a:off x="7404962" y="3202716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A05B9D7-E97C-0F59-C5C0-E4BD2E299527}"/>
              </a:ext>
            </a:extLst>
          </p:cNvPr>
          <p:cNvSpPr/>
          <p:nvPr/>
        </p:nvSpPr>
        <p:spPr>
          <a:xfrm rot="586384">
            <a:off x="8351520" y="2503744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B59D6DF-EB5B-DE1E-4333-7FE5BEC31E7A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219714" y="3304730"/>
            <a:ext cx="923458" cy="482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F4D4FB93-3EFC-700C-339F-BA0E4F78AA48}"/>
              </a:ext>
            </a:extLst>
          </p:cNvPr>
          <p:cNvSpPr/>
          <p:nvPr/>
        </p:nvSpPr>
        <p:spPr>
          <a:xfrm rot="421978">
            <a:off x="3210560" y="289052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11CEEC0-EDDB-4F68-C9D0-0F86FA011E5F}"/>
              </a:ext>
            </a:extLst>
          </p:cNvPr>
          <p:cNvSpPr/>
          <p:nvPr/>
        </p:nvSpPr>
        <p:spPr>
          <a:xfrm>
            <a:off x="6908800" y="5664200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FB206E6-673D-6100-DF89-6264CE10C498}"/>
              </a:ext>
            </a:extLst>
          </p:cNvPr>
          <p:cNvCxnSpPr>
            <a:cxnSpLocks/>
            <a:stCxn id="17" idx="3"/>
            <a:endCxn id="3" idx="7"/>
          </p:cNvCxnSpPr>
          <p:nvPr/>
        </p:nvCxnSpPr>
        <p:spPr>
          <a:xfrm flipH="1">
            <a:off x="2479314" y="3185910"/>
            <a:ext cx="769949" cy="566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59E2681-D246-AD8F-71D8-577CE428F47D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3415832" y="2165228"/>
            <a:ext cx="122771" cy="726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289B701-BEBB-5C72-2AEB-F34706718558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3729526" y="1444251"/>
            <a:ext cx="851719" cy="442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DF0A4-321D-1E1B-B1C2-517550EF91D4}"/>
              </a:ext>
            </a:extLst>
          </p:cNvPr>
          <p:cNvCxnSpPr>
            <a:cxnSpLocks/>
            <a:stCxn id="9" idx="1"/>
            <a:endCxn id="17" idx="6"/>
          </p:cNvCxnSpPr>
          <p:nvPr/>
        </p:nvCxnSpPr>
        <p:spPr>
          <a:xfrm flipH="1" flipV="1">
            <a:off x="3574944" y="3095792"/>
            <a:ext cx="1001023" cy="2953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22B6287-82A0-9B3B-B4FB-717B32147EE3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2405331" y="4000336"/>
            <a:ext cx="493033" cy="84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D0E1C16-673C-93C7-F513-1592D5670E2C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3156996" y="5102636"/>
            <a:ext cx="807486" cy="495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759BD7F-201A-1DEA-FA7B-47ABA1E83863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4933793" y="3466889"/>
            <a:ext cx="1143824" cy="79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EE448A5-976F-A563-9EFA-02F0722FAE58}"/>
              </a:ext>
            </a:extLst>
          </p:cNvPr>
          <p:cNvCxnSpPr>
            <a:cxnSpLocks/>
          </p:cNvCxnSpPr>
          <p:nvPr/>
        </p:nvCxnSpPr>
        <p:spPr>
          <a:xfrm flipH="1">
            <a:off x="2479314" y="3202716"/>
            <a:ext cx="784810" cy="549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6B046E8-BDF0-625B-C335-DEEA558A109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6443377" y="3385596"/>
            <a:ext cx="961585" cy="160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4308EBC-7E32-1887-6164-A32094471308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>
          <a:xfrm flipH="1" flipV="1">
            <a:off x="6389813" y="3675240"/>
            <a:ext cx="588230" cy="889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9EF7740-456E-EBAC-70C2-3A139A650E46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7236675" y="4823685"/>
            <a:ext cx="802649" cy="711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0676364-1354-78E5-F552-47F4B9A8C64D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7091680" y="4877249"/>
            <a:ext cx="15679" cy="786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64055A1-4834-0C14-651A-09DEF95EDD4B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7717158" y="2792112"/>
            <a:ext cx="667852" cy="46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3FED99F3-DC19-5BF0-9DC6-8997EA037D6B}"/>
              </a:ext>
            </a:extLst>
          </p:cNvPr>
          <p:cNvCxnSpPr>
            <a:cxnSpLocks/>
            <a:stCxn id="91" idx="1"/>
            <a:endCxn id="13" idx="5"/>
          </p:cNvCxnSpPr>
          <p:nvPr/>
        </p:nvCxnSpPr>
        <p:spPr>
          <a:xfrm flipH="1" flipV="1">
            <a:off x="7717158" y="3514912"/>
            <a:ext cx="710209" cy="481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楕円 90">
            <a:extLst>
              <a:ext uri="{FF2B5EF4-FFF2-40B4-BE49-F238E27FC236}">
                <a16:creationId xmlns:a16="http://schemas.microsoft.com/office/drawing/2014/main" id="{08C524CB-3DFE-2464-B7F8-E15375DD1FAD}"/>
              </a:ext>
            </a:extLst>
          </p:cNvPr>
          <p:cNvSpPr/>
          <p:nvPr/>
        </p:nvSpPr>
        <p:spPr>
          <a:xfrm rot="20252344">
            <a:off x="8413399" y="3884104"/>
            <a:ext cx="365760" cy="3657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D9B830CB-8694-0A2F-9EBD-85203F889757}"/>
              </a:ext>
            </a:extLst>
          </p:cNvPr>
          <p:cNvSpPr/>
          <p:nvPr/>
        </p:nvSpPr>
        <p:spPr>
          <a:xfrm rot="21155590">
            <a:off x="5903818" y="941251"/>
            <a:ext cx="365760" cy="365760"/>
          </a:xfrm>
          <a:prstGeom prst="ellipse">
            <a:avLst/>
          </a:prstGeom>
          <a:solidFill>
            <a:srgbClr val="F117E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8DB30F25-8AD4-7B1C-10C4-30CC1EF19CA0}"/>
              </a:ext>
            </a:extLst>
          </p:cNvPr>
          <p:cNvCxnSpPr>
            <a:cxnSpLocks/>
            <a:stCxn id="6" idx="2"/>
            <a:endCxn id="102" idx="6"/>
          </p:cNvCxnSpPr>
          <p:nvPr/>
        </p:nvCxnSpPr>
        <p:spPr>
          <a:xfrm flipH="1">
            <a:off x="6268052" y="828040"/>
            <a:ext cx="1492639" cy="27251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FB497108-418F-C90B-18E1-A2977F93DDA7}"/>
              </a:ext>
            </a:extLst>
          </p:cNvPr>
          <p:cNvCxnSpPr>
            <a:stCxn id="5" idx="7"/>
            <a:endCxn id="102" idx="2"/>
          </p:cNvCxnSpPr>
          <p:nvPr/>
        </p:nvCxnSpPr>
        <p:spPr>
          <a:xfrm flipV="1">
            <a:off x="4928515" y="1147707"/>
            <a:ext cx="976829" cy="181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D9FBF27E-4203-6D50-5DB7-C193D86BBA44}"/>
                  </a:ext>
                </a:extLst>
              </p:cNvPr>
              <p:cNvSpPr txBox="1"/>
              <p:nvPr/>
            </p:nvSpPr>
            <p:spPr>
              <a:xfrm>
                <a:off x="286918" y="2262501"/>
                <a:ext cx="128368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+mn-ea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+mn-ea"/>
                            </a:rPr>
                            <m:t>initial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D9FBF27E-4203-6D50-5DB7-C193D86BB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8" y="2262501"/>
                <a:ext cx="1283685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69AB4644-CC30-BA12-E7E5-16232407FC5E}"/>
                  </a:ext>
                </a:extLst>
              </p:cNvPr>
              <p:cNvSpPr txBox="1"/>
              <p:nvPr/>
            </p:nvSpPr>
            <p:spPr>
              <a:xfrm>
                <a:off x="3644069" y="643683"/>
                <a:ext cx="154016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+mn-ea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nearest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69AB4644-CC30-BA12-E7E5-16232407F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69" y="643683"/>
                <a:ext cx="1540165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9BF94674-27DB-E7D2-BEE5-5E5295F5BA99}"/>
                  </a:ext>
                </a:extLst>
              </p:cNvPr>
              <p:cNvSpPr txBox="1"/>
              <p:nvPr/>
            </p:nvSpPr>
            <p:spPr>
              <a:xfrm>
                <a:off x="5369612" y="334516"/>
                <a:ext cx="98206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+mn-ea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9BF94674-27DB-E7D2-BEE5-5E5295F5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12" y="334516"/>
                <a:ext cx="982064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3AAADD-D50D-A846-3BAF-626C88FB3477}"/>
                  </a:ext>
                </a:extLst>
              </p:cNvPr>
              <p:cNvSpPr txBox="1"/>
              <p:nvPr/>
            </p:nvSpPr>
            <p:spPr>
              <a:xfrm>
                <a:off x="7289726" y="6032"/>
                <a:ext cx="1403654" cy="102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+mn-ea"/>
                            </a:rPr>
                            <m:t>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sub>
                      </m:sSub>
                    </m:oMath>
                  </m:oMathPara>
                </a14:m>
                <a:endParaRPr kumimoji="1" lang="en-US" altLang="ja-JP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3AAADD-D50D-A846-3BAF-626C88FB3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726" y="6032"/>
                <a:ext cx="1403654" cy="1028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0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1</cp:revision>
  <dcterms:created xsi:type="dcterms:W3CDTF">2023-01-01T14:15:13Z</dcterms:created>
  <dcterms:modified xsi:type="dcterms:W3CDTF">2023-01-01T14:27:27Z</dcterms:modified>
</cp:coreProperties>
</file>