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4394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925" y="589241"/>
            <a:ext cx="782955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1891070"/>
            <a:ext cx="782955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EE1C-0EED-488C-AC7C-85F867BC4ABF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E098-6A76-41C7-A159-A5593D8E3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45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EE1C-0EED-488C-AC7C-85F867BC4ABF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E098-6A76-41C7-A159-A5593D8E3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1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5" y="191691"/>
            <a:ext cx="2250996" cy="30512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09" y="191691"/>
            <a:ext cx="6622494" cy="30512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EE1C-0EED-488C-AC7C-85F867BC4ABF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E098-6A76-41C7-A159-A5593D8E3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74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EE1C-0EED-488C-AC7C-85F867BC4ABF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E098-6A76-41C7-A159-A5593D8E3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51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1" y="897613"/>
            <a:ext cx="9003983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1" y="2409468"/>
            <a:ext cx="9003983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EE1C-0EED-488C-AC7C-85F867BC4ABF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E098-6A76-41C7-A159-A5593D8E3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02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958453"/>
            <a:ext cx="4436745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958453"/>
            <a:ext cx="4436745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EE1C-0EED-488C-AC7C-85F867BC4ABF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E098-6A76-41C7-A159-A5593D8E3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96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191691"/>
            <a:ext cx="9003983" cy="695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69" y="882610"/>
            <a:ext cx="441635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69" y="1315164"/>
            <a:ext cx="4416355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6" y="882610"/>
            <a:ext cx="443810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6" y="1315164"/>
            <a:ext cx="4438105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EE1C-0EED-488C-AC7C-85F867BC4ABF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E098-6A76-41C7-A159-A5593D8E3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66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EE1C-0EED-488C-AC7C-85F867BC4ABF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E098-6A76-41C7-A159-A5593D8E3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6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EE1C-0EED-488C-AC7C-85F867BC4ABF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E098-6A76-41C7-A159-A5593D8E3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1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240030"/>
            <a:ext cx="336697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518398"/>
            <a:ext cx="528494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080135"/>
            <a:ext cx="336697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EE1C-0EED-488C-AC7C-85F867BC4ABF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E098-6A76-41C7-A159-A5593D8E3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44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240030"/>
            <a:ext cx="336697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518398"/>
            <a:ext cx="528494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080135"/>
            <a:ext cx="336697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EE1C-0EED-488C-AC7C-85F867BC4ABF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E098-6A76-41C7-A159-A5593D8E3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7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191691"/>
            <a:ext cx="9003983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958453"/>
            <a:ext cx="9003983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3337084"/>
            <a:ext cx="234886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AEE1C-0EED-488C-AC7C-85F867BC4ABF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3337084"/>
            <a:ext cx="352329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3337084"/>
            <a:ext cx="234886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FE098-6A76-41C7-A159-A5593D8E3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93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kumimoji="1"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618568"/>
              </p:ext>
            </p:extLst>
          </p:nvPr>
        </p:nvGraphicFramePr>
        <p:xfrm>
          <a:off x="-54864" y="0"/>
          <a:ext cx="10750007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2755562" imgH="4267159" progId="Acrobat.Document.DC">
                  <p:embed/>
                </p:oleObj>
              </mc:Choice>
              <mc:Fallback>
                <p:oleObj name="Acrobat Document" r:id="rId2" imgW="12755562" imgH="426715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54864" y="0"/>
                        <a:ext cx="10750007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矢印コネクタ 7"/>
          <p:cNvCxnSpPr>
            <a:cxnSpLocks/>
            <a:stCxn id="19" idx="3"/>
          </p:cNvCxnSpPr>
          <p:nvPr/>
        </p:nvCxnSpPr>
        <p:spPr>
          <a:xfrm flipV="1">
            <a:off x="3641158" y="2270760"/>
            <a:ext cx="732722" cy="609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cxnSpLocks/>
            <a:stCxn id="19" idx="3"/>
          </p:cNvCxnSpPr>
          <p:nvPr/>
        </p:nvCxnSpPr>
        <p:spPr>
          <a:xfrm flipV="1">
            <a:off x="3641158" y="1234440"/>
            <a:ext cx="625026" cy="16458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cxnSpLocks/>
            <a:stCxn id="19" idx="3"/>
          </p:cNvCxnSpPr>
          <p:nvPr/>
        </p:nvCxnSpPr>
        <p:spPr>
          <a:xfrm>
            <a:off x="3641158" y="2880331"/>
            <a:ext cx="1296602" cy="200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738504" y="2495610"/>
            <a:ext cx="2902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Servomotor</a:t>
            </a:r>
            <a:endParaRPr kumimoji="1" lang="ja-JP" altLang="en-US" sz="4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645747" y="2607730"/>
            <a:ext cx="1104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Link</a:t>
            </a:r>
            <a:endParaRPr kumimoji="1" lang="ja-JP" altLang="en-US" sz="4400" dirty="0"/>
          </a:p>
        </p:txBody>
      </p:sp>
      <p:cxnSp>
        <p:nvCxnSpPr>
          <p:cNvPr id="28" name="直線矢印コネクタ 27"/>
          <p:cNvCxnSpPr>
            <a:cxnSpLocks/>
            <a:stCxn id="27" idx="1"/>
          </p:cNvCxnSpPr>
          <p:nvPr/>
        </p:nvCxnSpPr>
        <p:spPr>
          <a:xfrm flipH="1" flipV="1">
            <a:off x="6565392" y="2206752"/>
            <a:ext cx="1080355" cy="785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cxnSpLocks/>
            <a:stCxn id="27" idx="1"/>
          </p:cNvCxnSpPr>
          <p:nvPr/>
        </p:nvCxnSpPr>
        <p:spPr>
          <a:xfrm flipH="1" flipV="1">
            <a:off x="5894832" y="2834640"/>
            <a:ext cx="1750915" cy="1578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1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Acrobat Document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nakanishi</dc:creator>
  <cp:lastModifiedBy>中西 佑太</cp:lastModifiedBy>
  <cp:revision>4</cp:revision>
  <dcterms:created xsi:type="dcterms:W3CDTF">2022-07-05T02:20:59Z</dcterms:created>
  <dcterms:modified xsi:type="dcterms:W3CDTF">2022-11-14T07:36:21Z</dcterms:modified>
</cp:coreProperties>
</file>