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8999538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13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412312"/>
            <a:ext cx="6749654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323249"/>
            <a:ext cx="6749654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A734-6A8A-4A90-8361-480120686AE9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D001-D02F-47DF-BDFC-CC721BD11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98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A734-6A8A-4A90-8361-480120686AE9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D001-D02F-47DF-BDFC-CC721BD11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9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34133"/>
            <a:ext cx="1940525" cy="21350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34133"/>
            <a:ext cx="5709082" cy="21350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A734-6A8A-4A90-8361-480120686AE9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D001-D02F-47DF-BDFC-CC721BD11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33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A734-6A8A-4A90-8361-480120686AE9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D001-D02F-47DF-BDFC-CC721BD11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96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628091"/>
            <a:ext cx="7762102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1685991"/>
            <a:ext cx="7762102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A734-6A8A-4A90-8361-480120686AE9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D001-D02F-47DF-BDFC-CC721BD11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13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670664"/>
            <a:ext cx="3824804" cy="15985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670664"/>
            <a:ext cx="3824804" cy="15985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A734-6A8A-4A90-8361-480120686AE9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D001-D02F-47DF-BDFC-CC721BD11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75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34133"/>
            <a:ext cx="7762102" cy="48696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617594"/>
            <a:ext cx="3807226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920267"/>
            <a:ext cx="3807226" cy="13535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617594"/>
            <a:ext cx="3825976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920267"/>
            <a:ext cx="3825976" cy="13535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A734-6A8A-4A90-8361-480120686AE9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D001-D02F-47DF-BDFC-CC721BD11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44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A734-6A8A-4A90-8361-480120686AE9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D001-D02F-47DF-BDFC-CC721BD11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68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A734-6A8A-4A90-8361-480120686AE9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D001-D02F-47DF-BDFC-CC721BD11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69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67958"/>
            <a:ext cx="2902585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362742"/>
            <a:ext cx="4556016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755809"/>
            <a:ext cx="2902585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A734-6A8A-4A90-8361-480120686AE9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D001-D02F-47DF-BDFC-CC721BD11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40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67958"/>
            <a:ext cx="2902585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362742"/>
            <a:ext cx="4556016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755809"/>
            <a:ext cx="2902585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A734-6A8A-4A90-8361-480120686AE9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D001-D02F-47DF-BDFC-CC721BD11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18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34133"/>
            <a:ext cx="7762102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670664"/>
            <a:ext cx="7762102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2335076"/>
            <a:ext cx="202489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5A734-6A8A-4A90-8361-480120686AE9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2335076"/>
            <a:ext cx="3037344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2335076"/>
            <a:ext cx="202489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D001-D02F-47DF-BDFC-CC721BD11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90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kumimoji="1"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kumimoji="1"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526CD6-2778-3D87-5291-B3FB9B5DEE66}"/>
              </a:ext>
            </a:extLst>
          </p:cNvPr>
          <p:cNvSpPr/>
          <p:nvPr/>
        </p:nvSpPr>
        <p:spPr>
          <a:xfrm>
            <a:off x="0" y="169288"/>
            <a:ext cx="8999538" cy="2267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B87284C-A64D-6D60-D193-F3785F8C4397}"/>
              </a:ext>
            </a:extLst>
          </p:cNvPr>
          <p:cNvSpPr/>
          <p:nvPr/>
        </p:nvSpPr>
        <p:spPr>
          <a:xfrm>
            <a:off x="0" y="9105"/>
            <a:ext cx="8999538" cy="16928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C64FB3-3980-3ABB-C9DF-750C766B9E5B}"/>
              </a:ext>
            </a:extLst>
          </p:cNvPr>
          <p:cNvSpPr/>
          <p:nvPr/>
        </p:nvSpPr>
        <p:spPr>
          <a:xfrm>
            <a:off x="0" y="2350074"/>
            <a:ext cx="8999538" cy="169289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ACBD483-5986-1C4F-0DDB-FBF12100FFBB}"/>
              </a:ext>
            </a:extLst>
          </p:cNvPr>
          <p:cNvSpPr/>
          <p:nvPr/>
        </p:nvSpPr>
        <p:spPr>
          <a:xfrm>
            <a:off x="4019909" y="2210186"/>
            <a:ext cx="293298" cy="13988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C872A3F-4C2C-3117-025A-75E649A4CFC3}"/>
              </a:ext>
            </a:extLst>
          </p:cNvPr>
          <p:cNvSpPr/>
          <p:nvPr/>
        </p:nvSpPr>
        <p:spPr>
          <a:xfrm>
            <a:off x="4318725" y="195904"/>
            <a:ext cx="293298" cy="13988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2B5E1A-1144-E433-9281-75E6D407122A}"/>
              </a:ext>
            </a:extLst>
          </p:cNvPr>
          <p:cNvSpPr/>
          <p:nvPr/>
        </p:nvSpPr>
        <p:spPr>
          <a:xfrm rot="19661693">
            <a:off x="3888689" y="1618952"/>
            <a:ext cx="179948" cy="50233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CF9A700A-1AAC-EC41-3CEA-CF74D03BE2FD}"/>
              </a:ext>
            </a:extLst>
          </p:cNvPr>
          <p:cNvGrpSpPr/>
          <p:nvPr/>
        </p:nvGrpSpPr>
        <p:grpSpPr>
          <a:xfrm>
            <a:off x="822669" y="859823"/>
            <a:ext cx="691604" cy="760337"/>
            <a:chOff x="3840865" y="1048624"/>
            <a:chExt cx="603506" cy="684570"/>
          </a:xfrm>
        </p:grpSpPr>
        <p:sp>
          <p:nvSpPr>
            <p:cNvPr id="39" name="四角形: 上の 2 つの角を切り取る 38">
              <a:extLst>
                <a:ext uri="{FF2B5EF4-FFF2-40B4-BE49-F238E27FC236}">
                  <a16:creationId xmlns:a16="http://schemas.microsoft.com/office/drawing/2014/main" id="{E137F2C6-C4E8-36E4-6957-BEAA8A1CB255}"/>
                </a:ext>
              </a:extLst>
            </p:cNvPr>
            <p:cNvSpPr/>
            <p:nvPr/>
          </p:nvSpPr>
          <p:spPr>
            <a:xfrm>
              <a:off x="3840865" y="1048624"/>
              <a:ext cx="603506" cy="195241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B3463F63-C326-F559-A0FE-34CCA4C4220D}"/>
                </a:ext>
              </a:extLst>
            </p:cNvPr>
            <p:cNvSpPr/>
            <p:nvPr/>
          </p:nvSpPr>
          <p:spPr>
            <a:xfrm>
              <a:off x="4047604" y="1247813"/>
              <a:ext cx="179867" cy="48538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" name="矢印: 右 40">
            <a:extLst>
              <a:ext uri="{FF2B5EF4-FFF2-40B4-BE49-F238E27FC236}">
                <a16:creationId xmlns:a16="http://schemas.microsoft.com/office/drawing/2014/main" id="{7D08E923-1D76-C2CC-25FE-93C97128D20F}"/>
              </a:ext>
            </a:extLst>
          </p:cNvPr>
          <p:cNvSpPr/>
          <p:nvPr/>
        </p:nvSpPr>
        <p:spPr>
          <a:xfrm rot="10800000">
            <a:off x="99562" y="1013501"/>
            <a:ext cx="375926" cy="479284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1091F142-4740-C283-94A4-DBB536042C4C}"/>
              </a:ext>
            </a:extLst>
          </p:cNvPr>
          <p:cNvSpPr/>
          <p:nvPr/>
        </p:nvSpPr>
        <p:spPr>
          <a:xfrm rot="10800000">
            <a:off x="8567824" y="1029341"/>
            <a:ext cx="332151" cy="479284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922D13A-3F14-246D-14CE-B0E3AD9138B0}"/>
              </a:ext>
            </a:extLst>
          </p:cNvPr>
          <p:cNvSpPr txBox="1"/>
          <p:nvPr/>
        </p:nvSpPr>
        <p:spPr>
          <a:xfrm>
            <a:off x="6880237" y="97491"/>
            <a:ext cx="2169440" cy="457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Belt conveyor</a:t>
            </a:r>
            <a:endParaRPr kumimoji="1" lang="ja-JP" altLang="en-US" sz="2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9EC7A1C9-CFD4-BEE8-5960-171BDE29BAE3}"/>
              </a:ext>
            </a:extLst>
          </p:cNvPr>
          <p:cNvSpPr/>
          <p:nvPr/>
        </p:nvSpPr>
        <p:spPr>
          <a:xfrm>
            <a:off x="4077672" y="2079144"/>
            <a:ext cx="131763" cy="131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1390439D-0738-0E00-34CC-59CA0EF2DC22}"/>
              </a:ext>
            </a:extLst>
          </p:cNvPr>
          <p:cNvSpPr/>
          <p:nvPr/>
        </p:nvSpPr>
        <p:spPr>
          <a:xfrm>
            <a:off x="3746079" y="1527436"/>
            <a:ext cx="131763" cy="131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BC3A07AA-841B-A311-6D1A-C05ABEDF4DAF}"/>
              </a:ext>
            </a:extLst>
          </p:cNvPr>
          <p:cNvSpPr/>
          <p:nvPr/>
        </p:nvSpPr>
        <p:spPr>
          <a:xfrm>
            <a:off x="3716891" y="901441"/>
            <a:ext cx="131763" cy="131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96B912FD-1EFB-8C55-25BC-0021BF74B53E}"/>
              </a:ext>
            </a:extLst>
          </p:cNvPr>
          <p:cNvSpPr/>
          <p:nvPr/>
        </p:nvSpPr>
        <p:spPr>
          <a:xfrm>
            <a:off x="4399492" y="335793"/>
            <a:ext cx="131763" cy="131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E49AFAA2-B76F-3B3F-1BA5-11E5154775E9}"/>
              </a:ext>
            </a:extLst>
          </p:cNvPr>
          <p:cNvSpPr/>
          <p:nvPr/>
        </p:nvSpPr>
        <p:spPr>
          <a:xfrm>
            <a:off x="4707223" y="1461554"/>
            <a:ext cx="131763" cy="131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1731FC47-24C7-1FE4-7E5F-3EEEC30576F3}"/>
              </a:ext>
            </a:extLst>
          </p:cNvPr>
          <p:cNvSpPr/>
          <p:nvPr/>
        </p:nvSpPr>
        <p:spPr>
          <a:xfrm>
            <a:off x="4821221" y="833512"/>
            <a:ext cx="131763" cy="131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C4C51473-B17B-CAE3-A370-0EC7ADDF9090}"/>
              </a:ext>
            </a:extLst>
          </p:cNvPr>
          <p:cNvSpPr/>
          <p:nvPr/>
        </p:nvSpPr>
        <p:spPr>
          <a:xfrm rot="2783109">
            <a:off x="3890492" y="562982"/>
            <a:ext cx="174054" cy="41820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F9A27372-3039-2ED9-2C50-C94936C5F0A5}"/>
              </a:ext>
            </a:extLst>
          </p:cNvPr>
          <p:cNvGrpSpPr/>
          <p:nvPr/>
        </p:nvGrpSpPr>
        <p:grpSpPr>
          <a:xfrm>
            <a:off x="1998882" y="859823"/>
            <a:ext cx="691604" cy="760337"/>
            <a:chOff x="3840865" y="1048624"/>
            <a:chExt cx="603506" cy="684570"/>
          </a:xfrm>
        </p:grpSpPr>
        <p:sp>
          <p:nvSpPr>
            <p:cNvPr id="78" name="四角形: 上の 2 つの角を切り取る 77">
              <a:extLst>
                <a:ext uri="{FF2B5EF4-FFF2-40B4-BE49-F238E27FC236}">
                  <a16:creationId xmlns:a16="http://schemas.microsoft.com/office/drawing/2014/main" id="{1BF2A8C5-1B8E-2284-E390-B5ADC04A992B}"/>
                </a:ext>
              </a:extLst>
            </p:cNvPr>
            <p:cNvSpPr/>
            <p:nvPr/>
          </p:nvSpPr>
          <p:spPr>
            <a:xfrm>
              <a:off x="3840865" y="1048624"/>
              <a:ext cx="603506" cy="195241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2DBA32B6-FBA5-CF7E-BD5F-8A82682663F9}"/>
                </a:ext>
              </a:extLst>
            </p:cNvPr>
            <p:cNvSpPr/>
            <p:nvPr/>
          </p:nvSpPr>
          <p:spPr>
            <a:xfrm>
              <a:off x="4047604" y="1247813"/>
              <a:ext cx="179867" cy="48538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BDF3A37B-BE2C-1574-65F4-8ED7336C0744}"/>
              </a:ext>
            </a:extLst>
          </p:cNvPr>
          <p:cNvGrpSpPr/>
          <p:nvPr/>
        </p:nvGrpSpPr>
        <p:grpSpPr>
          <a:xfrm>
            <a:off x="4036242" y="749921"/>
            <a:ext cx="691604" cy="760337"/>
            <a:chOff x="3840865" y="1048624"/>
            <a:chExt cx="603506" cy="684570"/>
          </a:xfrm>
        </p:grpSpPr>
        <p:sp>
          <p:nvSpPr>
            <p:cNvPr id="81" name="四角形: 上の 2 つの角を切り取る 80">
              <a:extLst>
                <a:ext uri="{FF2B5EF4-FFF2-40B4-BE49-F238E27FC236}">
                  <a16:creationId xmlns:a16="http://schemas.microsoft.com/office/drawing/2014/main" id="{CBEE4802-A81A-E818-878D-932D4B742C24}"/>
                </a:ext>
              </a:extLst>
            </p:cNvPr>
            <p:cNvSpPr/>
            <p:nvPr/>
          </p:nvSpPr>
          <p:spPr>
            <a:xfrm>
              <a:off x="3840865" y="1048624"/>
              <a:ext cx="603506" cy="195241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D4187D15-9371-8215-04F7-B1EA2752E36A}"/>
                </a:ext>
              </a:extLst>
            </p:cNvPr>
            <p:cNvSpPr/>
            <p:nvPr/>
          </p:nvSpPr>
          <p:spPr>
            <a:xfrm>
              <a:off x="4047604" y="1247813"/>
              <a:ext cx="179867" cy="48538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87A01752-1B9C-9379-AC94-A01CDBE2A868}"/>
              </a:ext>
            </a:extLst>
          </p:cNvPr>
          <p:cNvGrpSpPr/>
          <p:nvPr/>
        </p:nvGrpSpPr>
        <p:grpSpPr>
          <a:xfrm rot="993628">
            <a:off x="6089902" y="591919"/>
            <a:ext cx="691604" cy="760337"/>
            <a:chOff x="3840865" y="1048624"/>
            <a:chExt cx="603506" cy="684570"/>
          </a:xfrm>
        </p:grpSpPr>
        <p:sp>
          <p:nvSpPr>
            <p:cNvPr id="85" name="四角形: 上の 2 つの角を切り取る 84">
              <a:extLst>
                <a:ext uri="{FF2B5EF4-FFF2-40B4-BE49-F238E27FC236}">
                  <a16:creationId xmlns:a16="http://schemas.microsoft.com/office/drawing/2014/main" id="{8BBD74B6-674B-20E5-D127-7346F4652899}"/>
                </a:ext>
              </a:extLst>
            </p:cNvPr>
            <p:cNvSpPr/>
            <p:nvPr/>
          </p:nvSpPr>
          <p:spPr>
            <a:xfrm>
              <a:off x="3840865" y="1048624"/>
              <a:ext cx="603506" cy="195241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D0390BD9-C953-2800-62A4-6C902C603BF8}"/>
                </a:ext>
              </a:extLst>
            </p:cNvPr>
            <p:cNvSpPr/>
            <p:nvPr/>
          </p:nvSpPr>
          <p:spPr>
            <a:xfrm>
              <a:off x="4047604" y="1247813"/>
              <a:ext cx="179867" cy="48538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19B6A5E2-8B9B-B078-124C-F1D91E1ACAA8}"/>
              </a:ext>
            </a:extLst>
          </p:cNvPr>
          <p:cNvGrpSpPr/>
          <p:nvPr/>
        </p:nvGrpSpPr>
        <p:grpSpPr>
          <a:xfrm rot="19103701">
            <a:off x="7594149" y="1384749"/>
            <a:ext cx="691604" cy="760337"/>
            <a:chOff x="3840865" y="1048624"/>
            <a:chExt cx="603506" cy="684570"/>
          </a:xfrm>
        </p:grpSpPr>
        <p:sp>
          <p:nvSpPr>
            <p:cNvPr id="88" name="四角形: 上の 2 つの角を切り取る 87">
              <a:extLst>
                <a:ext uri="{FF2B5EF4-FFF2-40B4-BE49-F238E27FC236}">
                  <a16:creationId xmlns:a16="http://schemas.microsoft.com/office/drawing/2014/main" id="{8F5E7D60-CC54-3336-671A-B894276C5626}"/>
                </a:ext>
              </a:extLst>
            </p:cNvPr>
            <p:cNvSpPr/>
            <p:nvPr/>
          </p:nvSpPr>
          <p:spPr>
            <a:xfrm>
              <a:off x="3840865" y="1048624"/>
              <a:ext cx="603506" cy="195241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3EAFE020-139C-3950-19CC-CCC331EC6DA3}"/>
                </a:ext>
              </a:extLst>
            </p:cNvPr>
            <p:cNvSpPr/>
            <p:nvPr/>
          </p:nvSpPr>
          <p:spPr>
            <a:xfrm>
              <a:off x="4047604" y="1247813"/>
              <a:ext cx="179867" cy="48538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542B441B-69A0-2680-41B9-054105E55B3D}"/>
              </a:ext>
            </a:extLst>
          </p:cNvPr>
          <p:cNvSpPr/>
          <p:nvPr/>
        </p:nvSpPr>
        <p:spPr>
          <a:xfrm rot="21387090">
            <a:off x="3707676" y="1027147"/>
            <a:ext cx="179948" cy="50233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DC0D4FF8-6EE6-D012-2950-8A01A6D2847F}"/>
              </a:ext>
            </a:extLst>
          </p:cNvPr>
          <p:cNvSpPr/>
          <p:nvPr/>
        </p:nvSpPr>
        <p:spPr>
          <a:xfrm rot="8493851">
            <a:off x="4583828" y="399478"/>
            <a:ext cx="179948" cy="50233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EAE3A693-8EA1-19A5-172B-1E4062636A5E}"/>
              </a:ext>
            </a:extLst>
          </p:cNvPr>
          <p:cNvSpPr/>
          <p:nvPr/>
        </p:nvSpPr>
        <p:spPr>
          <a:xfrm rot="533756">
            <a:off x="4749012" y="962345"/>
            <a:ext cx="179948" cy="50233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79E00435-D2C7-DDC5-0CE0-66CE3A4DDA3C}"/>
              </a:ext>
            </a:extLst>
          </p:cNvPr>
          <p:cNvSpPr/>
          <p:nvPr/>
        </p:nvSpPr>
        <p:spPr>
          <a:xfrm rot="4515312">
            <a:off x="4425962" y="1403121"/>
            <a:ext cx="174054" cy="41820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58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</Words>
  <Application>Microsoft Office PowerPoint</Application>
  <PresentationFormat>ユーザー設定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中西 佑太</dc:creator>
  <cp:lastModifiedBy>中西 佑太</cp:lastModifiedBy>
  <cp:revision>8</cp:revision>
  <dcterms:created xsi:type="dcterms:W3CDTF">2023-01-09T08:30:36Z</dcterms:created>
  <dcterms:modified xsi:type="dcterms:W3CDTF">2023-01-12T19:40:25Z</dcterms:modified>
</cp:coreProperties>
</file>