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40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22363"/>
            <a:ext cx="5814457" cy="2387600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602038"/>
            <a:ext cx="5130404" cy="1655762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9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98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5125"/>
            <a:ext cx="147499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5125"/>
            <a:ext cx="4339466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1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5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9740"/>
            <a:ext cx="5899964" cy="2852737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89465"/>
            <a:ext cx="5899964" cy="150018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62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5625"/>
            <a:ext cx="2907229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5625"/>
            <a:ext cx="2907229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84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5127"/>
            <a:ext cx="5899964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81163"/>
            <a:ext cx="2893868" cy="82391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505075"/>
            <a:ext cx="28938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81163"/>
            <a:ext cx="2908120" cy="82391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505075"/>
            <a:ext cx="290812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03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9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5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7200"/>
            <a:ext cx="2206252" cy="1600200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7427"/>
            <a:ext cx="3463022" cy="4873625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7400"/>
            <a:ext cx="2206252" cy="381158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08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7200"/>
            <a:ext cx="2206252" cy="1600200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7427"/>
            <a:ext cx="3463022" cy="4873625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7400"/>
            <a:ext cx="2206252" cy="381158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44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5127"/>
            <a:ext cx="5899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5625"/>
            <a:ext cx="58999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56352"/>
            <a:ext cx="1539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56352"/>
            <a:ext cx="23086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56352"/>
            <a:ext cx="1539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3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kumimoji="1"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kumimoji="1"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7DAF915-9D65-3FBB-6F7F-7A2F3D88E115}"/>
                  </a:ext>
                </a:extLst>
              </p:cNvPr>
              <p:cNvSpPr txBox="1"/>
              <p:nvPr/>
            </p:nvSpPr>
            <p:spPr>
              <a:xfrm>
                <a:off x="4460282" y="5393538"/>
                <a:ext cx="6145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7DAF915-9D65-3FBB-6F7F-7A2F3D88E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282" y="5393538"/>
                <a:ext cx="61459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楕円 9">
            <a:extLst>
              <a:ext uri="{FF2B5EF4-FFF2-40B4-BE49-F238E27FC236}">
                <a16:creationId xmlns:a16="http://schemas.microsoft.com/office/drawing/2014/main" id="{4443288F-9052-E0F8-6A80-8B753C74813F}"/>
              </a:ext>
            </a:extLst>
          </p:cNvPr>
          <p:cNvSpPr/>
          <p:nvPr/>
        </p:nvSpPr>
        <p:spPr>
          <a:xfrm>
            <a:off x="3453836" y="2981178"/>
            <a:ext cx="267906" cy="229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5DB039-257D-7D30-FEC0-1169941AB8E3}"/>
              </a:ext>
            </a:extLst>
          </p:cNvPr>
          <p:cNvSpPr txBox="1"/>
          <p:nvPr/>
        </p:nvSpPr>
        <p:spPr>
          <a:xfrm>
            <a:off x="3917983" y="2511219"/>
            <a:ext cx="2823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Reference point</a:t>
            </a:r>
            <a:endParaRPr kumimoji="1" lang="ja-JP" altLang="en-US" sz="3200" dirty="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3BA664E-4212-021E-C831-E5D240F0AF92}"/>
              </a:ext>
            </a:extLst>
          </p:cNvPr>
          <p:cNvGrpSpPr/>
          <p:nvPr/>
        </p:nvGrpSpPr>
        <p:grpSpPr>
          <a:xfrm>
            <a:off x="1137675" y="334341"/>
            <a:ext cx="5253889" cy="6033558"/>
            <a:chOff x="583493" y="740741"/>
            <a:chExt cx="4115779" cy="4726554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E9EC7A64-F356-E2EE-0974-5EFD9ADF7E70}"/>
                </a:ext>
              </a:extLst>
            </p:cNvPr>
            <p:cNvCxnSpPr/>
            <p:nvPr/>
          </p:nvCxnSpPr>
          <p:spPr>
            <a:xfrm>
              <a:off x="1922821" y="5249841"/>
              <a:ext cx="2776451" cy="1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A97C2D5E-715F-4CE8-8B76-CCEF3A6B82CC}"/>
                </a:ext>
              </a:extLst>
            </p:cNvPr>
            <p:cNvSpPr/>
            <p:nvPr/>
          </p:nvSpPr>
          <p:spPr>
            <a:xfrm rot="1327028">
              <a:off x="2634400" y="4885300"/>
              <a:ext cx="507076" cy="581995"/>
            </a:xfrm>
            <a:prstGeom prst="arc">
              <a:avLst>
                <a:gd name="adj1" fmla="val 16665195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D2A97650-BC8C-4859-6D91-D02DE09FF945}"/>
                </a:ext>
              </a:extLst>
            </p:cNvPr>
            <p:cNvCxnSpPr>
              <a:cxnSpLocks/>
            </p:cNvCxnSpPr>
            <p:nvPr/>
          </p:nvCxnSpPr>
          <p:spPr>
            <a:xfrm>
              <a:off x="583493" y="1689182"/>
              <a:ext cx="1801039" cy="35211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EA7F780-108F-673D-0A91-9CA461184A84}"/>
                </a:ext>
              </a:extLst>
            </p:cNvPr>
            <p:cNvCxnSpPr/>
            <p:nvPr/>
          </p:nvCxnSpPr>
          <p:spPr>
            <a:xfrm flipV="1">
              <a:off x="583493" y="1498036"/>
              <a:ext cx="466492" cy="193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7D68C1EA-AA40-378C-6E0C-C35392B2B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8472" y="4232411"/>
              <a:ext cx="2069200" cy="1017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D58A744-DE7C-2F98-3C77-6EC91D76916F}"/>
                </a:ext>
              </a:extLst>
            </p:cNvPr>
            <p:cNvCxnSpPr/>
            <p:nvPr/>
          </p:nvCxnSpPr>
          <p:spPr>
            <a:xfrm>
              <a:off x="1043499" y="1498036"/>
              <a:ext cx="1561267" cy="29077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A7785024-6736-B050-CA79-D751E15C4902}"/>
                </a:ext>
              </a:extLst>
            </p:cNvPr>
            <p:cNvCxnSpPr/>
            <p:nvPr/>
          </p:nvCxnSpPr>
          <p:spPr>
            <a:xfrm flipV="1">
              <a:off x="2604766" y="3691571"/>
              <a:ext cx="1585350" cy="714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25F8EE8E-80E0-9D7C-4BDA-84894AA0F0AB}"/>
                </a:ext>
              </a:extLst>
            </p:cNvPr>
            <p:cNvCxnSpPr/>
            <p:nvPr/>
          </p:nvCxnSpPr>
          <p:spPr>
            <a:xfrm>
              <a:off x="4162139" y="3689764"/>
              <a:ext cx="275533" cy="5930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B02F480-5FB9-AFEB-3EBB-D29BE7863EF5}"/>
                </a:ext>
              </a:extLst>
            </p:cNvPr>
            <p:cNvCxnSpPr/>
            <p:nvPr/>
          </p:nvCxnSpPr>
          <p:spPr>
            <a:xfrm flipV="1">
              <a:off x="1043499" y="764304"/>
              <a:ext cx="1530612" cy="73373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93AE5FC2-BA70-0D8F-35A7-796311EB7A8A}"/>
                </a:ext>
              </a:extLst>
            </p:cNvPr>
            <p:cNvCxnSpPr/>
            <p:nvPr/>
          </p:nvCxnSpPr>
          <p:spPr>
            <a:xfrm flipH="1" flipV="1">
              <a:off x="2588049" y="742465"/>
              <a:ext cx="1588129" cy="29945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D98D1971-3AB8-CFB8-EF2A-68A24A1968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7330" y="740741"/>
              <a:ext cx="205065" cy="45187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9FA8E104-FFFF-AC8E-E579-8273F7918884}"/>
                </a:ext>
              </a:extLst>
            </p:cNvPr>
            <p:cNvCxnSpPr/>
            <p:nvPr/>
          </p:nvCxnSpPr>
          <p:spPr>
            <a:xfrm>
              <a:off x="622315" y="1689182"/>
              <a:ext cx="3815357" cy="25571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A93A497A-5DF8-35CC-996D-4E7DF15503BD}"/>
                </a:ext>
              </a:extLst>
            </p:cNvPr>
            <p:cNvCxnSpPr/>
            <p:nvPr/>
          </p:nvCxnSpPr>
          <p:spPr>
            <a:xfrm flipH="1">
              <a:off x="2128908" y="4398982"/>
              <a:ext cx="486285" cy="24570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E4D5512-2150-E7F7-2B0B-197DDE259A07}"/>
                  </a:ext>
                </a:extLst>
              </p:cNvPr>
              <p:cNvSpPr txBox="1"/>
              <p:nvPr/>
            </p:nvSpPr>
            <p:spPr>
              <a:xfrm>
                <a:off x="1284874" y="3666684"/>
                <a:ext cx="7758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150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E4D5512-2150-E7F7-2B0B-197DDE259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874" y="3666684"/>
                <a:ext cx="7758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7E0881F-E272-82FD-1CBC-DD1FD7D80527}"/>
                  </a:ext>
                </a:extLst>
              </p:cNvPr>
              <p:cNvSpPr txBox="1"/>
              <p:nvPr/>
            </p:nvSpPr>
            <p:spPr>
              <a:xfrm>
                <a:off x="5281772" y="5147316"/>
                <a:ext cx="7758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7E0881F-E272-82FD-1CBC-DD1FD7D80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772" y="5147316"/>
                <a:ext cx="77585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273AB0D2-91DF-1BA7-B994-99988470A2C8}"/>
                  </a:ext>
                </a:extLst>
              </p:cNvPr>
              <p:cNvSpPr txBox="1"/>
              <p:nvPr/>
            </p:nvSpPr>
            <p:spPr>
              <a:xfrm>
                <a:off x="5903502" y="4084183"/>
                <a:ext cx="548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273AB0D2-91DF-1BA7-B994-99988470A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502" y="4084183"/>
                <a:ext cx="54822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637E4BC-4476-B9D9-7F7C-2B41AC627774}"/>
                  </a:ext>
                </a:extLst>
              </p:cNvPr>
              <p:cNvSpPr txBox="1"/>
              <p:nvPr/>
            </p:nvSpPr>
            <p:spPr>
              <a:xfrm>
                <a:off x="896947" y="808603"/>
                <a:ext cx="548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637E4BC-4476-B9D9-7F7C-2B41AC627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47" y="808603"/>
                <a:ext cx="54822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2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7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中西 佑太</dc:creator>
  <cp:lastModifiedBy>中西 佑太</cp:lastModifiedBy>
  <cp:revision>2</cp:revision>
  <dcterms:created xsi:type="dcterms:W3CDTF">2023-01-12T23:11:36Z</dcterms:created>
  <dcterms:modified xsi:type="dcterms:W3CDTF">2023-01-12T23:20:00Z</dcterms:modified>
</cp:coreProperties>
</file>