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405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168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122363"/>
            <a:ext cx="5814457" cy="2387600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3602038"/>
            <a:ext cx="5130404" cy="1655762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9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98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365125"/>
            <a:ext cx="147499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365125"/>
            <a:ext cx="4339466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71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75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09740"/>
            <a:ext cx="5899964" cy="2852737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4589465"/>
            <a:ext cx="5899964" cy="150018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62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825625"/>
            <a:ext cx="2907229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825625"/>
            <a:ext cx="2907229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84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65127"/>
            <a:ext cx="5899964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681163"/>
            <a:ext cx="2893868" cy="823912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2505075"/>
            <a:ext cx="28938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681163"/>
            <a:ext cx="2908120" cy="823912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2505075"/>
            <a:ext cx="290812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03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89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5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7200"/>
            <a:ext cx="2206252" cy="1600200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987427"/>
            <a:ext cx="3463022" cy="4873625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7400"/>
            <a:ext cx="2206252" cy="3811588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08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7200"/>
            <a:ext cx="2206252" cy="1600200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987427"/>
            <a:ext cx="3463022" cy="4873625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7400"/>
            <a:ext cx="2206252" cy="3811588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44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365127"/>
            <a:ext cx="58999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825625"/>
            <a:ext cx="58999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6356352"/>
            <a:ext cx="1539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EF90E-3D4D-4829-B9FB-A1A4E2D0DB54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6356352"/>
            <a:ext cx="23086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6356352"/>
            <a:ext cx="1539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620E4-8ECF-4A5C-9FB5-8FAAD8A09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3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kumimoji="1"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kumimoji="1"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kumimoji="1"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437A983-3D52-3EBF-78CC-9EFC28CB7CEE}"/>
              </a:ext>
            </a:extLst>
          </p:cNvPr>
          <p:cNvSpPr/>
          <p:nvPr/>
        </p:nvSpPr>
        <p:spPr>
          <a:xfrm rot="19974864">
            <a:off x="1574908" y="1579451"/>
            <a:ext cx="2701636" cy="35661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32C3592-359C-41DE-E108-66F243F66752}"/>
              </a:ext>
            </a:extLst>
          </p:cNvPr>
          <p:cNvCxnSpPr/>
          <p:nvPr/>
        </p:nvCxnSpPr>
        <p:spPr>
          <a:xfrm>
            <a:off x="2104152" y="5565113"/>
            <a:ext cx="2776451" cy="193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弧 3">
            <a:extLst>
              <a:ext uri="{FF2B5EF4-FFF2-40B4-BE49-F238E27FC236}">
                <a16:creationId xmlns:a16="http://schemas.microsoft.com/office/drawing/2014/main" id="{4637ADEB-360E-300B-B68B-452ACE62C8AC}"/>
              </a:ext>
            </a:extLst>
          </p:cNvPr>
          <p:cNvSpPr/>
          <p:nvPr/>
        </p:nvSpPr>
        <p:spPr>
          <a:xfrm rot="1327028">
            <a:off x="2815730" y="5200572"/>
            <a:ext cx="507076" cy="581995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7DAF915-9D65-3FBB-6F7F-7A2F3D88E115}"/>
                  </a:ext>
                </a:extLst>
              </p:cNvPr>
              <p:cNvSpPr txBox="1"/>
              <p:nvPr/>
            </p:nvSpPr>
            <p:spPr>
              <a:xfrm>
                <a:off x="3505512" y="4932084"/>
                <a:ext cx="6145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7DAF915-9D65-3FBB-6F7F-7A2F3D88E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512" y="4932084"/>
                <a:ext cx="61459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4E03013-5F92-D71F-3965-B9CC1C4BBA47}"/>
              </a:ext>
            </a:extLst>
          </p:cNvPr>
          <p:cNvCxnSpPr/>
          <p:nvPr/>
        </p:nvCxnSpPr>
        <p:spPr>
          <a:xfrm flipH="1">
            <a:off x="2569664" y="1173913"/>
            <a:ext cx="769418" cy="44008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F4C40BF-90FE-67BE-86FA-DACFA9DA85B0}"/>
              </a:ext>
            </a:extLst>
          </p:cNvPr>
          <p:cNvCxnSpPr/>
          <p:nvPr/>
        </p:nvCxnSpPr>
        <p:spPr>
          <a:xfrm>
            <a:off x="911181" y="2395198"/>
            <a:ext cx="4029090" cy="19451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4443288F-9052-E0F8-6A80-8B753C74813F}"/>
              </a:ext>
            </a:extLst>
          </p:cNvPr>
          <p:cNvSpPr/>
          <p:nvPr/>
        </p:nvSpPr>
        <p:spPr>
          <a:xfrm>
            <a:off x="2820420" y="3259544"/>
            <a:ext cx="267906" cy="2296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05DB039-257D-7D30-FEC0-1169941AB8E3}"/>
              </a:ext>
            </a:extLst>
          </p:cNvPr>
          <p:cNvSpPr txBox="1"/>
          <p:nvPr/>
        </p:nvSpPr>
        <p:spPr>
          <a:xfrm>
            <a:off x="3138144" y="2777756"/>
            <a:ext cx="2823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Reference point</a:t>
            </a:r>
            <a:endParaRPr kumimoji="1" lang="ja-JP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9F1025B-9455-10E6-5942-956197BBA62C}"/>
                  </a:ext>
                </a:extLst>
              </p:cNvPr>
              <p:cNvSpPr txBox="1"/>
              <p:nvPr/>
            </p:nvSpPr>
            <p:spPr>
              <a:xfrm>
                <a:off x="772473" y="4094155"/>
                <a:ext cx="7758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kumimoji="1" lang="en-US" altLang="ja-JP" sz="3200" b="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9F1025B-9455-10E6-5942-956197BBA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73" y="4094155"/>
                <a:ext cx="77585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E575728-0589-363E-E3F7-1082352F0C53}"/>
                  </a:ext>
                </a:extLst>
              </p:cNvPr>
              <p:cNvSpPr txBox="1"/>
              <p:nvPr/>
            </p:nvSpPr>
            <p:spPr>
              <a:xfrm>
                <a:off x="1487658" y="1138711"/>
                <a:ext cx="5482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70</m:t>
                      </m:r>
                    </m:oMath>
                  </m:oMathPara>
                </a14:m>
                <a:endParaRPr kumimoji="1" lang="en-US" altLang="ja-JP" sz="3200" b="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E575728-0589-363E-E3F7-1082352F0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658" y="1138711"/>
                <a:ext cx="54822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26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5</Words>
  <Application>Microsoft Office PowerPoint</Application>
  <PresentationFormat>ユーザー設定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中西 佑太</dc:creator>
  <cp:lastModifiedBy>中西 佑太</cp:lastModifiedBy>
  <cp:revision>2</cp:revision>
  <dcterms:created xsi:type="dcterms:W3CDTF">2023-01-12T23:11:36Z</dcterms:created>
  <dcterms:modified xsi:type="dcterms:W3CDTF">2023-01-12T23:21:28Z</dcterms:modified>
</cp:coreProperties>
</file>