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40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27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22363"/>
            <a:ext cx="5814457" cy="2387600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602038"/>
            <a:ext cx="5130404" cy="1655762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98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5125"/>
            <a:ext cx="147499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5125"/>
            <a:ext cx="4339466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1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9740"/>
            <a:ext cx="5899964" cy="2852737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89465"/>
            <a:ext cx="5899964" cy="150018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62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5625"/>
            <a:ext cx="2907229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5625"/>
            <a:ext cx="2907229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84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5127"/>
            <a:ext cx="5899964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81163"/>
            <a:ext cx="2893868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505075"/>
            <a:ext cx="28938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81163"/>
            <a:ext cx="2908120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505075"/>
            <a:ext cx="290812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3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9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5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7427"/>
            <a:ext cx="3463022" cy="4873625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08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7427"/>
            <a:ext cx="3463022" cy="4873625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44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5127"/>
            <a:ext cx="5899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5625"/>
            <a:ext cx="58999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56352"/>
            <a:ext cx="2308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3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kumimoji="1"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kumimoji="1"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7DAF915-9D65-3FBB-6F7F-7A2F3D88E115}"/>
                  </a:ext>
                </a:extLst>
              </p:cNvPr>
              <p:cNvSpPr txBox="1"/>
              <p:nvPr/>
            </p:nvSpPr>
            <p:spPr>
              <a:xfrm>
                <a:off x="4265871" y="5705091"/>
                <a:ext cx="6145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7DAF915-9D65-3FBB-6F7F-7A2F3D88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71" y="5705091"/>
                <a:ext cx="61459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楕円 9">
            <a:extLst>
              <a:ext uri="{FF2B5EF4-FFF2-40B4-BE49-F238E27FC236}">
                <a16:creationId xmlns:a16="http://schemas.microsoft.com/office/drawing/2014/main" id="{4443288F-9052-E0F8-6A80-8B753C74813F}"/>
              </a:ext>
            </a:extLst>
          </p:cNvPr>
          <p:cNvSpPr/>
          <p:nvPr/>
        </p:nvSpPr>
        <p:spPr>
          <a:xfrm>
            <a:off x="3292147" y="3189261"/>
            <a:ext cx="267906" cy="229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5DB039-257D-7D30-FEC0-1169941AB8E3}"/>
              </a:ext>
            </a:extLst>
          </p:cNvPr>
          <p:cNvSpPr txBox="1"/>
          <p:nvPr/>
        </p:nvSpPr>
        <p:spPr>
          <a:xfrm>
            <a:off x="3815790" y="2634725"/>
            <a:ext cx="2823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Reference point</a:t>
            </a:r>
            <a:endParaRPr kumimoji="1" lang="ja-JP" altLang="en-US" sz="32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DB17578-74B4-E40E-B132-7735F3BCAC83}"/>
              </a:ext>
            </a:extLst>
          </p:cNvPr>
          <p:cNvGrpSpPr/>
          <p:nvPr/>
        </p:nvGrpSpPr>
        <p:grpSpPr>
          <a:xfrm rot="19976665">
            <a:off x="728068" y="787083"/>
            <a:ext cx="4907129" cy="5483116"/>
            <a:chOff x="370515" y="1442355"/>
            <a:chExt cx="3385720" cy="3783128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1F8F90CE-8AB8-1E5C-B21C-F696E0A96D7E}"/>
                </a:ext>
              </a:extLst>
            </p:cNvPr>
            <p:cNvCxnSpPr>
              <a:cxnSpLocks/>
            </p:cNvCxnSpPr>
            <p:nvPr/>
          </p:nvCxnSpPr>
          <p:spPr>
            <a:xfrm rot="1623335">
              <a:off x="2059371" y="2529003"/>
              <a:ext cx="1233378" cy="23413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26A8E83-2088-C2CC-F16E-1302415AE0F8}"/>
                </a:ext>
              </a:extLst>
            </p:cNvPr>
            <p:cNvCxnSpPr>
              <a:cxnSpLocks/>
            </p:cNvCxnSpPr>
            <p:nvPr/>
          </p:nvCxnSpPr>
          <p:spPr>
            <a:xfrm rot="1623335" flipV="1">
              <a:off x="1004387" y="2163496"/>
              <a:ext cx="792704" cy="4045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C42D4C4F-636E-6D84-34C8-D541271415DE}"/>
                </a:ext>
              </a:extLst>
            </p:cNvPr>
            <p:cNvCxnSpPr>
              <a:cxnSpLocks/>
            </p:cNvCxnSpPr>
            <p:nvPr/>
          </p:nvCxnSpPr>
          <p:spPr>
            <a:xfrm rot="1623335" flipV="1">
              <a:off x="1923641" y="4851304"/>
              <a:ext cx="717088" cy="3741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EA183D1-50E3-587C-5644-34A59F11D5A6}"/>
                </a:ext>
              </a:extLst>
            </p:cNvPr>
            <p:cNvCxnSpPr>
              <a:cxnSpLocks/>
            </p:cNvCxnSpPr>
            <p:nvPr/>
          </p:nvCxnSpPr>
          <p:spPr>
            <a:xfrm rot="1623335">
              <a:off x="1217051" y="2510391"/>
              <a:ext cx="1229441" cy="236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646DC57-192E-01DF-3D68-99F30A0E938D}"/>
                </a:ext>
              </a:extLst>
            </p:cNvPr>
            <p:cNvCxnSpPr>
              <a:cxnSpLocks/>
            </p:cNvCxnSpPr>
            <p:nvPr/>
          </p:nvCxnSpPr>
          <p:spPr>
            <a:xfrm>
              <a:off x="972783" y="1442355"/>
              <a:ext cx="2587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82EEFF9-06B3-1A42-3499-97C0BC5EA05F}"/>
                </a:ext>
              </a:extLst>
            </p:cNvPr>
            <p:cNvCxnSpPr>
              <a:cxnSpLocks/>
            </p:cNvCxnSpPr>
            <p:nvPr/>
          </p:nvCxnSpPr>
          <p:spPr>
            <a:xfrm rot="1623335">
              <a:off x="771980" y="1493007"/>
              <a:ext cx="407815" cy="82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685990A-7E61-388F-0640-3ACAF965AA3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5032538"/>
              <a:ext cx="106297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D48EBC89-8BA6-E015-255F-959B3DD77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855" y="2095764"/>
              <a:ext cx="0" cy="291100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E170703F-5FEC-70B9-839D-D0815A907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348" y="1458123"/>
              <a:ext cx="2628672" cy="3598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736F465-5FDA-3543-14E2-3ECEBB69BB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3246" y="1451371"/>
              <a:ext cx="2523227" cy="35553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C200E42F-D42B-0957-B2E4-8E5CB0E910E1}"/>
                </a:ext>
              </a:extLst>
            </p:cNvPr>
            <p:cNvCxnSpPr>
              <a:cxnSpLocks/>
            </p:cNvCxnSpPr>
            <p:nvPr/>
          </p:nvCxnSpPr>
          <p:spPr>
            <a:xfrm rot="1623335">
              <a:off x="3350788" y="1485391"/>
              <a:ext cx="405447" cy="844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25E66831-D1CA-9823-667A-C135AAAAB48F}"/>
                </a:ext>
              </a:extLst>
            </p:cNvPr>
            <p:cNvCxnSpPr>
              <a:cxnSpLocks/>
            </p:cNvCxnSpPr>
            <p:nvPr/>
          </p:nvCxnSpPr>
          <p:spPr>
            <a:xfrm rot="1623335" flipV="1">
              <a:off x="2722818" y="2184002"/>
              <a:ext cx="768840" cy="3959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8438C9E-74D3-5391-87A5-50889C51CF30}"/>
                </a:ext>
              </a:extLst>
            </p:cNvPr>
            <p:cNvCxnSpPr>
              <a:cxnSpLocks/>
            </p:cNvCxnSpPr>
            <p:nvPr/>
          </p:nvCxnSpPr>
          <p:spPr>
            <a:xfrm>
              <a:off x="984699" y="5036043"/>
              <a:ext cx="973568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FB14F8C7-202A-FB4C-307D-931D05C99415}"/>
                </a:ext>
              </a:extLst>
            </p:cNvPr>
            <p:cNvCxnSpPr>
              <a:cxnSpLocks/>
            </p:cNvCxnSpPr>
            <p:nvPr/>
          </p:nvCxnSpPr>
          <p:spPr>
            <a:xfrm rot="1623335" flipH="1" flipV="1">
              <a:off x="370515" y="2559997"/>
              <a:ext cx="1188690" cy="2302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61E647E-FB52-2959-D038-A900E94F6B89}"/>
              </a:ext>
            </a:extLst>
          </p:cNvPr>
          <p:cNvCxnSpPr>
            <a:cxnSpLocks/>
          </p:cNvCxnSpPr>
          <p:nvPr/>
        </p:nvCxnSpPr>
        <p:spPr>
          <a:xfrm>
            <a:off x="2919862" y="6524386"/>
            <a:ext cx="3068007" cy="143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弧 25">
            <a:extLst>
              <a:ext uri="{FF2B5EF4-FFF2-40B4-BE49-F238E27FC236}">
                <a16:creationId xmlns:a16="http://schemas.microsoft.com/office/drawing/2014/main" id="{F4F3A73B-4917-870E-2E27-BBF2C648A19D}"/>
              </a:ext>
            </a:extLst>
          </p:cNvPr>
          <p:cNvSpPr/>
          <p:nvPr/>
        </p:nvSpPr>
        <p:spPr>
          <a:xfrm rot="1327028">
            <a:off x="3335923" y="5952760"/>
            <a:ext cx="734936" cy="843521"/>
          </a:xfrm>
          <a:prstGeom prst="arc">
            <a:avLst>
              <a:gd name="adj1" fmla="val 16665195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C9A3D89-10D6-A3B0-4EA5-20063308F33C}"/>
                  </a:ext>
                </a:extLst>
              </p:cNvPr>
              <p:cNvSpPr txBox="1"/>
              <p:nvPr/>
            </p:nvSpPr>
            <p:spPr>
              <a:xfrm>
                <a:off x="760016" y="4298396"/>
                <a:ext cx="7758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150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C9A3D89-10D6-A3B0-4EA5-20063308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16" y="4298396"/>
                <a:ext cx="7758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64C29470-BB5F-FE80-C250-A0A6E9A070D4}"/>
                  </a:ext>
                </a:extLst>
              </p:cNvPr>
              <p:cNvSpPr txBox="1"/>
              <p:nvPr/>
            </p:nvSpPr>
            <p:spPr>
              <a:xfrm>
                <a:off x="1154702" y="494588"/>
                <a:ext cx="7758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120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64C29470-BB5F-FE80-C250-A0A6E9A0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02" y="494588"/>
                <a:ext cx="77585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E96A5F34-3880-C1C0-A3FF-FA3943EC7BC8}"/>
                  </a:ext>
                </a:extLst>
              </p:cNvPr>
              <p:cNvSpPr txBox="1"/>
              <p:nvPr/>
            </p:nvSpPr>
            <p:spPr>
              <a:xfrm>
                <a:off x="4265985" y="260356"/>
                <a:ext cx="548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E96A5F34-3880-C1C0-A3FF-FA3943EC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985" y="260356"/>
                <a:ext cx="54822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C6249EC-F6D1-8D24-B450-40583E6B16AB}"/>
                  </a:ext>
                </a:extLst>
              </p:cNvPr>
              <p:cNvSpPr txBox="1"/>
              <p:nvPr/>
            </p:nvSpPr>
            <p:spPr>
              <a:xfrm>
                <a:off x="4775563" y="5424118"/>
                <a:ext cx="548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C6249EC-F6D1-8D24-B450-40583E6B1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563" y="5424118"/>
                <a:ext cx="54822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2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2</cp:revision>
  <dcterms:created xsi:type="dcterms:W3CDTF">2023-01-12T23:11:36Z</dcterms:created>
  <dcterms:modified xsi:type="dcterms:W3CDTF">2023-01-12T23:30:07Z</dcterms:modified>
</cp:coreProperties>
</file>