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2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3893216" y="5413841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16" y="5413841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420269" y="2739306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AED962D3-1DC7-E6F3-30DB-DB7534E3295C}"/>
              </a:ext>
            </a:extLst>
          </p:cNvPr>
          <p:cNvSpPr/>
          <p:nvPr/>
        </p:nvSpPr>
        <p:spPr>
          <a:xfrm rot="20042585">
            <a:off x="1737006" y="984058"/>
            <a:ext cx="3468420" cy="4496912"/>
          </a:xfrm>
          <a:prstGeom prst="triangle">
            <a:avLst>
              <a:gd name="adj" fmla="val 32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73A6CC2-9699-A8FC-A222-E58EAEAB37F1}"/>
              </a:ext>
            </a:extLst>
          </p:cNvPr>
          <p:cNvSpPr/>
          <p:nvPr/>
        </p:nvSpPr>
        <p:spPr>
          <a:xfrm>
            <a:off x="1002856" y="866210"/>
            <a:ext cx="5240926" cy="524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67FAC-596C-35C0-AAD1-AC7E24F7F361}"/>
              </a:ext>
            </a:extLst>
          </p:cNvPr>
          <p:cNvCxnSpPr/>
          <p:nvPr/>
        </p:nvCxnSpPr>
        <p:spPr>
          <a:xfrm>
            <a:off x="2293700" y="6043923"/>
            <a:ext cx="3654425" cy="25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0BECD2F-D67C-BB67-1E8C-346774D62D38}"/>
              </a:ext>
            </a:extLst>
          </p:cNvPr>
          <p:cNvSpPr/>
          <p:nvPr/>
        </p:nvSpPr>
        <p:spPr>
          <a:xfrm rot="1327028">
            <a:off x="3230295" y="5564106"/>
            <a:ext cx="667424" cy="766034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DFEB1E0-6F16-A08B-4646-561D36344A1D}"/>
              </a:ext>
            </a:extLst>
          </p:cNvPr>
          <p:cNvSpPr/>
          <p:nvPr/>
        </p:nvSpPr>
        <p:spPr>
          <a:xfrm rot="19895329">
            <a:off x="3524497" y="3379705"/>
            <a:ext cx="273357" cy="234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0A68C6-7EDA-4B4C-0941-311810ED2D0B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2875001" y="3615703"/>
            <a:ext cx="740583" cy="24068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6E5D46-DFB5-DF43-A292-3C65E0295080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85596" y="3523735"/>
            <a:ext cx="2229028" cy="9208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0AD948B-7B50-5A7A-E110-32FF925C5B4B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flipH="1" flipV="1">
            <a:off x="1955835" y="1469485"/>
            <a:ext cx="1649600" cy="19243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40F747-12D4-815B-8F0E-0EBE29FB2465}"/>
                  </a:ext>
                </a:extLst>
              </p:cNvPr>
              <p:cNvSpPr txBox="1"/>
              <p:nvPr/>
            </p:nvSpPr>
            <p:spPr>
              <a:xfrm>
                <a:off x="4636510" y="5098063"/>
                <a:ext cx="16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40F747-12D4-815B-8F0E-0EBE29FB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10" y="5098063"/>
                <a:ext cx="168232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851A42-7887-7BB5-88AB-F74C86FAA8C7}"/>
                  </a:ext>
                </a:extLst>
              </p:cNvPr>
              <p:cNvSpPr txBox="1"/>
              <p:nvPr/>
            </p:nvSpPr>
            <p:spPr>
              <a:xfrm>
                <a:off x="2876094" y="1664648"/>
                <a:ext cx="1691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851A42-7887-7BB5-88AB-F74C86FA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94" y="1664648"/>
                <a:ext cx="169180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F34F9B2-9823-AD8F-E452-E2144E4DE3D8}"/>
                  </a:ext>
                </a:extLst>
              </p:cNvPr>
              <p:cNvSpPr txBox="1"/>
              <p:nvPr/>
            </p:nvSpPr>
            <p:spPr>
              <a:xfrm>
                <a:off x="552228" y="3615703"/>
                <a:ext cx="1691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F34F9B2-9823-AD8F-E452-E2144E4D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8" y="3615703"/>
                <a:ext cx="169180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2</cp:revision>
  <dcterms:created xsi:type="dcterms:W3CDTF">2023-01-12T23:11:36Z</dcterms:created>
  <dcterms:modified xsi:type="dcterms:W3CDTF">2023-01-12T23:25:45Z</dcterms:modified>
</cp:coreProperties>
</file>