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74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5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7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7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0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5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43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29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45F7-2E3C-4A35-AEF5-49C2DC3E0EE8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7493-F9D2-4907-BFFB-CA1FB0082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BB7DE3-05A4-5FF1-FA74-44021BEAD928}"/>
              </a:ext>
            </a:extLst>
          </p:cNvPr>
          <p:cNvSpPr/>
          <p:nvPr/>
        </p:nvSpPr>
        <p:spPr>
          <a:xfrm>
            <a:off x="3487271" y="5942238"/>
            <a:ext cx="860611" cy="48409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46C48A-8369-F789-EF5D-67F711484A3E}"/>
              </a:ext>
            </a:extLst>
          </p:cNvPr>
          <p:cNvSpPr/>
          <p:nvPr/>
        </p:nvSpPr>
        <p:spPr>
          <a:xfrm rot="19569171">
            <a:off x="3142678" y="4219417"/>
            <a:ext cx="528799" cy="145768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F1C5CA1-FB5F-FAB2-95EB-D133B67550CC}"/>
              </a:ext>
            </a:extLst>
          </p:cNvPr>
          <p:cNvSpPr/>
          <p:nvPr/>
        </p:nvSpPr>
        <p:spPr>
          <a:xfrm>
            <a:off x="2415423" y="2078452"/>
            <a:ext cx="445899" cy="445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21D977C-BE48-B5B0-5DDB-91921C05B555}"/>
              </a:ext>
            </a:extLst>
          </p:cNvPr>
          <p:cNvSpPr/>
          <p:nvPr/>
        </p:nvSpPr>
        <p:spPr>
          <a:xfrm>
            <a:off x="4347882" y="249648"/>
            <a:ext cx="860611" cy="48409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43DFD6-EDF8-B4B1-3B00-999879D8DD85}"/>
              </a:ext>
            </a:extLst>
          </p:cNvPr>
          <p:cNvSpPr/>
          <p:nvPr/>
        </p:nvSpPr>
        <p:spPr>
          <a:xfrm rot="21183620">
            <a:off x="2494657" y="2507746"/>
            <a:ext cx="528799" cy="145768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DCD332C-DC36-BA0E-6A4C-1673E24928D3}"/>
              </a:ext>
            </a:extLst>
          </p:cNvPr>
          <p:cNvSpPr/>
          <p:nvPr/>
        </p:nvSpPr>
        <p:spPr>
          <a:xfrm rot="1740241">
            <a:off x="2756913" y="1044544"/>
            <a:ext cx="528799" cy="113838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CD15AAE-90C5-E435-8112-CB9BFCDD30F5}"/>
              </a:ext>
            </a:extLst>
          </p:cNvPr>
          <p:cNvSpPr/>
          <p:nvPr/>
        </p:nvSpPr>
        <p:spPr>
          <a:xfrm>
            <a:off x="3704575" y="5496339"/>
            <a:ext cx="445899" cy="445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EB28502-D24F-90B8-68AA-FC4199E644D3}"/>
              </a:ext>
            </a:extLst>
          </p:cNvPr>
          <p:cNvSpPr/>
          <p:nvPr/>
        </p:nvSpPr>
        <p:spPr>
          <a:xfrm>
            <a:off x="2663681" y="3935800"/>
            <a:ext cx="445899" cy="445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53BA352-B8D5-D2D1-DBDC-0FA2FCF42131}"/>
              </a:ext>
            </a:extLst>
          </p:cNvPr>
          <p:cNvSpPr/>
          <p:nvPr/>
        </p:nvSpPr>
        <p:spPr>
          <a:xfrm rot="19452767">
            <a:off x="5088429" y="1004735"/>
            <a:ext cx="528799" cy="145768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604214F-871A-890B-601A-A406CD6DF360}"/>
              </a:ext>
            </a:extLst>
          </p:cNvPr>
          <p:cNvSpPr/>
          <p:nvPr/>
        </p:nvSpPr>
        <p:spPr>
          <a:xfrm>
            <a:off x="4572000" y="733742"/>
            <a:ext cx="445899" cy="445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824EBDB-61BB-64C5-1714-AA34F37ECFC4}"/>
              </a:ext>
            </a:extLst>
          </p:cNvPr>
          <p:cNvSpPr/>
          <p:nvPr/>
        </p:nvSpPr>
        <p:spPr>
          <a:xfrm>
            <a:off x="5682985" y="2256473"/>
            <a:ext cx="445899" cy="445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AF1538-F179-4D80-F7C2-A7198F20DC93}"/>
              </a:ext>
            </a:extLst>
          </p:cNvPr>
          <p:cNvSpPr/>
          <p:nvPr/>
        </p:nvSpPr>
        <p:spPr>
          <a:xfrm rot="21183620">
            <a:off x="5770022" y="2711383"/>
            <a:ext cx="528799" cy="145768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0544B39-2B8A-A120-8372-933969E68624}"/>
              </a:ext>
            </a:extLst>
          </p:cNvPr>
          <p:cNvSpPr/>
          <p:nvPr/>
        </p:nvSpPr>
        <p:spPr>
          <a:xfrm rot="11458164">
            <a:off x="5905934" y="4178076"/>
            <a:ext cx="445899" cy="445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EC031B1-CF44-8113-3E13-E0087D1BAB59}"/>
              </a:ext>
            </a:extLst>
          </p:cNvPr>
          <p:cNvSpPr/>
          <p:nvPr/>
        </p:nvSpPr>
        <p:spPr>
          <a:xfrm rot="13198405">
            <a:off x="5366628" y="4464491"/>
            <a:ext cx="528799" cy="113838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CD3BFC2-637D-AEAC-26B8-C8D0BB83E3EC}"/>
              </a:ext>
            </a:extLst>
          </p:cNvPr>
          <p:cNvCxnSpPr>
            <a:cxnSpLocks/>
          </p:cNvCxnSpPr>
          <p:nvPr/>
        </p:nvCxnSpPr>
        <p:spPr>
          <a:xfrm>
            <a:off x="3917576" y="5700845"/>
            <a:ext cx="0" cy="54534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80762D-18B0-3208-E449-AAEA95DB04ED}"/>
              </a:ext>
            </a:extLst>
          </p:cNvPr>
          <p:cNvCxnSpPr>
            <a:cxnSpLocks/>
          </p:cNvCxnSpPr>
          <p:nvPr/>
        </p:nvCxnSpPr>
        <p:spPr>
          <a:xfrm>
            <a:off x="2876226" y="4166091"/>
            <a:ext cx="1040894" cy="156433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7C9F35D-528D-E117-BF65-96DCA42DE04C}"/>
              </a:ext>
            </a:extLst>
          </p:cNvPr>
          <p:cNvCxnSpPr>
            <a:cxnSpLocks/>
          </p:cNvCxnSpPr>
          <p:nvPr/>
        </p:nvCxnSpPr>
        <p:spPr>
          <a:xfrm>
            <a:off x="2630049" y="2269796"/>
            <a:ext cx="256581" cy="18962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A3AAB3F-46D1-26D0-2C37-412B3AA56B09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2629593" y="1115929"/>
            <a:ext cx="667705" cy="118547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EBD873-4FE8-902A-BBB3-DC4FDF10F005}"/>
                  </a:ext>
                </a:extLst>
              </p:cNvPr>
              <p:cNvSpPr txBox="1"/>
              <p:nvPr/>
            </p:nvSpPr>
            <p:spPr>
              <a:xfrm>
                <a:off x="2890858" y="5661416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EBD873-4FE8-902A-BBB3-DC4FDF10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58" y="5661416"/>
                <a:ext cx="70506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31F437E-6D3A-A532-1460-6600D9BA392C}"/>
                  </a:ext>
                </a:extLst>
              </p:cNvPr>
              <p:cNvSpPr txBox="1"/>
              <p:nvPr/>
            </p:nvSpPr>
            <p:spPr>
              <a:xfrm>
                <a:off x="2647729" y="4905997"/>
                <a:ext cx="6955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31F437E-6D3A-A532-1460-6600D9B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29" y="4905997"/>
                <a:ext cx="6955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DC67D3A-E329-9249-CE5A-EFC7117A6A95}"/>
                  </a:ext>
                </a:extLst>
              </p:cNvPr>
              <p:cNvSpPr txBox="1"/>
              <p:nvPr/>
            </p:nvSpPr>
            <p:spPr>
              <a:xfrm>
                <a:off x="2944765" y="2841410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DC67D3A-E329-9249-CE5A-EFC7117A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65" y="2841410"/>
                <a:ext cx="7050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0C8182-E445-8802-E876-B848C925AE7D}"/>
                  </a:ext>
                </a:extLst>
              </p:cNvPr>
              <p:cNvSpPr txBox="1"/>
              <p:nvPr/>
            </p:nvSpPr>
            <p:spPr>
              <a:xfrm>
                <a:off x="3246464" y="1568904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A0C8182-E445-8802-E876-B848C925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64" y="1568904"/>
                <a:ext cx="70506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930AF83-CD69-8041-F63C-85F815254A3C}"/>
              </a:ext>
            </a:extLst>
          </p:cNvPr>
          <p:cNvCxnSpPr>
            <a:cxnSpLocks/>
          </p:cNvCxnSpPr>
          <p:nvPr/>
        </p:nvCxnSpPr>
        <p:spPr>
          <a:xfrm flipH="1">
            <a:off x="4943379" y="1306920"/>
            <a:ext cx="437650" cy="3568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DA91B25-6BA6-09E8-BA13-AE05B63654CE}"/>
                  </a:ext>
                </a:extLst>
              </p:cNvPr>
              <p:cNvSpPr txBox="1"/>
              <p:nvPr/>
            </p:nvSpPr>
            <p:spPr>
              <a:xfrm>
                <a:off x="5468060" y="1122587"/>
                <a:ext cx="592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DA91B25-6BA6-09E8-BA13-AE05B6365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60" y="1122587"/>
                <a:ext cx="59266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CF5F8EB-4E87-307A-215C-6F3DB492D5A2}"/>
              </a:ext>
            </a:extLst>
          </p:cNvPr>
          <p:cNvCxnSpPr>
            <a:cxnSpLocks/>
          </p:cNvCxnSpPr>
          <p:nvPr/>
        </p:nvCxnSpPr>
        <p:spPr>
          <a:xfrm>
            <a:off x="3917120" y="4136512"/>
            <a:ext cx="0" cy="15017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3249BC9-4A40-B19C-FC6D-D59A0747BC27}"/>
              </a:ext>
            </a:extLst>
          </p:cNvPr>
          <p:cNvGrpSpPr/>
          <p:nvPr/>
        </p:nvGrpSpPr>
        <p:grpSpPr>
          <a:xfrm>
            <a:off x="2195758" y="2931030"/>
            <a:ext cx="762390" cy="828781"/>
            <a:chOff x="3254582" y="4461510"/>
            <a:chExt cx="914400" cy="994029"/>
          </a:xfrm>
        </p:grpSpPr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0A4FB8E1-B621-78B1-F572-BEC57525855F}"/>
                </a:ext>
              </a:extLst>
            </p:cNvPr>
            <p:cNvSpPr/>
            <p:nvPr/>
          </p:nvSpPr>
          <p:spPr>
            <a:xfrm rot="17618931">
              <a:off x="3254582" y="4541139"/>
              <a:ext cx="914400" cy="9144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DFA97DF9-2FF7-0C2E-E82B-6BC30B021BAB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 flipV="1">
              <a:off x="3798458" y="4461510"/>
              <a:ext cx="96721" cy="118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542845B-739F-382F-B3C5-130095028D6F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3775710" y="4579534"/>
              <a:ext cx="119469" cy="75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4E3C47D-E6DA-E143-A53C-EC8D39F925C8}"/>
                  </a:ext>
                </a:extLst>
              </p:cNvPr>
              <p:cNvSpPr txBox="1"/>
              <p:nvPr/>
            </p:nvSpPr>
            <p:spPr>
              <a:xfrm>
                <a:off x="3384636" y="4135629"/>
                <a:ext cx="6747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4E3C47D-E6DA-E143-A53C-EC8D39F9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36" y="4135629"/>
                <a:ext cx="67473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9B0D2A6-2B62-46CB-A8E7-4A88A94DCCFD}"/>
              </a:ext>
            </a:extLst>
          </p:cNvPr>
          <p:cNvCxnSpPr>
            <a:cxnSpLocks/>
          </p:cNvCxnSpPr>
          <p:nvPr/>
        </p:nvCxnSpPr>
        <p:spPr>
          <a:xfrm>
            <a:off x="2074621" y="3041307"/>
            <a:ext cx="791508" cy="11174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B8DF4E43-D708-C055-751A-760F52EB16EB}"/>
              </a:ext>
            </a:extLst>
          </p:cNvPr>
          <p:cNvGrpSpPr/>
          <p:nvPr/>
        </p:nvGrpSpPr>
        <p:grpSpPr>
          <a:xfrm rot="2279932">
            <a:off x="2295524" y="1171329"/>
            <a:ext cx="863405" cy="938593"/>
            <a:chOff x="3254582" y="4461510"/>
            <a:chExt cx="914400" cy="994029"/>
          </a:xfrm>
        </p:grpSpPr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9E48D7FF-6825-ABD2-8080-0AF4A629DF88}"/>
                </a:ext>
              </a:extLst>
            </p:cNvPr>
            <p:cNvSpPr/>
            <p:nvPr/>
          </p:nvSpPr>
          <p:spPr>
            <a:xfrm rot="17618931">
              <a:off x="3254582" y="4541139"/>
              <a:ext cx="914400" cy="9144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8D6DC059-A25E-475E-D437-6CC48AA3AC34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 flipV="1">
              <a:off x="3798458" y="4461510"/>
              <a:ext cx="96721" cy="118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F280370-EC89-9DFE-49FE-8460F7D4CDDC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V="1">
              <a:off x="3775710" y="4579534"/>
              <a:ext cx="119469" cy="75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74D9CCCE-E112-B7B9-2EFE-1387ED72E568}"/>
                  </a:ext>
                </a:extLst>
              </p:cNvPr>
              <p:cNvSpPr txBox="1"/>
              <p:nvPr/>
            </p:nvSpPr>
            <p:spPr>
              <a:xfrm>
                <a:off x="1559920" y="2481139"/>
                <a:ext cx="9903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74D9CCCE-E112-B7B9-2EFE-1387ED72E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20" y="2481139"/>
                <a:ext cx="99039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06F5718C-A7BF-1E1A-2937-6D79EB1EF8AB}"/>
              </a:ext>
            </a:extLst>
          </p:cNvPr>
          <p:cNvCxnSpPr>
            <a:cxnSpLocks/>
          </p:cNvCxnSpPr>
          <p:nvPr/>
        </p:nvCxnSpPr>
        <p:spPr>
          <a:xfrm flipH="1" flipV="1">
            <a:off x="2493190" y="1085321"/>
            <a:ext cx="126194" cy="11844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1595280C-671E-EA5B-D90F-65B5278BCD80}"/>
                  </a:ext>
                </a:extLst>
              </p:cNvPr>
              <p:cNvSpPr txBox="1"/>
              <p:nvPr/>
            </p:nvSpPr>
            <p:spPr>
              <a:xfrm>
                <a:off x="2067881" y="517672"/>
                <a:ext cx="9903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1595280C-671E-EA5B-D90F-65B5278B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881" y="517672"/>
                <a:ext cx="99039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7F2780E-6403-CCE5-F8E5-DC9B92919366}"/>
              </a:ext>
            </a:extLst>
          </p:cNvPr>
          <p:cNvGrpSpPr/>
          <p:nvPr/>
        </p:nvGrpSpPr>
        <p:grpSpPr>
          <a:xfrm rot="18940927">
            <a:off x="3401286" y="4711007"/>
            <a:ext cx="697368" cy="746530"/>
            <a:chOff x="-1355660" y="1502273"/>
            <a:chExt cx="762390" cy="816136"/>
          </a:xfrm>
        </p:grpSpPr>
        <p:sp>
          <p:nvSpPr>
            <p:cNvPr id="97" name="円弧 96">
              <a:extLst>
                <a:ext uri="{FF2B5EF4-FFF2-40B4-BE49-F238E27FC236}">
                  <a16:creationId xmlns:a16="http://schemas.microsoft.com/office/drawing/2014/main" id="{5956D9D4-AD5B-C01D-DE84-1439D5D07D98}"/>
                </a:ext>
              </a:extLst>
            </p:cNvPr>
            <p:cNvSpPr/>
            <p:nvPr/>
          </p:nvSpPr>
          <p:spPr>
            <a:xfrm rot="20200358">
              <a:off x="-1355660" y="1556019"/>
              <a:ext cx="762390" cy="76239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EC5BDE9-20B5-8FAE-6180-2F70485C5DAB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H="1" flipV="1">
              <a:off x="-1125412" y="1587179"/>
              <a:ext cx="94172" cy="43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AA42A0EF-272B-E310-56C5-57411A0EA53C}"/>
                </a:ext>
              </a:extLst>
            </p:cNvPr>
            <p:cNvCxnSpPr>
              <a:cxnSpLocks/>
              <a:stCxn id="97" idx="0"/>
            </p:cNvCxnSpPr>
            <p:nvPr/>
          </p:nvCxnSpPr>
          <p:spPr>
            <a:xfrm flipV="1">
              <a:off x="-1125412" y="1502273"/>
              <a:ext cx="47086" cy="84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EE8ABEEF-70FE-D1F3-C0C7-2931D52439D4}"/>
              </a:ext>
            </a:extLst>
          </p:cNvPr>
          <p:cNvGrpSpPr/>
          <p:nvPr/>
        </p:nvGrpSpPr>
        <p:grpSpPr>
          <a:xfrm rot="8718636">
            <a:off x="4680154" y="1617425"/>
            <a:ext cx="697368" cy="746530"/>
            <a:chOff x="-1355660" y="1502273"/>
            <a:chExt cx="762390" cy="816136"/>
          </a:xfrm>
        </p:grpSpPr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E5A694F1-921D-D469-AE54-C654FBD13845}"/>
                </a:ext>
              </a:extLst>
            </p:cNvPr>
            <p:cNvSpPr/>
            <p:nvPr/>
          </p:nvSpPr>
          <p:spPr>
            <a:xfrm rot="20200358">
              <a:off x="-1355660" y="1556019"/>
              <a:ext cx="762390" cy="76239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132DCA7-FA24-88A3-73B7-06C02273D1E9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 flipH="1" flipV="1">
              <a:off x="-1125412" y="1587179"/>
              <a:ext cx="94172" cy="43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4A0059CA-FD12-5A47-138B-481AE66C7969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 flipV="1">
              <a:off x="-1125412" y="1502273"/>
              <a:ext cx="47086" cy="84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9F8A946-8E16-5F7E-188B-2F9BBDBB0D97}"/>
                  </a:ext>
                </a:extLst>
              </p:cNvPr>
              <p:cNvSpPr txBox="1"/>
              <p:nvPr/>
            </p:nvSpPr>
            <p:spPr>
              <a:xfrm>
                <a:off x="4836973" y="2251453"/>
                <a:ext cx="6746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9F8A946-8E16-5F7E-188B-2F9BBDBB0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973" y="2251453"/>
                <a:ext cx="67460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58036D0D-412F-1D47-4AD2-9BA173A5DC96}"/>
              </a:ext>
            </a:extLst>
          </p:cNvPr>
          <p:cNvCxnSpPr>
            <a:cxnSpLocks/>
          </p:cNvCxnSpPr>
          <p:nvPr/>
        </p:nvCxnSpPr>
        <p:spPr>
          <a:xfrm flipH="1" flipV="1">
            <a:off x="5905934" y="2479422"/>
            <a:ext cx="1037410" cy="14012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21969D1-0A16-239E-C2B3-C77568765280}"/>
              </a:ext>
            </a:extLst>
          </p:cNvPr>
          <p:cNvCxnSpPr>
            <a:cxnSpLocks/>
          </p:cNvCxnSpPr>
          <p:nvPr/>
        </p:nvCxnSpPr>
        <p:spPr>
          <a:xfrm flipH="1" flipV="1">
            <a:off x="6156094" y="4427628"/>
            <a:ext cx="159362" cy="14313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FC8A694A-41C0-1ABE-EB4D-BE382DDB51E6}"/>
              </a:ext>
            </a:extLst>
          </p:cNvPr>
          <p:cNvGrpSpPr/>
          <p:nvPr/>
        </p:nvGrpSpPr>
        <p:grpSpPr>
          <a:xfrm rot="9918584">
            <a:off x="6084694" y="3300810"/>
            <a:ext cx="679890" cy="739097"/>
            <a:chOff x="3254582" y="4461510"/>
            <a:chExt cx="914400" cy="994029"/>
          </a:xfrm>
        </p:grpSpPr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4C29BBC3-C534-1B4B-4F95-A0A04FA3C63B}"/>
                </a:ext>
              </a:extLst>
            </p:cNvPr>
            <p:cNvSpPr/>
            <p:nvPr/>
          </p:nvSpPr>
          <p:spPr>
            <a:xfrm rot="17618931">
              <a:off x="3254582" y="4541139"/>
              <a:ext cx="914400" cy="9144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9C52AAF6-266E-1027-9722-BAD5AA9C983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 flipV="1">
              <a:off x="3798458" y="4461510"/>
              <a:ext cx="96721" cy="118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AD3BC1FB-4560-94F6-C5C9-EDFDDC28019A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775710" y="4579534"/>
              <a:ext cx="119469" cy="75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06C71F4B-9ADB-FA17-D8F9-32C53386C476}"/>
              </a:ext>
            </a:extLst>
          </p:cNvPr>
          <p:cNvGrpSpPr/>
          <p:nvPr/>
        </p:nvGrpSpPr>
        <p:grpSpPr>
          <a:xfrm rot="13189830">
            <a:off x="5629018" y="4755330"/>
            <a:ext cx="863405" cy="938593"/>
            <a:chOff x="3254582" y="4461510"/>
            <a:chExt cx="914400" cy="994029"/>
          </a:xfrm>
        </p:grpSpPr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816199F9-761B-3B09-04B1-23A2C6F845C0}"/>
                </a:ext>
              </a:extLst>
            </p:cNvPr>
            <p:cNvSpPr/>
            <p:nvPr/>
          </p:nvSpPr>
          <p:spPr>
            <a:xfrm rot="17618931">
              <a:off x="3254582" y="4541139"/>
              <a:ext cx="914400" cy="9144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9458EFCB-2EF6-2A97-1D77-AA10BDFD90E2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 flipV="1">
              <a:off x="3798458" y="4461510"/>
              <a:ext cx="96721" cy="118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FFE81DEC-C778-BC0B-ECA7-14B4D5E4EDF5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3775710" y="4579534"/>
              <a:ext cx="119469" cy="75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81C6F530-195E-1102-AD8F-77C95FDB3DC8}"/>
                  </a:ext>
                </a:extLst>
              </p:cNvPr>
              <p:cNvSpPr txBox="1"/>
              <p:nvPr/>
            </p:nvSpPr>
            <p:spPr>
              <a:xfrm>
                <a:off x="6348032" y="3883194"/>
                <a:ext cx="9903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81C6F530-195E-1102-AD8F-77C95FDB3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32" y="3883194"/>
                <a:ext cx="9903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65579F50-B33B-7C21-1B46-913C082CAA4A}"/>
                  </a:ext>
                </a:extLst>
              </p:cNvPr>
              <p:cNvSpPr txBox="1"/>
              <p:nvPr/>
            </p:nvSpPr>
            <p:spPr>
              <a:xfrm>
                <a:off x="5468060" y="5612934"/>
                <a:ext cx="9903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65579F50-B33B-7C21-1B46-913C082C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60" y="5612934"/>
                <a:ext cx="99039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BBA644B2-537A-CA63-8BA0-9557709B8404}"/>
              </a:ext>
            </a:extLst>
          </p:cNvPr>
          <p:cNvCxnSpPr>
            <a:cxnSpLocks/>
          </p:cNvCxnSpPr>
          <p:nvPr/>
        </p:nvCxnSpPr>
        <p:spPr>
          <a:xfrm flipH="1">
            <a:off x="4786342" y="290274"/>
            <a:ext cx="12863" cy="6136058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C491959D-B7F3-CEF1-76A6-E0C47C74A2BC}"/>
              </a:ext>
            </a:extLst>
          </p:cNvPr>
          <p:cNvCxnSpPr>
            <a:cxnSpLocks/>
          </p:cNvCxnSpPr>
          <p:nvPr/>
        </p:nvCxnSpPr>
        <p:spPr>
          <a:xfrm flipH="1">
            <a:off x="3917120" y="6246191"/>
            <a:ext cx="86106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03617296-EFF3-27D6-0B1C-4B6E66EA428F}"/>
                  </a:ext>
                </a:extLst>
              </p:cNvPr>
              <p:cNvSpPr txBox="1"/>
              <p:nvPr/>
            </p:nvSpPr>
            <p:spPr>
              <a:xfrm>
                <a:off x="4282293" y="5660314"/>
                <a:ext cx="5040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03617296-EFF3-27D6-0B1C-4B6E66EA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93" y="5660314"/>
                <a:ext cx="50404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BEA983B5-536F-EB42-5805-0BFA3D8E3890}"/>
                  </a:ext>
                </a:extLst>
              </p:cNvPr>
              <p:cNvSpPr txBox="1"/>
              <p:nvPr/>
            </p:nvSpPr>
            <p:spPr>
              <a:xfrm>
                <a:off x="4322330" y="3207214"/>
                <a:ext cx="5532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BEA983B5-536F-EB42-5805-0BFA3D8E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330" y="3207214"/>
                <a:ext cx="553228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D2A2B57-97B2-B793-AC24-C44D9288A729}"/>
              </a:ext>
            </a:extLst>
          </p:cNvPr>
          <p:cNvCxnSpPr>
            <a:cxnSpLocks/>
          </p:cNvCxnSpPr>
          <p:nvPr/>
        </p:nvCxnSpPr>
        <p:spPr>
          <a:xfrm flipV="1">
            <a:off x="4347882" y="5333573"/>
            <a:ext cx="0" cy="1092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0A64CFA-B651-4182-7A69-4717D279D18C}"/>
              </a:ext>
            </a:extLst>
          </p:cNvPr>
          <p:cNvCxnSpPr>
            <a:cxnSpLocks/>
          </p:cNvCxnSpPr>
          <p:nvPr/>
        </p:nvCxnSpPr>
        <p:spPr>
          <a:xfrm>
            <a:off x="4347882" y="6426332"/>
            <a:ext cx="11201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C61AD70-06E3-BC6D-9A12-54C158476D06}"/>
                  </a:ext>
                </a:extLst>
              </p:cNvPr>
              <p:cNvSpPr txBox="1"/>
              <p:nvPr/>
            </p:nvSpPr>
            <p:spPr>
              <a:xfrm>
                <a:off x="5396090" y="6195841"/>
                <a:ext cx="508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C61AD70-06E3-BC6D-9A12-54C15847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90" y="6195841"/>
                <a:ext cx="508088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83C33E-27F1-14CD-F100-322EC57A582B}"/>
                  </a:ext>
                </a:extLst>
              </p:cNvPr>
              <p:cNvSpPr txBox="1"/>
              <p:nvPr/>
            </p:nvSpPr>
            <p:spPr>
              <a:xfrm>
                <a:off x="4165567" y="4857465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83C33E-27F1-14CD-F100-322EC57A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567" y="4857465"/>
                <a:ext cx="51385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AE8FF30-E2AC-B8C6-573E-D0582DC7719F}"/>
                  </a:ext>
                </a:extLst>
              </p:cNvPr>
              <p:cNvSpPr txBox="1"/>
              <p:nvPr/>
            </p:nvSpPr>
            <p:spPr>
              <a:xfrm>
                <a:off x="4012291" y="6344559"/>
                <a:ext cx="6127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AE8FF30-E2AC-B8C6-573E-D0582DC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91" y="6344559"/>
                <a:ext cx="612732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16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3</cp:revision>
  <dcterms:created xsi:type="dcterms:W3CDTF">2023-01-11T13:26:30Z</dcterms:created>
  <dcterms:modified xsi:type="dcterms:W3CDTF">2023-01-12T20:00:50Z</dcterms:modified>
</cp:coreProperties>
</file>