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4"/>
  </p:notesMasterIdLst>
  <p:handoutMasterIdLst>
    <p:handoutMasterId r:id="rId15"/>
  </p:handoutMasterIdLst>
  <p:sldIdLst>
    <p:sldId id="256" r:id="rId5"/>
    <p:sldId id="257" r:id="rId6"/>
    <p:sldId id="259" r:id="rId7"/>
    <p:sldId id="264" r:id="rId8"/>
    <p:sldId id="265" r:id="rId9"/>
    <p:sldId id="266" r:id="rId10"/>
    <p:sldId id="267" r:id="rId11"/>
    <p:sldId id="261" r:id="rId12"/>
    <p:sldId id="262" r:id="rId13"/>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6C70F-E525-42A1-AE81-CAFC554A07D8}" v="4" dt="2023-07-27T04:00:49.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20" y="8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平 京太朗" userId="b4f496b8-8c8c-4deb-931b-50dd821f08f2" providerId="ADAL" clId="{0E26C70F-E525-42A1-AE81-CAFC554A07D8}"/>
    <pc:docChg chg="undo custSel modSld">
      <pc:chgData name="平 京太朗" userId="b4f496b8-8c8c-4deb-931b-50dd821f08f2" providerId="ADAL" clId="{0E26C70F-E525-42A1-AE81-CAFC554A07D8}" dt="2023-07-27T04:05:33.135" v="8" actId="1076"/>
      <pc:docMkLst>
        <pc:docMk/>
      </pc:docMkLst>
      <pc:sldChg chg="modSp mod">
        <pc:chgData name="平 京太朗" userId="b4f496b8-8c8c-4deb-931b-50dd821f08f2" providerId="ADAL" clId="{0E26C70F-E525-42A1-AE81-CAFC554A07D8}" dt="2023-07-27T04:05:33.135" v="8" actId="1076"/>
        <pc:sldMkLst>
          <pc:docMk/>
          <pc:sldMk cId="302665335" sldId="257"/>
        </pc:sldMkLst>
        <pc:spChg chg="mod">
          <ac:chgData name="平 京太朗" userId="b4f496b8-8c8c-4deb-931b-50dd821f08f2" providerId="ADAL" clId="{0E26C70F-E525-42A1-AE81-CAFC554A07D8}" dt="2023-07-27T04:04:57.728" v="4" actId="1076"/>
          <ac:spMkLst>
            <pc:docMk/>
            <pc:sldMk cId="302665335" sldId="257"/>
            <ac:spMk id="2" creationId="{9A134327-4864-46BB-A57A-7055C9E3AEC1}"/>
          </ac:spMkLst>
        </pc:spChg>
        <pc:spChg chg="mod">
          <ac:chgData name="平 京太朗" userId="b4f496b8-8c8c-4deb-931b-50dd821f08f2" providerId="ADAL" clId="{0E26C70F-E525-42A1-AE81-CAFC554A07D8}" dt="2023-07-27T04:05:33.135" v="8" actId="1076"/>
          <ac:spMkLst>
            <pc:docMk/>
            <pc:sldMk cId="302665335" sldId="257"/>
            <ac:spMk id="41" creationId="{A32307B0-7E1D-D3D9-80F8-900F0CFB8460}"/>
          </ac:spMkLst>
        </pc:spChg>
        <pc:spChg chg="mod">
          <ac:chgData name="平 京太朗" userId="b4f496b8-8c8c-4deb-931b-50dd821f08f2" providerId="ADAL" clId="{0E26C70F-E525-42A1-AE81-CAFC554A07D8}" dt="2023-07-27T04:05:33.135" v="8" actId="1076"/>
          <ac:spMkLst>
            <pc:docMk/>
            <pc:sldMk cId="302665335" sldId="257"/>
            <ac:spMk id="42" creationId="{C484E6A7-CEB2-AE09-AC4E-24A46CFB65AA}"/>
          </ac:spMkLst>
        </pc:spChg>
        <pc:spChg chg="mod">
          <ac:chgData name="平 京太朗" userId="b4f496b8-8c8c-4deb-931b-50dd821f08f2" providerId="ADAL" clId="{0E26C70F-E525-42A1-AE81-CAFC554A07D8}" dt="2023-07-27T04:05:33.135" v="8" actId="1076"/>
          <ac:spMkLst>
            <pc:docMk/>
            <pc:sldMk cId="302665335" sldId="257"/>
            <ac:spMk id="43" creationId="{5A8B76E6-37BD-B518-457C-7A81DDE74699}"/>
          </ac:spMkLst>
        </pc:spChg>
        <pc:spChg chg="mod">
          <ac:chgData name="平 京太朗" userId="b4f496b8-8c8c-4deb-931b-50dd821f08f2" providerId="ADAL" clId="{0E26C70F-E525-42A1-AE81-CAFC554A07D8}" dt="2023-07-27T04:05:16.656" v="6" actId="1076"/>
          <ac:spMkLst>
            <pc:docMk/>
            <pc:sldMk cId="302665335" sldId="257"/>
            <ac:spMk id="44" creationId="{56CB7182-B0BE-C6BC-C02E-E0620D05CF2B}"/>
          </ac:spMkLst>
        </pc:spChg>
        <pc:spChg chg="mod">
          <ac:chgData name="平 京太朗" userId="b4f496b8-8c8c-4deb-931b-50dd821f08f2" providerId="ADAL" clId="{0E26C70F-E525-42A1-AE81-CAFC554A07D8}" dt="2023-07-27T04:05:33.135" v="8" actId="1076"/>
          <ac:spMkLst>
            <pc:docMk/>
            <pc:sldMk cId="302665335" sldId="257"/>
            <ac:spMk id="45" creationId="{80F380B5-9E89-41A3-C410-33656A7B272C}"/>
          </ac:spMkLst>
        </pc:spChg>
        <pc:spChg chg="mod">
          <ac:chgData name="平 京太朗" userId="b4f496b8-8c8c-4deb-931b-50dd821f08f2" providerId="ADAL" clId="{0E26C70F-E525-42A1-AE81-CAFC554A07D8}" dt="2023-07-27T04:05:33.135" v="8" actId="1076"/>
          <ac:spMkLst>
            <pc:docMk/>
            <pc:sldMk cId="302665335" sldId="257"/>
            <ac:spMk id="46" creationId="{59FDC62B-A886-AB2D-F904-2FBF5DA42654}"/>
          </ac:spMkLst>
        </pc:spChg>
        <pc:spChg chg="mod">
          <ac:chgData name="平 京太朗" userId="b4f496b8-8c8c-4deb-931b-50dd821f08f2" providerId="ADAL" clId="{0E26C70F-E525-42A1-AE81-CAFC554A07D8}" dt="2023-07-27T04:05:33.135" v="8" actId="1076"/>
          <ac:spMkLst>
            <pc:docMk/>
            <pc:sldMk cId="302665335" sldId="257"/>
            <ac:spMk id="47" creationId="{1BDBDB7F-40C5-CB63-D38D-A1CDE0F9667A}"/>
          </ac:spMkLst>
        </pc:spChg>
        <pc:picChg chg="mod">
          <ac:chgData name="平 京太朗" userId="b4f496b8-8c8c-4deb-931b-50dd821f08f2" providerId="ADAL" clId="{0E26C70F-E525-42A1-AE81-CAFC554A07D8}" dt="2023-07-27T04:04:37.612" v="1" actId="1076"/>
          <ac:picMkLst>
            <pc:docMk/>
            <pc:sldMk cId="302665335" sldId="257"/>
            <ac:picMk id="4" creationId="{394FD38B-58E0-3BDE-4324-F22879C70056}"/>
          </ac:picMkLst>
        </pc:picChg>
        <pc:picChg chg="mod">
          <ac:chgData name="平 京太朗" userId="b4f496b8-8c8c-4deb-931b-50dd821f08f2" providerId="ADAL" clId="{0E26C70F-E525-42A1-AE81-CAFC554A07D8}" dt="2023-07-27T04:05:33.135" v="8" actId="1076"/>
          <ac:picMkLst>
            <pc:docMk/>
            <pc:sldMk cId="302665335" sldId="257"/>
            <ac:picMk id="28" creationId="{DC83F79C-18B7-6207-792E-4E993A320F5F}"/>
          </ac:picMkLst>
        </pc:picChg>
        <pc:picChg chg="mod">
          <ac:chgData name="平 京太朗" userId="b4f496b8-8c8c-4deb-931b-50dd821f08f2" providerId="ADAL" clId="{0E26C70F-E525-42A1-AE81-CAFC554A07D8}" dt="2023-07-27T04:05:33.135" v="8" actId="1076"/>
          <ac:picMkLst>
            <pc:docMk/>
            <pc:sldMk cId="302665335" sldId="257"/>
            <ac:picMk id="30" creationId="{BB002C0F-B409-52B5-E9DC-D494E5D7ADF3}"/>
          </ac:picMkLst>
        </pc:picChg>
        <pc:picChg chg="mod">
          <ac:chgData name="平 京太朗" userId="b4f496b8-8c8c-4deb-931b-50dd821f08f2" providerId="ADAL" clId="{0E26C70F-E525-42A1-AE81-CAFC554A07D8}" dt="2023-07-27T04:05:33.135" v="8" actId="1076"/>
          <ac:picMkLst>
            <pc:docMk/>
            <pc:sldMk cId="302665335" sldId="257"/>
            <ac:picMk id="32" creationId="{45D7E876-339D-3664-DFB7-5BB9E79D8024}"/>
          </ac:picMkLst>
        </pc:picChg>
        <pc:picChg chg="mod">
          <ac:chgData name="平 京太朗" userId="b4f496b8-8c8c-4deb-931b-50dd821f08f2" providerId="ADAL" clId="{0E26C70F-E525-42A1-AE81-CAFC554A07D8}" dt="2023-07-27T04:05:33.135" v="8" actId="1076"/>
          <ac:picMkLst>
            <pc:docMk/>
            <pc:sldMk cId="302665335" sldId="257"/>
            <ac:picMk id="34" creationId="{06849519-0457-AB86-F947-C98AA05AC617}"/>
          </ac:picMkLst>
        </pc:picChg>
        <pc:picChg chg="mod">
          <ac:chgData name="平 京太朗" userId="b4f496b8-8c8c-4deb-931b-50dd821f08f2" providerId="ADAL" clId="{0E26C70F-E525-42A1-AE81-CAFC554A07D8}" dt="2023-07-27T04:05:33.135" v="8" actId="1076"/>
          <ac:picMkLst>
            <pc:docMk/>
            <pc:sldMk cId="302665335" sldId="257"/>
            <ac:picMk id="36" creationId="{21B5C60C-D3A5-B1FE-96EC-A807B35295C8}"/>
          </ac:picMkLst>
        </pc:picChg>
        <pc:picChg chg="mod">
          <ac:chgData name="平 京太朗" userId="b4f496b8-8c8c-4deb-931b-50dd821f08f2" providerId="ADAL" clId="{0E26C70F-E525-42A1-AE81-CAFC554A07D8}" dt="2023-07-27T04:05:33.135" v="8" actId="1076"/>
          <ac:picMkLst>
            <pc:docMk/>
            <pc:sldMk cId="302665335" sldId="257"/>
            <ac:picMk id="38" creationId="{23814289-E444-76B0-EC77-2B6669625777}"/>
          </ac:picMkLst>
        </pc:picChg>
        <pc:picChg chg="mod">
          <ac:chgData name="平 京太朗" userId="b4f496b8-8c8c-4deb-931b-50dd821f08f2" providerId="ADAL" clId="{0E26C70F-E525-42A1-AE81-CAFC554A07D8}" dt="2023-07-27T04:05:33.135" v="8" actId="1076"/>
          <ac:picMkLst>
            <pc:docMk/>
            <pc:sldMk cId="302665335" sldId="257"/>
            <ac:picMk id="40" creationId="{F46B6CD3-1AE7-CDF3-EA87-B9335EBAD7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CE45126-3F65-4981-ABB3-DD6FC54F6202}" type="datetime1">
              <a:rPr lang="en-US" altLang="ja-JP" smtClean="0">
                <a:latin typeface="Meiryo UI" panose="020B0604030504040204" pitchFamily="50" charset="-128"/>
                <a:ea typeface="Meiryo UI" panose="020B0604030504040204" pitchFamily="50" charset="-128"/>
              </a:rPr>
              <a:t>7/27/2023</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88A98BC-2DB8-47A3-A77F-B9E32C266238}"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DDEC968-1A13-4642-89D1-2590D276A54D}" type="datetime1">
              <a:rPr lang="en-US" altLang="ja-JP" smtClean="0"/>
              <a:pPr/>
              <a:t>7/27/2023</a:t>
            </a:fld>
            <a:endParaRPr lang="ja-JP" altLang="en-US">
              <a:latin typeface="Meiryo UI" panose="020B0604030504040204" pitchFamily="50" charset="-128"/>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69BB1A04-13E8-48CD-97F9-AC2568E1A8D4}"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69BB1A04-13E8-48CD-97F9-AC2568E1A8D4}" type="slidenum">
              <a:rPr lang="en-US" altLang="ja-JP" smtClean="0"/>
              <a:t>1</a:t>
            </a:fld>
            <a:endParaRPr lang="ja-JP" altLang="en-US"/>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69BB1A04-13E8-48CD-97F9-AC2568E1A8D4}" type="slidenum">
              <a:rPr lang="en-US" altLang="ja-JP" smtClean="0"/>
              <a:t>2</a:t>
            </a:fld>
            <a:endParaRPr lang="ja-JP" altLang="en-US"/>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69BB1A04-13E8-48CD-97F9-AC2568E1A8D4}" type="slidenum">
              <a:rPr lang="en-US" altLang="ja-JP" smtClean="0"/>
              <a:t>3</a:t>
            </a:fld>
            <a:endParaRPr lang="ja-JP" altLang="en-US"/>
          </a:p>
        </p:txBody>
      </p:sp>
    </p:spTree>
    <p:extLst>
      <p:ext uri="{BB962C8B-B14F-4D97-AF65-F5344CB8AC3E}">
        <p14:creationId xmlns:p14="http://schemas.microsoft.com/office/powerpoint/2010/main" val="386266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69BB1A04-13E8-48CD-97F9-AC2568E1A8D4}" type="slidenum">
              <a:rPr lang="en-US" altLang="ja-JP" smtClean="0"/>
              <a:t>4</a:t>
            </a:fld>
            <a:endParaRPr lang="ja-JP" altLang="en-US"/>
          </a:p>
        </p:txBody>
      </p:sp>
    </p:spTree>
    <p:extLst>
      <p:ext uri="{BB962C8B-B14F-4D97-AF65-F5344CB8AC3E}">
        <p14:creationId xmlns:p14="http://schemas.microsoft.com/office/powerpoint/2010/main" val="326197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69BB1A04-13E8-48CD-97F9-AC2568E1A8D4}" type="slidenum">
              <a:rPr lang="en-US" altLang="ja-JP" smtClean="0"/>
              <a:t>5</a:t>
            </a:fld>
            <a:endParaRPr lang="ja-JP" altLang="en-US"/>
          </a:p>
        </p:txBody>
      </p:sp>
    </p:spTree>
    <p:extLst>
      <p:ext uri="{BB962C8B-B14F-4D97-AF65-F5344CB8AC3E}">
        <p14:creationId xmlns:p14="http://schemas.microsoft.com/office/powerpoint/2010/main" val="291843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69BB1A04-13E8-48CD-97F9-AC2568E1A8D4}" type="slidenum">
              <a:rPr lang="en-US" altLang="ja-JP" smtClean="0"/>
              <a:t>6</a:t>
            </a:fld>
            <a:endParaRPr lang="ja-JP" altLang="en-US"/>
          </a:p>
        </p:txBody>
      </p:sp>
    </p:spTree>
    <p:extLst>
      <p:ext uri="{BB962C8B-B14F-4D97-AF65-F5344CB8AC3E}">
        <p14:creationId xmlns:p14="http://schemas.microsoft.com/office/powerpoint/2010/main" val="400439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69BB1A04-13E8-48CD-97F9-AC2568E1A8D4}" type="slidenum">
              <a:rPr lang="en-US" altLang="ja-JP" smtClean="0"/>
              <a:t>7</a:t>
            </a:fld>
            <a:endParaRPr lang="ja-JP" altLang="en-US"/>
          </a:p>
        </p:txBody>
      </p:sp>
    </p:spTree>
    <p:extLst>
      <p:ext uri="{BB962C8B-B14F-4D97-AF65-F5344CB8AC3E}">
        <p14:creationId xmlns:p14="http://schemas.microsoft.com/office/powerpoint/2010/main" val="33678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69BB1A04-13E8-48CD-97F9-AC2568E1A8D4}" type="slidenum">
              <a:rPr lang="en-US" altLang="ja-JP" smtClean="0"/>
              <a:t>8</a:t>
            </a:fld>
            <a:endParaRPr lang="ja-JP" altLang="en-US"/>
          </a:p>
        </p:txBody>
      </p:sp>
    </p:spTree>
    <p:extLst>
      <p:ext uri="{BB962C8B-B14F-4D97-AF65-F5344CB8AC3E}">
        <p14:creationId xmlns:p14="http://schemas.microsoft.com/office/powerpoint/2010/main" val="983256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69BB1A04-13E8-48CD-97F9-AC2568E1A8D4}" type="slidenum">
              <a:rPr lang="en-US" altLang="ja-JP" smtClean="0"/>
              <a:t>9</a:t>
            </a:fld>
            <a:endParaRPr lang="ja-JP" altLang="en-US"/>
          </a:p>
        </p:txBody>
      </p:sp>
    </p:spTree>
    <p:extLst>
      <p:ext uri="{BB962C8B-B14F-4D97-AF65-F5344CB8AC3E}">
        <p14:creationId xmlns:p14="http://schemas.microsoft.com/office/powerpoint/2010/main" val="2236485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画像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グループ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タイトル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ja-JP" altLang="en-US" noProof="0"/>
              <a:t>マスター タイトルの書式設定</a:t>
            </a:r>
          </a:p>
        </p:txBody>
      </p:sp>
      <p:sp>
        <p:nvSpPr>
          <p:cNvPr id="3" name="サブタイトル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4" name="日付プレースホルダー 3"/>
          <p:cNvSpPr>
            <a:spLocks noGrp="1"/>
          </p:cNvSpPr>
          <p:nvPr>
            <p:ph type="dt" sz="half" idx="10"/>
          </p:nvPr>
        </p:nvSpPr>
        <p:spPr>
          <a:xfrm>
            <a:off x="7077511" y="5410201"/>
            <a:ext cx="2743200" cy="365125"/>
          </a:xfrm>
        </p:spPr>
        <p:txBody>
          <a:bodyPr rtlCol="0"/>
          <a:lstStyle/>
          <a:p>
            <a:pPr rtl="0"/>
            <a:fld id="{2965EA9B-9010-494A-BC1A-C8229D2C85B9}" type="datetime1">
              <a:rPr lang="en-US" altLang="ja-JP" noProof="0" smtClean="0"/>
              <a:t>7/27/2023</a:t>
            </a:fld>
            <a:endParaRPr lang="ja-JP" altLang="en-US" noProof="0"/>
          </a:p>
        </p:txBody>
      </p:sp>
      <p:sp>
        <p:nvSpPr>
          <p:cNvPr id="5" name="フッター プレースホルダー 4"/>
          <p:cNvSpPr>
            <a:spLocks noGrp="1"/>
          </p:cNvSpPr>
          <p:nvPr>
            <p:ph type="ftr" sz="quarter" idx="11"/>
          </p:nvPr>
        </p:nvSpPr>
        <p:spPr>
          <a:xfrm>
            <a:off x="1876424" y="5410201"/>
            <a:ext cx="5124886" cy="365125"/>
          </a:xfrm>
        </p:spPr>
        <p:txBody>
          <a:bodyPr rtlCol="0"/>
          <a:lstStyle/>
          <a:p>
            <a:pPr rtl="0"/>
            <a:endParaRPr lang="ja-JP" altLang="en-US" noProof="0"/>
          </a:p>
        </p:txBody>
      </p:sp>
      <p:sp>
        <p:nvSpPr>
          <p:cNvPr id="6" name="スライド番号プレースホルダー 5"/>
          <p:cNvSpPr>
            <a:spLocks noGrp="1"/>
          </p:cNvSpPr>
          <p:nvPr>
            <p:ph type="sldNum" sz="quarter" idx="12"/>
          </p:nvPr>
        </p:nvSpPr>
        <p:spPr>
          <a:xfrm>
            <a:off x="9896911" y="5410199"/>
            <a:ext cx="771089" cy="365125"/>
          </a:xfrm>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タイトル 1"/>
          <p:cNvSpPr>
            <a:spLocks noGrp="1"/>
          </p:cNvSpPr>
          <p:nvPr>
            <p:ph type="title"/>
          </p:nvPr>
        </p:nvSpPr>
        <p:spPr>
          <a:xfrm>
            <a:off x="1141410" y="4304664"/>
            <a:ext cx="9912355" cy="819355"/>
          </a:xfrm>
        </p:spPr>
        <p:txBody>
          <a:bodyPr rtlCol="0" anchor="b">
            <a:normAutofit/>
          </a:bodyPr>
          <a:lstStyle>
            <a:lvl1pPr>
              <a:defRPr sz="320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ja-JP" altLang="en-US" noProof="0"/>
              <a:t>アイコンをクリックして写真を追加</a:t>
            </a:r>
          </a:p>
        </p:txBody>
      </p:sp>
      <p:sp>
        <p:nvSpPr>
          <p:cNvPr id="4" name="テキスト プレースホルダー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49D99B0C-232A-43AB-8643-5B3EE05BBA9E}" type="datetime1">
              <a:rPr lang="en-US" altLang="ja-JP" noProof="0" smtClean="0"/>
              <a:t>7/27/2023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1141456" y="609600"/>
            <a:ext cx="9905955" cy="3429000"/>
          </a:xfrm>
        </p:spPr>
        <p:txBody>
          <a:bodyPr rtlCol="0" anchor="ctr">
            <a:normAutofit/>
          </a:bodyPr>
          <a:lstStyle>
            <a:lvl1pPr>
              <a:defRPr sz="3600"/>
            </a:lvl1pPr>
          </a:lstStyle>
          <a:p>
            <a:pPr rtl="0"/>
            <a:r>
              <a:rPr lang="ja-JP" altLang="en-US" noProof="0"/>
              <a:t>マスター タイトルの書式設定</a:t>
            </a:r>
          </a:p>
        </p:txBody>
      </p:sp>
      <p:sp>
        <p:nvSpPr>
          <p:cNvPr id="4" name="テキスト プレースホルダー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ED73AF07-5DD7-4948-A149-9E4FFF842FBE}" type="datetime1">
              <a:rPr lang="en-US" altLang="ja-JP" noProof="0" smtClean="0"/>
              <a:t>7/27/2023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2" name="タイトル 1"/>
          <p:cNvSpPr>
            <a:spLocks noGrp="1"/>
          </p:cNvSpPr>
          <p:nvPr>
            <p:ph type="title"/>
          </p:nvPr>
        </p:nvSpPr>
        <p:spPr>
          <a:xfrm>
            <a:off x="1446212" y="609599"/>
            <a:ext cx="9302752" cy="2748429"/>
          </a:xfrm>
        </p:spPr>
        <p:txBody>
          <a:bodyPr rtlCol="0" anchor="ctr">
            <a:normAutofit/>
          </a:bodyPr>
          <a:lstStyle>
            <a:lvl1pPr>
              <a:defRPr sz="3600"/>
            </a:lvl1pPr>
          </a:lstStyle>
          <a:p>
            <a:pPr rtl="0"/>
            <a:r>
              <a:rPr lang="ja-JP" altLang="en-US" noProof="0"/>
              <a:t>マスター タイトルの書式設定</a:t>
            </a:r>
          </a:p>
        </p:txBody>
      </p:sp>
      <p:sp>
        <p:nvSpPr>
          <p:cNvPr id="12" name="テキスト プレースホルダー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4" name="テキスト プレースホルダー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8042017D-08BC-4667-9FA4-5C1D60D0EA24}" type="datetime1">
              <a:rPr lang="en-US" altLang="ja-JP" noProof="0" smtClean="0"/>
              <a:t>7/27/2023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
        <p:nvSpPr>
          <p:cNvPr id="60" name="テキスト ボックス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ja-JP" altLang="en-US" sz="8000" noProof="0">
                <a:solidFill>
                  <a:schemeClr val="tx1"/>
                </a:solidFill>
                <a:effectLst/>
              </a:rPr>
              <a:t>“</a:t>
            </a:r>
          </a:p>
        </p:txBody>
      </p:sp>
      <p:sp>
        <p:nvSpPr>
          <p:cNvPr id="61" name="テキスト ボックス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ja-JP" altLang="en-US" sz="8000" noProof="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1141410" y="2134041"/>
            <a:ext cx="9906001" cy="2511835"/>
          </a:xfrm>
        </p:spPr>
        <p:txBody>
          <a:bodyPr rtlCol="0" anchor="b">
            <a:normAutofit/>
          </a:bodyPr>
          <a:lstStyle>
            <a:lvl1pPr>
              <a:defRPr sz="3600"/>
            </a:lvl1pPr>
          </a:lstStyle>
          <a:p>
            <a:pPr rtl="0"/>
            <a:r>
              <a:rPr lang="ja-JP" altLang="en-US" noProof="0"/>
              <a:t>マスター タイトルの書式設定</a:t>
            </a:r>
          </a:p>
        </p:txBody>
      </p:sp>
      <p:sp>
        <p:nvSpPr>
          <p:cNvPr id="4" name="テキスト プレースホルダー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E953FC22-8C50-410E-A85B-52EF2459D6B9}" type="datetime1">
              <a:rPr lang="en-US" altLang="ja-JP" noProof="0" smtClean="0"/>
              <a:t>7/27/2023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タイトル 1"/>
          <p:cNvSpPr>
            <a:spLocks noGrp="1"/>
          </p:cNvSpPr>
          <p:nvPr>
            <p:ph type="title"/>
          </p:nvPr>
        </p:nvSpPr>
        <p:spPr>
          <a:xfrm>
            <a:off x="1141413" y="609600"/>
            <a:ext cx="9905998" cy="1905000"/>
          </a:xfrm>
        </p:spPr>
        <p:txBody>
          <a:bodyPr rtlCol="0"/>
          <a:lstStyle/>
          <a:p>
            <a:pPr rtl="0"/>
            <a:r>
              <a:rPr lang="ja-JP" altLang="en-US" noProof="0"/>
              <a:t>マスター タイトルの書式設定</a:t>
            </a:r>
          </a:p>
        </p:txBody>
      </p:sp>
      <p:sp>
        <p:nvSpPr>
          <p:cNvPr id="7" name="テキスト プレースホルダー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8" name="テキスト プレースホルダー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9" name="テキスト プレースホルダー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0" name="テキスト プレースホルダー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11" name="テキスト プレースホルダー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日付プレースホルダー 2"/>
          <p:cNvSpPr>
            <a:spLocks noGrp="1"/>
          </p:cNvSpPr>
          <p:nvPr>
            <p:ph type="dt" sz="half" idx="10"/>
          </p:nvPr>
        </p:nvSpPr>
        <p:spPr/>
        <p:txBody>
          <a:bodyPr rtlCol="0"/>
          <a:lstStyle/>
          <a:p>
            <a:pPr rtl="0"/>
            <a:fld id="{4C69955A-1A48-4639-B2E1-81B8C20BADA1}" type="datetime1">
              <a:rPr lang="en-US" altLang="ja-JP" noProof="0" smtClean="0"/>
              <a:t>7/27/2023</a:t>
            </a:fld>
            <a:endParaRPr lang="ja-JP" altLang="en-US" noProof="0"/>
          </a:p>
        </p:txBody>
      </p:sp>
      <p:sp>
        <p:nvSpPr>
          <p:cNvPr id="4" name="フッター プレースホルダー 3"/>
          <p:cNvSpPr>
            <a:spLocks noGrp="1"/>
          </p:cNvSpPr>
          <p:nvPr>
            <p:ph type="ftr" sz="quarter" idx="11"/>
          </p:nvPr>
        </p:nvSpPr>
        <p:spPr/>
        <p:txBody>
          <a:bodyPr rtlCol="0"/>
          <a:lstStyle/>
          <a:p>
            <a:pPr rtl="0"/>
            <a:endParaRPr lang="ja-JP" altLang="en-US" noProof="0"/>
          </a:p>
        </p:txBody>
      </p:sp>
      <p:sp>
        <p:nvSpPr>
          <p:cNvPr id="5" name="スライド番号プレースホルダー 4"/>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写真の列">
    <p:spTree>
      <p:nvGrpSpPr>
        <p:cNvPr id="1" name=""/>
        <p:cNvGrpSpPr/>
        <p:nvPr/>
      </p:nvGrpSpPr>
      <p:grpSpPr>
        <a:xfrm>
          <a:off x="0" y="0"/>
          <a:ext cx="0" cy="0"/>
          <a:chOff x="0" y="0"/>
          <a:chExt cx="0" cy="0"/>
        </a:xfrm>
      </p:grpSpPr>
      <p:sp>
        <p:nvSpPr>
          <p:cNvPr id="30" name="タイトル 1"/>
          <p:cNvSpPr>
            <a:spLocks noGrp="1"/>
          </p:cNvSpPr>
          <p:nvPr>
            <p:ph type="title"/>
          </p:nvPr>
        </p:nvSpPr>
        <p:spPr>
          <a:xfrm>
            <a:off x="1141411" y="609600"/>
            <a:ext cx="9905999" cy="1905000"/>
          </a:xfrm>
        </p:spPr>
        <p:txBody>
          <a:bodyPr rtlCol="0"/>
          <a:lstStyle/>
          <a:p>
            <a:pPr rtl="0"/>
            <a:r>
              <a:rPr lang="ja-JP" altLang="en-US" noProof="0"/>
              <a:t>マスター タイトルの書式設定</a:t>
            </a:r>
          </a:p>
        </p:txBody>
      </p:sp>
      <p:sp>
        <p:nvSpPr>
          <p:cNvPr id="19" name="テキスト プレースホルダー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0" name="図プレースホルダー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ja-JP" altLang="en-US" noProof="0"/>
              <a:t>アイコンをクリックして画像を追加</a:t>
            </a:r>
          </a:p>
        </p:txBody>
      </p:sp>
      <p:sp>
        <p:nvSpPr>
          <p:cNvPr id="21" name="テキスト プレースホルダー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22" name="テキスト プレースホルダー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3" name="図プレースホルダー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ja-JP" altLang="en-US" noProof="0"/>
              <a:t>アイコンをクリックして画像を追加</a:t>
            </a:r>
          </a:p>
        </p:txBody>
      </p:sp>
      <p:sp>
        <p:nvSpPr>
          <p:cNvPr id="24" name="テキスト プレースホルダー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25" name="テキスト プレースホルダー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6" name="図プレースホルダー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ja-JP" altLang="en-US" noProof="0"/>
              <a:t>アイコンをクリックして画像を追加</a:t>
            </a:r>
          </a:p>
        </p:txBody>
      </p:sp>
      <p:sp>
        <p:nvSpPr>
          <p:cNvPr id="27" name="テキスト プレースホルダー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日付プレースホルダー 2"/>
          <p:cNvSpPr>
            <a:spLocks noGrp="1"/>
          </p:cNvSpPr>
          <p:nvPr>
            <p:ph type="dt" sz="half" idx="10"/>
          </p:nvPr>
        </p:nvSpPr>
        <p:spPr/>
        <p:txBody>
          <a:bodyPr rtlCol="0"/>
          <a:lstStyle/>
          <a:p>
            <a:pPr rtl="0"/>
            <a:fld id="{0D3E9B4D-36D0-4754-98B3-0C14BB8FA602}" type="datetime1">
              <a:rPr lang="en-US" altLang="ja-JP" noProof="0" smtClean="0"/>
              <a:t>7/27/2023</a:t>
            </a:fld>
            <a:endParaRPr lang="ja-JP" altLang="en-US" noProof="0"/>
          </a:p>
        </p:txBody>
      </p:sp>
      <p:sp>
        <p:nvSpPr>
          <p:cNvPr id="4" name="フッター プレースホルダー 3"/>
          <p:cNvSpPr>
            <a:spLocks noGrp="1"/>
          </p:cNvSpPr>
          <p:nvPr>
            <p:ph type="ftr" sz="quarter" idx="11"/>
          </p:nvPr>
        </p:nvSpPr>
        <p:spPr/>
        <p:txBody>
          <a:bodyPr rtlCol="0"/>
          <a:lstStyle/>
          <a:p>
            <a:pPr rtl="0"/>
            <a:endParaRPr lang="ja-JP" altLang="en-US" noProof="0"/>
          </a:p>
        </p:txBody>
      </p:sp>
      <p:sp>
        <p:nvSpPr>
          <p:cNvPr id="5" name="スライド番号プレースホルダー 4"/>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rtlCol="0" anchor="t"/>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a:p>
        </p:txBody>
      </p:sp>
      <p:sp>
        <p:nvSpPr>
          <p:cNvPr id="4" name="日付プレースホルダー 3"/>
          <p:cNvSpPr>
            <a:spLocks noGrp="1"/>
          </p:cNvSpPr>
          <p:nvPr>
            <p:ph type="dt" sz="half" idx="10"/>
          </p:nvPr>
        </p:nvSpPr>
        <p:spPr/>
        <p:txBody>
          <a:bodyPr rtlCol="0"/>
          <a:lstStyle/>
          <a:p>
            <a:pPr rtl="0"/>
            <a:fld id="{3EB295BB-3F56-48F7-8680-C065A6DD5B83}" type="datetime1">
              <a:rPr lang="en-US" altLang="ja-JP" smtClean="0"/>
              <a:t>7/27/2023</a:t>
            </a:fld>
            <a:endParaRPr lang="ja-JP" altLang="en-US"/>
          </a:p>
        </p:txBody>
      </p:sp>
      <p:sp>
        <p:nvSpPr>
          <p:cNvPr id="5" name="フッター プレースホルダー 4"/>
          <p:cNvSpPr>
            <a:spLocks noGrp="1"/>
          </p:cNvSpPr>
          <p:nvPr>
            <p:ph type="ftr" sz="quarter" idx="11"/>
          </p:nvPr>
        </p:nvSpPr>
        <p:spPr/>
        <p:txBody>
          <a:bodyPr rtlCol="0"/>
          <a:lstStyle/>
          <a:p>
            <a:pPr rtl="0"/>
            <a:endParaRPr lang="ja-JP" altLang="en-US"/>
          </a:p>
        </p:txBody>
      </p:sp>
      <p:sp>
        <p:nvSpPr>
          <p:cNvPr id="6" name="スライド番号プレースホルダー 5"/>
          <p:cNvSpPr>
            <a:spLocks noGrp="1"/>
          </p:cNvSpPr>
          <p:nvPr>
            <p:ph type="sldNum" sz="quarter" idx="12"/>
          </p:nvPr>
        </p:nvSpPr>
        <p:spPr/>
        <p:txBody>
          <a:bodyPr rtlCol="0"/>
          <a:lstStyle/>
          <a:p>
            <a:pPr rtl="0"/>
            <a:fld id="{6D22F896-40B5-4ADD-8801-0D06FADFA095}" type="slidenum">
              <a:rPr lang="en-US" altLang="ja-JP" smtClean="0"/>
              <a:t>‹#›</a:t>
            </a:fld>
            <a:endParaRPr lang="ja-JP" altLang="en-US"/>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042400" y="609599"/>
            <a:ext cx="2005011" cy="5181601"/>
          </a:xfrm>
        </p:spPr>
        <p:txBody>
          <a:bodyPr vert="eaVert" rtlCol="0"/>
          <a:lstStyle/>
          <a:p>
            <a:pPr rtl="0"/>
            <a:r>
              <a:rPr lang="ja-JP" altLang="en-US"/>
              <a:t>マスター タイトルの書式設定</a:t>
            </a:r>
          </a:p>
        </p:txBody>
      </p:sp>
      <p:sp>
        <p:nvSpPr>
          <p:cNvPr id="3" name="縦書きテキスト プレースホルダー 2"/>
          <p:cNvSpPr>
            <a:spLocks noGrp="1"/>
          </p:cNvSpPr>
          <p:nvPr>
            <p:ph type="body" orient="vert" idx="1"/>
          </p:nvPr>
        </p:nvSpPr>
        <p:spPr>
          <a:xfrm>
            <a:off x="1141410" y="609599"/>
            <a:ext cx="7748590" cy="5181601"/>
          </a:xfrm>
        </p:spPr>
        <p:txBody>
          <a:bodyPr vert="eaVert"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a:p>
        </p:txBody>
      </p:sp>
      <p:sp>
        <p:nvSpPr>
          <p:cNvPr id="4" name="日付プレースホルダー 3"/>
          <p:cNvSpPr>
            <a:spLocks noGrp="1"/>
          </p:cNvSpPr>
          <p:nvPr>
            <p:ph type="dt" sz="half" idx="10"/>
          </p:nvPr>
        </p:nvSpPr>
        <p:spPr/>
        <p:txBody>
          <a:bodyPr rtlCol="0"/>
          <a:lstStyle/>
          <a:p>
            <a:pPr rtl="0"/>
            <a:fld id="{06F19CEF-118E-44FA-9590-05A26AD31358}" type="datetime1">
              <a:rPr lang="en-US" altLang="ja-JP" smtClean="0"/>
              <a:t>7/27/2023</a:t>
            </a:fld>
            <a:endParaRPr lang="ja-JP" altLang="en-US"/>
          </a:p>
        </p:txBody>
      </p:sp>
      <p:sp>
        <p:nvSpPr>
          <p:cNvPr id="5" name="フッター プレースホルダー 4"/>
          <p:cNvSpPr>
            <a:spLocks noGrp="1"/>
          </p:cNvSpPr>
          <p:nvPr>
            <p:ph type="ftr" sz="quarter" idx="11"/>
          </p:nvPr>
        </p:nvSpPr>
        <p:spPr/>
        <p:txBody>
          <a:bodyPr rtlCol="0"/>
          <a:lstStyle/>
          <a:p>
            <a:pPr rtl="0"/>
            <a:endParaRPr lang="ja-JP" altLang="en-US"/>
          </a:p>
        </p:txBody>
      </p:sp>
      <p:sp>
        <p:nvSpPr>
          <p:cNvPr id="6" name="スライド番号プレースホルダー 5"/>
          <p:cNvSpPr>
            <a:spLocks noGrp="1"/>
          </p:cNvSpPr>
          <p:nvPr>
            <p:ph type="sldNum" sz="quarter" idx="12"/>
          </p:nvPr>
        </p:nvSpPr>
        <p:spPr/>
        <p:txBody>
          <a:bodyPr rtlCol="0"/>
          <a:lstStyle/>
          <a:p>
            <a:pPr rtl="0"/>
            <a:fld id="{6D22F896-40B5-4ADD-8801-0D06FADFA095}" type="slidenum">
              <a:rPr lang="en-US" altLang="ja-JP" smtClean="0"/>
              <a:t>‹#›</a:t>
            </a:fld>
            <a:endParaRPr lang="ja-JP" altLang="en-US"/>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FDFD6B52-EE85-43AC-BFEA-9664A1EECC0B}" type="datetime1">
              <a:rPr lang="en-US" altLang="ja-JP" noProof="0" smtClean="0"/>
              <a:t>7/27/2023</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141411" y="1419226"/>
            <a:ext cx="9906000" cy="2852737"/>
          </a:xfrm>
        </p:spPr>
        <p:txBody>
          <a:bodyPr rtlCol="0" anchor="b">
            <a:normAutofit/>
          </a:bodyPr>
          <a:lstStyle>
            <a:lvl1pPr>
              <a:defRPr sz="3600"/>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228600" lvl="0" indent="-228600" algn="l" rtl="0" eaLnBrk="1" latinLnBrk="0" hangingPunct="1">
              <a:lnSpc>
                <a:spcPct val="120000"/>
              </a:lnSpc>
              <a:spcBef>
                <a:spcPts val="1000"/>
              </a:spcBef>
              <a:spcAft>
                <a:spcPts val="0"/>
              </a:spcAft>
              <a:buClrTx/>
              <a:buSzPct val="125000"/>
              <a:buFont typeface="Arial" panose="020B0604020202020204" pitchFamily="34" charset="0"/>
              <a:buChar char="•"/>
            </a:pPr>
            <a:r>
              <a:rPr lang="ja-JP" altLang="en-US" sz="1800" kern="1200">
                <a:solidFill>
                  <a:srgbClr val="FFFFFF"/>
                </a:solidFill>
                <a:effectLst/>
                <a:latin typeface="Tw Cen MT" panose="020B0602020104020603" pitchFamily="34" charset="0"/>
                <a:ea typeface="ＭＳ Ｐゴシック" panose="020B0600070205080204" pitchFamily="50" charset="-128"/>
                <a:cs typeface="+mn-cs"/>
              </a:rPr>
              <a:t>マスター テキストの書式設定</a:t>
            </a:r>
          </a:p>
        </p:txBody>
      </p:sp>
      <p:sp>
        <p:nvSpPr>
          <p:cNvPr id="4" name="日付プレースホルダー 3"/>
          <p:cNvSpPr>
            <a:spLocks noGrp="1"/>
          </p:cNvSpPr>
          <p:nvPr>
            <p:ph type="dt" sz="half" idx="10"/>
          </p:nvPr>
        </p:nvSpPr>
        <p:spPr/>
        <p:txBody>
          <a:bodyPr rtlCol="0"/>
          <a:lstStyle/>
          <a:p>
            <a:pPr rtl="0"/>
            <a:fld id="{9241DC7F-6A63-4562-BBF7-6DF4371CE3FB}" type="datetime1">
              <a:rPr lang="en-US" altLang="ja-JP" noProof="0" smtClean="0"/>
              <a:t>7/27/2023</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sz="half" idx="1"/>
          </p:nvPr>
        </p:nvSpPr>
        <p:spPr>
          <a:xfrm>
            <a:off x="1141410" y="2249486"/>
            <a:ext cx="4878389" cy="354171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p:nvPr>
        </p:nvSpPr>
        <p:spPr>
          <a:xfrm>
            <a:off x="6172200" y="2249486"/>
            <a:ext cx="4875211" cy="354171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p:cNvSpPr>
            <a:spLocks noGrp="1"/>
          </p:cNvSpPr>
          <p:nvPr>
            <p:ph type="dt" sz="half" idx="10"/>
          </p:nvPr>
        </p:nvSpPr>
        <p:spPr/>
        <p:txBody>
          <a:bodyPr rtlCol="0"/>
          <a:lstStyle/>
          <a:p>
            <a:pPr rtl="0"/>
            <a:fld id="{ED2F1F84-BFE6-469A-AE38-C1B02744DDF6}" type="datetime1">
              <a:rPr lang="en-US" altLang="ja-JP" noProof="0" smtClean="0"/>
              <a:t>7/27/2023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141411" y="619126"/>
            <a:ext cx="9906000" cy="1477961"/>
          </a:xfrm>
        </p:spPr>
        <p:txBody>
          <a:bodyPr rtlCol="0"/>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141410" y="3073397"/>
            <a:ext cx="4878391" cy="271780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172200" y="3073397"/>
            <a:ext cx="4875210" cy="271780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7" name="日付プレースホルダー 6"/>
          <p:cNvSpPr>
            <a:spLocks noGrp="1"/>
          </p:cNvSpPr>
          <p:nvPr>
            <p:ph type="dt" sz="half" idx="10"/>
          </p:nvPr>
        </p:nvSpPr>
        <p:spPr/>
        <p:txBody>
          <a:bodyPr rtlCol="0"/>
          <a:lstStyle/>
          <a:p>
            <a:pPr rtl="0"/>
            <a:fld id="{E19E25B0-30AB-4E88-A97D-EC13C33F1E0D}" type="datetime1">
              <a:rPr lang="en-US" altLang="ja-JP" noProof="0" smtClean="0"/>
              <a:t>7/27/2023</a:t>
            </a:fld>
            <a:endParaRPr lang="ja-JP" altLang="en-US" noProof="0"/>
          </a:p>
        </p:txBody>
      </p:sp>
      <p:sp>
        <p:nvSpPr>
          <p:cNvPr id="8" name="フッター プレースホルダー 7"/>
          <p:cNvSpPr>
            <a:spLocks noGrp="1"/>
          </p:cNvSpPr>
          <p:nvPr>
            <p:ph type="ftr" sz="quarter" idx="11"/>
          </p:nvPr>
        </p:nvSpPr>
        <p:spPr/>
        <p:txBody>
          <a:bodyPr rtlCol="0"/>
          <a:lstStyle/>
          <a:p>
            <a:pPr rtl="0"/>
            <a:endParaRPr lang="ja-JP" altLang="en-US" noProof="0"/>
          </a:p>
        </p:txBody>
      </p:sp>
      <p:sp>
        <p:nvSpPr>
          <p:cNvPr id="9" name="スライド番号プレースホルダー 8"/>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日付プレースホルダー 2"/>
          <p:cNvSpPr>
            <a:spLocks noGrp="1"/>
          </p:cNvSpPr>
          <p:nvPr>
            <p:ph type="dt" sz="half" idx="10"/>
          </p:nvPr>
        </p:nvSpPr>
        <p:spPr/>
        <p:txBody>
          <a:bodyPr rtlCol="0"/>
          <a:lstStyle/>
          <a:p>
            <a:pPr rtl="0"/>
            <a:fld id="{0E3EDB82-0A3A-40DF-963A-717057CF253D}" type="datetime1">
              <a:rPr lang="en-US" altLang="ja-JP" noProof="0" smtClean="0"/>
              <a:t>7/27/2023</a:t>
            </a:fld>
            <a:endParaRPr lang="ja-JP" altLang="en-US" noProof="0"/>
          </a:p>
        </p:txBody>
      </p:sp>
      <p:sp>
        <p:nvSpPr>
          <p:cNvPr id="4" name="フッター プレースホルダー 3"/>
          <p:cNvSpPr>
            <a:spLocks noGrp="1"/>
          </p:cNvSpPr>
          <p:nvPr>
            <p:ph type="ftr" sz="quarter" idx="11"/>
          </p:nvPr>
        </p:nvSpPr>
        <p:spPr/>
        <p:txBody>
          <a:bodyPr rtlCol="0"/>
          <a:lstStyle/>
          <a:p>
            <a:pPr rtl="0"/>
            <a:endParaRPr lang="ja-JP" altLang="en-US" noProof="0"/>
          </a:p>
        </p:txBody>
      </p:sp>
      <p:sp>
        <p:nvSpPr>
          <p:cNvPr id="5" name="スライド番号プレースホルダー 4"/>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B34B7217-2B4C-41C0-95A2-C14A98AAD861}" type="datetime1">
              <a:rPr lang="en-US" altLang="ja-JP" noProof="0" smtClean="0"/>
              <a:t>7/27/2023</a:t>
            </a:fld>
            <a:endParaRPr lang="ja-JP" altLang="en-US" noProof="0"/>
          </a:p>
        </p:txBody>
      </p:sp>
      <p:sp>
        <p:nvSpPr>
          <p:cNvPr id="3" name="フッター プレースホルダー 2"/>
          <p:cNvSpPr>
            <a:spLocks noGrp="1"/>
          </p:cNvSpPr>
          <p:nvPr>
            <p:ph type="ftr" sz="quarter" idx="11"/>
          </p:nvPr>
        </p:nvSpPr>
        <p:spPr/>
        <p:txBody>
          <a:bodyPr rtlCol="0"/>
          <a:lstStyle/>
          <a:p>
            <a:pPr rtl="0"/>
            <a:endParaRPr lang="ja-JP" altLang="en-US" noProof="0"/>
          </a:p>
        </p:txBody>
      </p:sp>
      <p:sp>
        <p:nvSpPr>
          <p:cNvPr id="4" name="スライド番号プレースホルダー 3"/>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46705" y="609601"/>
            <a:ext cx="3856037" cy="1639884"/>
          </a:xfrm>
        </p:spPr>
        <p:txBody>
          <a:bodyPr rtlCol="0" anchor="b"/>
          <a:lstStyle>
            <a:lvl1pPr>
              <a:defRPr sz="3200"/>
            </a:lvl1pPr>
          </a:lstStyle>
          <a:p>
            <a:pPr rtl="0"/>
            <a:r>
              <a:rPr lang="ja-JP" altLang="en-US" noProof="0"/>
              <a:t>マスター タイトルの書式設定</a:t>
            </a:r>
          </a:p>
        </p:txBody>
      </p:sp>
      <p:sp>
        <p:nvSpPr>
          <p:cNvPr id="3" name="コンテンツ プレースホルダー 2"/>
          <p:cNvSpPr>
            <a:spLocks noGrp="1"/>
          </p:cNvSpPr>
          <p:nvPr>
            <p:ph idx="1"/>
          </p:nvPr>
        </p:nvSpPr>
        <p:spPr>
          <a:xfrm>
            <a:off x="5156200" y="592666"/>
            <a:ext cx="5891209" cy="5198534"/>
          </a:xfrm>
        </p:spPr>
        <p:txBody>
          <a:bodyPr rtlCol="0" anchor="ct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B52EBD2D-94F9-4EF2-8E45-8F8737DF6B5A}" type="datetime1">
              <a:rPr lang="en-US" altLang="ja-JP" noProof="0" smtClean="0"/>
              <a:t>7/27/2023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41413" y="609600"/>
            <a:ext cx="5934508" cy="1639886"/>
          </a:xfrm>
        </p:spPr>
        <p:txBody>
          <a:bodyPr rtlCol="0" anchor="b"/>
          <a:lstStyle>
            <a:lvl1pPr>
              <a:defRPr sz="320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アイコンをクリックして画像を追加</a:t>
            </a:r>
          </a:p>
        </p:txBody>
      </p:sp>
      <p:sp>
        <p:nvSpPr>
          <p:cNvPr id="4" name="テキスト プレースホルダー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2FB52C4E-C8B2-4F2F-9C88-F5E38EC32120}" type="datetime1">
              <a:rPr lang="en-US" altLang="ja-JP" noProof="0" smtClean="0"/>
              <a:t>7/27/2023</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画像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グループ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グループ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グループ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タイトル プレースホルダー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ja-JP" altLang="en-US" noProof="0"/>
          </a:p>
        </p:txBody>
      </p:sp>
      <p:sp>
        <p:nvSpPr>
          <p:cNvPr id="3" name="テキスト プレースホルダー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latin typeface="Meiryo UI" panose="020B0604030504040204" pitchFamily="50" charset="-128"/>
                <a:ea typeface="Meiryo UI" panose="020B0604030504040204" pitchFamily="50" charset="-128"/>
              </a:defRPr>
            </a:lvl1pPr>
          </a:lstStyle>
          <a:p>
            <a:fld id="{D00A6877-D331-4576-984E-CA6DEDD235A1}" type="datetime1">
              <a:rPr lang="ja-JP" altLang="en-US" noProof="0" smtClean="0"/>
              <a:t>2023/7/27</a:t>
            </a:fld>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latin typeface="Meiryo UI" panose="020B0604030504040204" pitchFamily="50" charset="-128"/>
                <a:ea typeface="Meiryo UI" panose="020B0604030504040204" pitchFamily="50" charset="-128"/>
              </a:defRPr>
            </a:lvl1pPr>
          </a:lstStyle>
          <a:p>
            <a:fld id="{6D22F896-40B5-4ADD-8801-0D06FADFA095}"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グループ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長方形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pic>
          <p:nvPicPr>
            <p:cNvPr id="12" name="画像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6="http://schemas.microsoft.com/office/drawing/2014/main" xmlns:a14="http://schemas.microsoft.com/office/drawing/2010/main" xmlns="">
                  <a:solidFill>
                    <a:srgbClr val="FFFFFF"/>
                  </a:solidFill>
                </a14:hiddenFill>
              </a:ext>
            </a:extLst>
          </p:spPr>
        </p:pic>
      </p:grpSp>
      <p:pic>
        <p:nvPicPr>
          <p:cNvPr id="5" name="画像 4" descr="電球">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グループ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対角の 2 つの角を丸めた四角形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grpSp>
          <p:nvGrpSpPr>
            <p:cNvPr id="16" name="グループ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フリーフォーム(F)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フリーフォーム(F)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フリーフォーム(F)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フリーフォーム(F)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フリーフォーム(F)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フリーフォーム(F)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フリーフォーム(F)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フリーフォーム(F)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フリーフォーム(F)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長方形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フリーフォーム(F)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フリーフォーム(F)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フリーフォーム(F)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フリーフォーム(F)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フリーフォーム(F)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フリーフォーム(F)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フリーフォーム(F)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フリーフォーム(F)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フリーフォーム(F)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長方形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タイトル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rtlCol="0" anchor="ctr">
            <a:normAutofit/>
          </a:bodyPr>
          <a:lstStyle/>
          <a:p>
            <a:pPr algn="ctr" rtl="0"/>
            <a:r>
              <a:rPr lang="ja-JP" altLang="en-US" sz="4000"/>
              <a:t>システム開発演習</a:t>
            </a:r>
            <a:r>
              <a:rPr lang="en-US" altLang="ja-JP" sz="4000" err="1"/>
              <a:t>ⅡA</a:t>
            </a:r>
            <a:r>
              <a:rPr lang="ja-JP" altLang="en-US" sz="4000"/>
              <a:t>説明資料</a:t>
            </a:r>
          </a:p>
        </p:txBody>
      </p:sp>
      <p:sp>
        <p:nvSpPr>
          <p:cNvPr id="3" name="サブタイトル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rtlCol="0">
            <a:normAutofit/>
          </a:bodyPr>
          <a:lstStyle/>
          <a:p>
            <a:pPr algn="ctr" rtl="0"/>
            <a:r>
              <a:rPr lang="ja-JP" altLang="en-US" sz="2800">
                <a:solidFill>
                  <a:schemeClr val="tx1"/>
                </a:solidFill>
              </a:rPr>
              <a:t>グループ５</a:t>
            </a:r>
          </a:p>
        </p:txBody>
      </p:sp>
      <p:sp>
        <p:nvSpPr>
          <p:cNvPr id="38" name="長方形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ja-JP" altLang="en-US">
              <a:latin typeface="Meiryo UI" panose="020B0604030504040204" pitchFamily="50" charset="-128"/>
              <a:ea typeface="Meiryo UI" panose="020B0604030504040204" pitchFamily="50" charset="-128"/>
            </a:endParaRPr>
          </a:p>
        </p:txBody>
      </p:sp>
      <p:pic>
        <p:nvPicPr>
          <p:cNvPr id="4" name="図 3" descr="テキスト&#10;&#10;自動的に生成された説明">
            <a:extLst>
              <a:ext uri="{FF2B5EF4-FFF2-40B4-BE49-F238E27FC236}">
                <a16:creationId xmlns:a16="http://schemas.microsoft.com/office/drawing/2014/main" id="{2540F5A0-CFCC-1859-6A4D-8D216E3C061D}"/>
              </a:ext>
            </a:extLst>
          </p:cNvPr>
          <p:cNvPicPr>
            <a:picLocks noChangeAspect="1"/>
          </p:cNvPicPr>
          <p:nvPr/>
        </p:nvPicPr>
        <p:blipFill>
          <a:blip r:embed="rId6"/>
          <a:stretch>
            <a:fillRect/>
          </a:stretch>
        </p:blipFill>
        <p:spPr>
          <a:xfrm>
            <a:off x="49954" y="42163"/>
            <a:ext cx="1633642" cy="71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340" name="グループ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長方形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latin typeface="Meiryo UI" panose="020B0604030504040204" pitchFamily="50" charset="-128"/>
                <a:ea typeface="Meiryo UI" panose="020B0604030504040204" pitchFamily="50" charset="-128"/>
              </a:endParaRPr>
            </a:p>
          </p:txBody>
        </p:sp>
        <p:pic>
          <p:nvPicPr>
            <p:cNvPr id="282" name="画像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6="http://schemas.microsoft.com/office/drawing/2014/main" xmlns:a14="http://schemas.microsoft.com/office/drawing/2010/main" xmlns="">
                  <a:solidFill>
                    <a:srgbClr val="FFFFFF"/>
                  </a:solidFill>
                </a14:hiddenFill>
              </a:ext>
            </a:extLst>
          </p:spPr>
        </p:pic>
      </p:grpSp>
      <p:sp>
        <p:nvSpPr>
          <p:cNvPr id="2" name="タイトル 1">
            <a:extLst>
              <a:ext uri="{FF2B5EF4-FFF2-40B4-BE49-F238E27FC236}">
                <a16:creationId xmlns:a16="http://schemas.microsoft.com/office/drawing/2014/main" id="{9A134327-4864-46BB-A57A-7055C9E3AEC1}"/>
              </a:ext>
            </a:extLst>
          </p:cNvPr>
          <p:cNvSpPr>
            <a:spLocks noGrp="1"/>
          </p:cNvSpPr>
          <p:nvPr>
            <p:ph type="title"/>
          </p:nvPr>
        </p:nvSpPr>
        <p:spPr>
          <a:xfrm>
            <a:off x="2145472" y="-176516"/>
            <a:ext cx="3634167" cy="1478570"/>
          </a:xfrm>
        </p:spPr>
        <p:txBody>
          <a:bodyPr rtlCol="0">
            <a:normAutofit/>
          </a:bodyPr>
          <a:lstStyle/>
          <a:p>
            <a:pPr rtl="0"/>
            <a:r>
              <a:rPr lang="ja-JP" altLang="en-US" sz="3200"/>
              <a:t>作成した画面の一覧</a:t>
            </a:r>
          </a:p>
        </p:txBody>
      </p:sp>
      <p:grpSp>
        <p:nvGrpSpPr>
          <p:cNvPr id="341" name="グループ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miter lim="800000"/>
                  <a:headEnd/>
                  <a:tailEnd/>
                </a14:hiddenLine>
              </a:ext>
            </a:extLst>
          </p:spPr>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miter lim="800000"/>
                  <a:headEnd/>
                  <a:tailEnd/>
                </a14:hiddenLine>
              </a:ext>
            </a:extLst>
          </p:spPr>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miter lim="800000"/>
                  <a:headEnd/>
                  <a:tailEnd/>
                </a14:hiddenLine>
              </a:ext>
            </a:extLst>
          </p:spPr>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miter lim="800000"/>
                  <a:headEnd/>
                  <a:tailEnd/>
                </a14:hiddenLine>
              </a:ext>
            </a:extLst>
          </p:spPr>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p>
      </p:grpSp>
      <p:pic>
        <p:nvPicPr>
          <p:cNvPr id="4" name="図 3" descr="テキスト&#10;&#10;自動的に生成された説明">
            <a:extLst>
              <a:ext uri="{FF2B5EF4-FFF2-40B4-BE49-F238E27FC236}">
                <a16:creationId xmlns:a16="http://schemas.microsoft.com/office/drawing/2014/main" id="{394FD38B-58E0-3BDE-4324-F22879C70056}"/>
              </a:ext>
            </a:extLst>
          </p:cNvPr>
          <p:cNvPicPr>
            <a:picLocks noChangeAspect="1"/>
          </p:cNvPicPr>
          <p:nvPr/>
        </p:nvPicPr>
        <p:blipFill>
          <a:blip r:embed="rId5"/>
          <a:stretch>
            <a:fillRect/>
          </a:stretch>
        </p:blipFill>
        <p:spPr>
          <a:xfrm>
            <a:off x="49954" y="42163"/>
            <a:ext cx="1633642" cy="71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図 27" descr="アプリケーション&#10;&#10;低い精度で自動的に生成された説明">
            <a:extLst>
              <a:ext uri="{FF2B5EF4-FFF2-40B4-BE49-F238E27FC236}">
                <a16:creationId xmlns:a16="http://schemas.microsoft.com/office/drawing/2014/main" id="{DC83F79C-18B7-6207-792E-4E993A320F5F}"/>
              </a:ext>
            </a:extLst>
          </p:cNvPr>
          <p:cNvPicPr>
            <a:picLocks noChangeAspect="1"/>
          </p:cNvPicPr>
          <p:nvPr/>
        </p:nvPicPr>
        <p:blipFill>
          <a:blip r:embed="rId6"/>
          <a:stretch>
            <a:fillRect/>
          </a:stretch>
        </p:blipFill>
        <p:spPr>
          <a:xfrm>
            <a:off x="7471993" y="3996842"/>
            <a:ext cx="1290452" cy="2794260"/>
          </a:xfrm>
          <a:prstGeom prst="rect">
            <a:avLst/>
          </a:prstGeom>
        </p:spPr>
      </p:pic>
      <p:pic>
        <p:nvPicPr>
          <p:cNvPr id="30" name="図 29"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BB002C0F-B409-52B5-E9DC-D494E5D7ADF3}"/>
              </a:ext>
            </a:extLst>
          </p:cNvPr>
          <p:cNvPicPr>
            <a:picLocks noChangeAspect="1"/>
          </p:cNvPicPr>
          <p:nvPr/>
        </p:nvPicPr>
        <p:blipFill>
          <a:blip r:embed="rId7"/>
          <a:stretch>
            <a:fillRect/>
          </a:stretch>
        </p:blipFill>
        <p:spPr>
          <a:xfrm>
            <a:off x="5464435" y="3973160"/>
            <a:ext cx="1305560" cy="2826972"/>
          </a:xfrm>
          <a:prstGeom prst="rect">
            <a:avLst/>
          </a:prstGeom>
        </p:spPr>
      </p:pic>
      <p:pic>
        <p:nvPicPr>
          <p:cNvPr id="32" name="図 31" descr="テキスト&#10;&#10;自動的に生成された説明">
            <a:extLst>
              <a:ext uri="{FF2B5EF4-FFF2-40B4-BE49-F238E27FC236}">
                <a16:creationId xmlns:a16="http://schemas.microsoft.com/office/drawing/2014/main" id="{45D7E876-339D-3664-DFB7-5BB9E79D8024}"/>
              </a:ext>
            </a:extLst>
          </p:cNvPr>
          <p:cNvPicPr>
            <a:picLocks noChangeAspect="1"/>
          </p:cNvPicPr>
          <p:nvPr/>
        </p:nvPicPr>
        <p:blipFill>
          <a:blip r:embed="rId8"/>
          <a:stretch>
            <a:fillRect/>
          </a:stretch>
        </p:blipFill>
        <p:spPr>
          <a:xfrm>
            <a:off x="3397102" y="3967609"/>
            <a:ext cx="1305560" cy="2826972"/>
          </a:xfrm>
          <a:prstGeom prst="rect">
            <a:avLst/>
          </a:prstGeom>
        </p:spPr>
      </p:pic>
      <p:pic>
        <p:nvPicPr>
          <p:cNvPr id="34" name="図 33" descr="PowerPoint&#10;&#10;低い精度で自動的に生成された説明">
            <a:extLst>
              <a:ext uri="{FF2B5EF4-FFF2-40B4-BE49-F238E27FC236}">
                <a16:creationId xmlns:a16="http://schemas.microsoft.com/office/drawing/2014/main" id="{06849519-0457-AB86-F947-C98AA05AC617}"/>
              </a:ext>
            </a:extLst>
          </p:cNvPr>
          <p:cNvPicPr>
            <a:picLocks noChangeAspect="1"/>
          </p:cNvPicPr>
          <p:nvPr/>
        </p:nvPicPr>
        <p:blipFill>
          <a:blip r:embed="rId9"/>
          <a:stretch>
            <a:fillRect/>
          </a:stretch>
        </p:blipFill>
        <p:spPr>
          <a:xfrm>
            <a:off x="8476704" y="976623"/>
            <a:ext cx="1290453" cy="2794261"/>
          </a:xfrm>
          <a:prstGeom prst="rect">
            <a:avLst/>
          </a:prstGeom>
        </p:spPr>
      </p:pic>
      <p:pic>
        <p:nvPicPr>
          <p:cNvPr id="36" name="図 35" descr="スクリーンショットの画面&#10;&#10;自動的に生成された説明">
            <a:extLst>
              <a:ext uri="{FF2B5EF4-FFF2-40B4-BE49-F238E27FC236}">
                <a16:creationId xmlns:a16="http://schemas.microsoft.com/office/drawing/2014/main" id="{21B5C60C-D3A5-B1FE-96EC-A807B35295C8}"/>
              </a:ext>
            </a:extLst>
          </p:cNvPr>
          <p:cNvPicPr>
            <a:picLocks noChangeAspect="1"/>
          </p:cNvPicPr>
          <p:nvPr/>
        </p:nvPicPr>
        <p:blipFill>
          <a:blip r:embed="rId10"/>
          <a:stretch>
            <a:fillRect/>
          </a:stretch>
        </p:blipFill>
        <p:spPr>
          <a:xfrm>
            <a:off x="6468022" y="969405"/>
            <a:ext cx="1290452" cy="2794258"/>
          </a:xfrm>
          <a:prstGeom prst="rect">
            <a:avLst/>
          </a:prstGeom>
        </p:spPr>
      </p:pic>
      <p:pic>
        <p:nvPicPr>
          <p:cNvPr id="38" name="図 37" descr="グラフィカル ユーザー インターフェイス, アプリケーション&#10;&#10;自動的に生成された説明">
            <a:extLst>
              <a:ext uri="{FF2B5EF4-FFF2-40B4-BE49-F238E27FC236}">
                <a16:creationId xmlns:a16="http://schemas.microsoft.com/office/drawing/2014/main" id="{23814289-E444-76B0-EC77-2B6669625777}"/>
              </a:ext>
            </a:extLst>
          </p:cNvPr>
          <p:cNvPicPr>
            <a:picLocks noChangeAspect="1"/>
          </p:cNvPicPr>
          <p:nvPr/>
        </p:nvPicPr>
        <p:blipFill>
          <a:blip r:embed="rId11"/>
          <a:stretch>
            <a:fillRect/>
          </a:stretch>
        </p:blipFill>
        <p:spPr>
          <a:xfrm>
            <a:off x="4459340" y="964616"/>
            <a:ext cx="1290452" cy="2794259"/>
          </a:xfrm>
          <a:prstGeom prst="rect">
            <a:avLst/>
          </a:prstGeom>
        </p:spPr>
      </p:pic>
      <p:pic>
        <p:nvPicPr>
          <p:cNvPr id="40" name="図 39" descr="グラフィカル ユーザー インターフェイス, アプリケーション&#10;&#10;自動的に生成された説明">
            <a:extLst>
              <a:ext uri="{FF2B5EF4-FFF2-40B4-BE49-F238E27FC236}">
                <a16:creationId xmlns:a16="http://schemas.microsoft.com/office/drawing/2014/main" id="{F46B6CD3-1AE7-CDF3-EA87-B9335EBAD74D}"/>
              </a:ext>
            </a:extLst>
          </p:cNvPr>
          <p:cNvPicPr>
            <a:picLocks noChangeAspect="1"/>
          </p:cNvPicPr>
          <p:nvPr/>
        </p:nvPicPr>
        <p:blipFill>
          <a:blip r:embed="rId12"/>
          <a:stretch>
            <a:fillRect/>
          </a:stretch>
        </p:blipFill>
        <p:spPr>
          <a:xfrm>
            <a:off x="2441667" y="959687"/>
            <a:ext cx="1281902" cy="2775743"/>
          </a:xfrm>
          <a:prstGeom prst="rect">
            <a:avLst/>
          </a:prstGeom>
        </p:spPr>
      </p:pic>
      <p:sp>
        <p:nvSpPr>
          <p:cNvPr id="41" name="テキスト ボックス 40">
            <a:extLst>
              <a:ext uri="{FF2B5EF4-FFF2-40B4-BE49-F238E27FC236}">
                <a16:creationId xmlns:a16="http://schemas.microsoft.com/office/drawing/2014/main" id="{A32307B0-7E1D-D3D9-80F8-900F0CFB8460}"/>
              </a:ext>
            </a:extLst>
          </p:cNvPr>
          <p:cNvSpPr txBox="1"/>
          <p:nvPr/>
        </p:nvSpPr>
        <p:spPr>
          <a:xfrm>
            <a:off x="2374072" y="921470"/>
            <a:ext cx="2296618" cy="369332"/>
          </a:xfrm>
          <a:prstGeom prst="rect">
            <a:avLst/>
          </a:prstGeom>
          <a:noFill/>
        </p:spPr>
        <p:txBody>
          <a:bodyPr wrap="square" rtlCol="0">
            <a:spAutoFit/>
          </a:bodyPr>
          <a:lstStyle/>
          <a:p>
            <a:r>
              <a:rPr kumimoji="1" lang="ja-JP" altLang="en-US" dirty="0">
                <a:highlight>
                  <a:srgbClr val="000000"/>
                </a:highlight>
              </a:rPr>
              <a:t>ログイン画面</a:t>
            </a:r>
            <a:endParaRPr kumimoji="1" lang="en-US" altLang="ja-JP" dirty="0">
              <a:highlight>
                <a:srgbClr val="000000"/>
              </a:highlight>
            </a:endParaRPr>
          </a:p>
        </p:txBody>
      </p:sp>
      <p:sp>
        <p:nvSpPr>
          <p:cNvPr id="42" name="テキスト ボックス 41">
            <a:extLst>
              <a:ext uri="{FF2B5EF4-FFF2-40B4-BE49-F238E27FC236}">
                <a16:creationId xmlns:a16="http://schemas.microsoft.com/office/drawing/2014/main" id="{C484E6A7-CEB2-AE09-AC4E-24A46CFB65AA}"/>
              </a:ext>
            </a:extLst>
          </p:cNvPr>
          <p:cNvSpPr txBox="1"/>
          <p:nvPr/>
        </p:nvSpPr>
        <p:spPr>
          <a:xfrm>
            <a:off x="4332422" y="921470"/>
            <a:ext cx="2296618" cy="369332"/>
          </a:xfrm>
          <a:prstGeom prst="rect">
            <a:avLst/>
          </a:prstGeom>
          <a:noFill/>
        </p:spPr>
        <p:txBody>
          <a:bodyPr wrap="square" rtlCol="0">
            <a:spAutoFit/>
          </a:bodyPr>
          <a:lstStyle/>
          <a:p>
            <a:r>
              <a:rPr kumimoji="1" lang="ja-JP" altLang="en-US">
                <a:highlight>
                  <a:srgbClr val="000000"/>
                </a:highlight>
              </a:rPr>
              <a:t>新規登録画面</a:t>
            </a:r>
            <a:endParaRPr kumimoji="1" lang="en-US" altLang="ja-JP">
              <a:highlight>
                <a:srgbClr val="000000"/>
              </a:highlight>
            </a:endParaRPr>
          </a:p>
        </p:txBody>
      </p:sp>
      <p:sp>
        <p:nvSpPr>
          <p:cNvPr id="43" name="テキスト ボックス 42">
            <a:extLst>
              <a:ext uri="{FF2B5EF4-FFF2-40B4-BE49-F238E27FC236}">
                <a16:creationId xmlns:a16="http://schemas.microsoft.com/office/drawing/2014/main" id="{5A8B76E6-37BD-B518-457C-7A81DDE74699}"/>
              </a:ext>
            </a:extLst>
          </p:cNvPr>
          <p:cNvSpPr txBox="1"/>
          <p:nvPr/>
        </p:nvSpPr>
        <p:spPr>
          <a:xfrm>
            <a:off x="6474833" y="921470"/>
            <a:ext cx="2296618" cy="369332"/>
          </a:xfrm>
          <a:prstGeom prst="rect">
            <a:avLst/>
          </a:prstGeom>
          <a:noFill/>
        </p:spPr>
        <p:txBody>
          <a:bodyPr wrap="square" rtlCol="0">
            <a:spAutoFit/>
          </a:bodyPr>
          <a:lstStyle/>
          <a:p>
            <a:r>
              <a:rPr kumimoji="1" lang="ja-JP" altLang="en-US">
                <a:highlight>
                  <a:srgbClr val="000000"/>
                </a:highlight>
              </a:rPr>
              <a:t>ホーム画面</a:t>
            </a:r>
            <a:endParaRPr kumimoji="1" lang="en-US" altLang="ja-JP">
              <a:highlight>
                <a:srgbClr val="000000"/>
              </a:highlight>
            </a:endParaRPr>
          </a:p>
        </p:txBody>
      </p:sp>
      <p:sp>
        <p:nvSpPr>
          <p:cNvPr id="44" name="テキスト ボックス 43">
            <a:extLst>
              <a:ext uri="{FF2B5EF4-FFF2-40B4-BE49-F238E27FC236}">
                <a16:creationId xmlns:a16="http://schemas.microsoft.com/office/drawing/2014/main" id="{56CB7182-B0BE-C6BC-C02E-E0620D05CF2B}"/>
              </a:ext>
            </a:extLst>
          </p:cNvPr>
          <p:cNvSpPr txBox="1"/>
          <p:nvPr/>
        </p:nvSpPr>
        <p:spPr>
          <a:xfrm>
            <a:off x="8214059" y="948532"/>
            <a:ext cx="2296618" cy="369332"/>
          </a:xfrm>
          <a:prstGeom prst="rect">
            <a:avLst/>
          </a:prstGeom>
          <a:noFill/>
        </p:spPr>
        <p:txBody>
          <a:bodyPr wrap="square" rtlCol="0">
            <a:spAutoFit/>
          </a:bodyPr>
          <a:lstStyle/>
          <a:p>
            <a:r>
              <a:rPr kumimoji="1" lang="ja-JP" altLang="en-US">
                <a:highlight>
                  <a:srgbClr val="000000"/>
                </a:highlight>
              </a:rPr>
              <a:t>投稿画面</a:t>
            </a:r>
            <a:endParaRPr kumimoji="1" lang="en-US" altLang="ja-JP">
              <a:highlight>
                <a:srgbClr val="000000"/>
              </a:highlight>
            </a:endParaRPr>
          </a:p>
        </p:txBody>
      </p:sp>
      <p:sp>
        <p:nvSpPr>
          <p:cNvPr id="45" name="テキスト ボックス 44">
            <a:extLst>
              <a:ext uri="{FF2B5EF4-FFF2-40B4-BE49-F238E27FC236}">
                <a16:creationId xmlns:a16="http://schemas.microsoft.com/office/drawing/2014/main" id="{80F380B5-9E89-41A3-C410-33656A7B272C}"/>
              </a:ext>
            </a:extLst>
          </p:cNvPr>
          <p:cNvSpPr txBox="1"/>
          <p:nvPr/>
        </p:nvSpPr>
        <p:spPr>
          <a:xfrm>
            <a:off x="3110100" y="3920056"/>
            <a:ext cx="2296618" cy="369332"/>
          </a:xfrm>
          <a:prstGeom prst="rect">
            <a:avLst/>
          </a:prstGeom>
          <a:noFill/>
        </p:spPr>
        <p:txBody>
          <a:bodyPr wrap="square" rtlCol="0">
            <a:spAutoFit/>
          </a:bodyPr>
          <a:lstStyle/>
          <a:p>
            <a:r>
              <a:rPr kumimoji="1" lang="ja-JP" altLang="en-US">
                <a:highlight>
                  <a:srgbClr val="000000"/>
                </a:highlight>
              </a:rPr>
              <a:t>メッセージ一覧画面</a:t>
            </a:r>
            <a:endParaRPr kumimoji="1" lang="en-US" altLang="ja-JP">
              <a:highlight>
                <a:srgbClr val="000000"/>
              </a:highlight>
            </a:endParaRPr>
          </a:p>
        </p:txBody>
      </p:sp>
      <p:sp>
        <p:nvSpPr>
          <p:cNvPr id="46" name="テキスト ボックス 45">
            <a:extLst>
              <a:ext uri="{FF2B5EF4-FFF2-40B4-BE49-F238E27FC236}">
                <a16:creationId xmlns:a16="http://schemas.microsoft.com/office/drawing/2014/main" id="{59FDC62B-A886-AB2D-F904-2FBF5DA42654}"/>
              </a:ext>
            </a:extLst>
          </p:cNvPr>
          <p:cNvSpPr txBox="1"/>
          <p:nvPr/>
        </p:nvSpPr>
        <p:spPr>
          <a:xfrm>
            <a:off x="5326524" y="3915443"/>
            <a:ext cx="2296618" cy="369332"/>
          </a:xfrm>
          <a:prstGeom prst="rect">
            <a:avLst/>
          </a:prstGeom>
          <a:noFill/>
        </p:spPr>
        <p:txBody>
          <a:bodyPr wrap="square" rtlCol="0">
            <a:spAutoFit/>
          </a:bodyPr>
          <a:lstStyle/>
          <a:p>
            <a:r>
              <a:rPr kumimoji="1" lang="ja-JP" altLang="en-US">
                <a:highlight>
                  <a:srgbClr val="000000"/>
                </a:highlight>
              </a:rPr>
              <a:t>メッセージ画面</a:t>
            </a:r>
            <a:endParaRPr kumimoji="1" lang="en-US" altLang="ja-JP">
              <a:highlight>
                <a:srgbClr val="000000"/>
              </a:highlight>
            </a:endParaRPr>
          </a:p>
        </p:txBody>
      </p:sp>
      <p:sp>
        <p:nvSpPr>
          <p:cNvPr id="47" name="テキスト ボックス 46">
            <a:extLst>
              <a:ext uri="{FF2B5EF4-FFF2-40B4-BE49-F238E27FC236}">
                <a16:creationId xmlns:a16="http://schemas.microsoft.com/office/drawing/2014/main" id="{1BDBDB7F-40C5-CB63-D38D-A1CDE0F9667A}"/>
              </a:ext>
            </a:extLst>
          </p:cNvPr>
          <p:cNvSpPr txBox="1"/>
          <p:nvPr/>
        </p:nvSpPr>
        <p:spPr>
          <a:xfrm>
            <a:off x="7275367" y="3910830"/>
            <a:ext cx="2296618" cy="369332"/>
          </a:xfrm>
          <a:prstGeom prst="rect">
            <a:avLst/>
          </a:prstGeom>
          <a:noFill/>
        </p:spPr>
        <p:txBody>
          <a:bodyPr wrap="square" rtlCol="0">
            <a:spAutoFit/>
          </a:bodyPr>
          <a:lstStyle/>
          <a:p>
            <a:r>
              <a:rPr kumimoji="1" lang="ja-JP" altLang="en-US">
                <a:highlight>
                  <a:srgbClr val="000000"/>
                </a:highlight>
              </a:rPr>
              <a:t>マイページ画面</a:t>
            </a:r>
            <a:endParaRPr kumimoji="1" lang="en-US" altLang="ja-JP">
              <a:highlight>
                <a:srgbClr val="000000"/>
              </a:highlight>
            </a:endParaRPr>
          </a:p>
        </p:txBody>
      </p:sp>
    </p:spTree>
    <p:extLst>
      <p:ext uri="{BB962C8B-B14F-4D97-AF65-F5344CB8AC3E}">
        <p14:creationId xmlns:p14="http://schemas.microsoft.com/office/powerpoint/2010/main" val="30266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rtlCol="0">
            <a:normAutofit/>
          </a:bodyPr>
          <a:lstStyle/>
          <a:p>
            <a:pPr rtl="0"/>
            <a:r>
              <a:rPr lang="ja-JP" altLang="en-US"/>
              <a:t>ログイン画面</a:t>
            </a:r>
            <a:endParaRPr lang="ja"/>
          </a:p>
        </p:txBody>
      </p:sp>
      <p:pic>
        <p:nvPicPr>
          <p:cNvPr id="3" name="図 2" descr="テキスト&#10;&#10;自動的に生成された説明">
            <a:extLst>
              <a:ext uri="{FF2B5EF4-FFF2-40B4-BE49-F238E27FC236}">
                <a16:creationId xmlns:a16="http://schemas.microsoft.com/office/drawing/2014/main" id="{0FF6AC48-4D43-94DA-0E28-D4F6FC728B15}"/>
              </a:ext>
            </a:extLst>
          </p:cNvPr>
          <p:cNvPicPr>
            <a:picLocks noChangeAspect="1"/>
          </p:cNvPicPr>
          <p:nvPr/>
        </p:nvPicPr>
        <p:blipFill>
          <a:blip r:embed="rId4"/>
          <a:stretch>
            <a:fillRect/>
          </a:stretch>
        </p:blipFill>
        <p:spPr>
          <a:xfrm>
            <a:off x="49954" y="42163"/>
            <a:ext cx="1633642" cy="71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0E4EAA12-995D-AC86-E2EA-395DC8E40C4B}"/>
              </a:ext>
            </a:extLst>
          </p:cNvPr>
          <p:cNvPicPr>
            <a:picLocks noChangeAspect="1"/>
          </p:cNvPicPr>
          <p:nvPr/>
        </p:nvPicPr>
        <p:blipFill>
          <a:blip r:embed="rId5"/>
          <a:stretch>
            <a:fillRect/>
          </a:stretch>
        </p:blipFill>
        <p:spPr>
          <a:xfrm>
            <a:off x="4512410" y="0"/>
            <a:ext cx="3167180" cy="6858000"/>
          </a:xfrm>
          <a:prstGeom prst="rect">
            <a:avLst/>
          </a:prstGeom>
        </p:spPr>
      </p:pic>
      <p:sp>
        <p:nvSpPr>
          <p:cNvPr id="15" name="正方形/長方形 14">
            <a:extLst>
              <a:ext uri="{FF2B5EF4-FFF2-40B4-BE49-F238E27FC236}">
                <a16:creationId xmlns:a16="http://schemas.microsoft.com/office/drawing/2014/main" id="{7C022164-E210-FFA0-53A0-462A21B67829}"/>
              </a:ext>
            </a:extLst>
          </p:cNvPr>
          <p:cNvSpPr/>
          <p:nvPr/>
        </p:nvSpPr>
        <p:spPr>
          <a:xfrm>
            <a:off x="7679590" y="0"/>
            <a:ext cx="451241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a:highlight>
                  <a:srgbClr val="000000"/>
                </a:highlight>
              </a:rPr>
              <a:t>ログイン画面では、すでにアカウントを</a:t>
            </a:r>
            <a:endParaRPr kumimoji="1" lang="en-US" altLang="ja-JP" sz="2000">
              <a:highlight>
                <a:srgbClr val="000000"/>
              </a:highlight>
            </a:endParaRPr>
          </a:p>
          <a:p>
            <a:pPr algn="ctr"/>
            <a:r>
              <a:rPr kumimoji="1" lang="ja-JP" altLang="en-US" sz="2000">
                <a:highlight>
                  <a:srgbClr val="000000"/>
                </a:highlight>
              </a:rPr>
              <a:t>作成済みであれば、学籍番号とパスワードを入力してログインできます。</a:t>
            </a:r>
            <a:endParaRPr kumimoji="1" lang="en-US" altLang="ja-JP" sz="2000">
              <a:highlight>
                <a:srgbClr val="000000"/>
              </a:highlight>
            </a:endParaRPr>
          </a:p>
          <a:p>
            <a:pPr algn="ctr"/>
            <a:endParaRPr kumimoji="1" lang="en-US" altLang="ja-JP" sz="2000">
              <a:highlight>
                <a:srgbClr val="000000"/>
              </a:highlight>
            </a:endParaRPr>
          </a:p>
          <a:p>
            <a:pPr algn="ctr"/>
            <a:r>
              <a:rPr kumimoji="1" lang="ja-JP" altLang="en-US" sz="2000">
                <a:highlight>
                  <a:srgbClr val="000000"/>
                </a:highlight>
              </a:rPr>
              <a:t>アカウントがない場合や、入力の形式が間違っている場合はエラーメッセージが表示されログインできません。</a:t>
            </a:r>
            <a:endParaRPr kumimoji="1" lang="en-US" altLang="ja-JP" sz="2000">
              <a:highlight>
                <a:srgbClr val="000000"/>
              </a:highlight>
            </a:endParaRPr>
          </a:p>
          <a:p>
            <a:pPr algn="ctr"/>
            <a:endParaRPr kumimoji="1" lang="ja-JP" altLang="en-US"/>
          </a:p>
        </p:txBody>
      </p:sp>
    </p:spTree>
    <p:extLst>
      <p:ext uri="{BB962C8B-B14F-4D97-AF65-F5344CB8AC3E}">
        <p14:creationId xmlns:p14="http://schemas.microsoft.com/office/powerpoint/2010/main" val="408478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rtlCol="0">
            <a:normAutofit/>
          </a:bodyPr>
          <a:lstStyle/>
          <a:p>
            <a:pPr rtl="0"/>
            <a:r>
              <a:rPr lang="ja-JP" altLang="en-US"/>
              <a:t>新規登録画面</a:t>
            </a:r>
            <a:endParaRPr lang="ja"/>
          </a:p>
        </p:txBody>
      </p:sp>
      <p:pic>
        <p:nvPicPr>
          <p:cNvPr id="3" name="図 2" descr="テキスト&#10;&#10;自動的に生成された説明">
            <a:extLst>
              <a:ext uri="{FF2B5EF4-FFF2-40B4-BE49-F238E27FC236}">
                <a16:creationId xmlns:a16="http://schemas.microsoft.com/office/drawing/2014/main" id="{0FF6AC48-4D43-94DA-0E28-D4F6FC728B15}"/>
              </a:ext>
            </a:extLst>
          </p:cNvPr>
          <p:cNvPicPr>
            <a:picLocks noChangeAspect="1"/>
          </p:cNvPicPr>
          <p:nvPr/>
        </p:nvPicPr>
        <p:blipFill>
          <a:blip r:embed="rId3"/>
          <a:stretch>
            <a:fillRect/>
          </a:stretch>
        </p:blipFill>
        <p:spPr>
          <a:xfrm>
            <a:off x="49954" y="42163"/>
            <a:ext cx="1633642" cy="71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図 4" descr="グラフィカル ユーザー インターフェイス, アプリケーション&#10;&#10;自動的に生成された説明">
            <a:extLst>
              <a:ext uri="{FF2B5EF4-FFF2-40B4-BE49-F238E27FC236}">
                <a16:creationId xmlns:a16="http://schemas.microsoft.com/office/drawing/2014/main" id="{C6C707E1-687C-6C79-DE8A-E5769DA545CA}"/>
              </a:ext>
            </a:extLst>
          </p:cNvPr>
          <p:cNvPicPr>
            <a:picLocks noChangeAspect="1"/>
          </p:cNvPicPr>
          <p:nvPr/>
        </p:nvPicPr>
        <p:blipFill>
          <a:blip r:embed="rId4"/>
          <a:stretch>
            <a:fillRect/>
          </a:stretch>
        </p:blipFill>
        <p:spPr>
          <a:xfrm>
            <a:off x="4512410" y="0"/>
            <a:ext cx="3167180" cy="6858000"/>
          </a:xfrm>
          <a:prstGeom prst="rect">
            <a:avLst/>
          </a:prstGeom>
        </p:spPr>
      </p:pic>
      <p:sp>
        <p:nvSpPr>
          <p:cNvPr id="6" name="正方形/長方形 5">
            <a:extLst>
              <a:ext uri="{FF2B5EF4-FFF2-40B4-BE49-F238E27FC236}">
                <a16:creationId xmlns:a16="http://schemas.microsoft.com/office/drawing/2014/main" id="{F15800B5-1AE7-ACF6-B8C5-74D8E8728F43}"/>
              </a:ext>
            </a:extLst>
          </p:cNvPr>
          <p:cNvSpPr/>
          <p:nvPr/>
        </p:nvSpPr>
        <p:spPr>
          <a:xfrm>
            <a:off x="7679590" y="0"/>
            <a:ext cx="451241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新規登録画面では、登録したいメールアドレス、学籍番号、ユーザーネーム、パスワードを入力するとアカウントを登録することができます。</a:t>
            </a:r>
            <a:endParaRPr kumimoji="1" lang="en-US" altLang="ja-JP"/>
          </a:p>
          <a:p>
            <a:pPr algn="ctr"/>
            <a:endParaRPr kumimoji="1" lang="en-US" altLang="ja-JP"/>
          </a:p>
          <a:p>
            <a:pPr algn="ctr"/>
            <a:r>
              <a:rPr kumimoji="1" lang="ja-JP" altLang="en-US"/>
              <a:t>すでに登録済みの場合や、入力の形式が間違っている場合はエラーメッセージが表示され登録できません。</a:t>
            </a:r>
          </a:p>
        </p:txBody>
      </p:sp>
    </p:spTree>
    <p:extLst>
      <p:ext uri="{BB962C8B-B14F-4D97-AF65-F5344CB8AC3E}">
        <p14:creationId xmlns:p14="http://schemas.microsoft.com/office/powerpoint/2010/main" val="48949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rtlCol="0">
            <a:normAutofit/>
          </a:bodyPr>
          <a:lstStyle/>
          <a:p>
            <a:pPr rtl="0"/>
            <a:r>
              <a:rPr lang="ja-JP" altLang="en-US"/>
              <a:t>ホーム画面</a:t>
            </a:r>
            <a:endParaRPr lang="ja"/>
          </a:p>
        </p:txBody>
      </p:sp>
      <p:pic>
        <p:nvPicPr>
          <p:cNvPr id="3" name="図 2" descr="テキスト&#10;&#10;自動的に生成された説明">
            <a:extLst>
              <a:ext uri="{FF2B5EF4-FFF2-40B4-BE49-F238E27FC236}">
                <a16:creationId xmlns:a16="http://schemas.microsoft.com/office/drawing/2014/main" id="{0FF6AC48-4D43-94DA-0E28-D4F6FC728B15}"/>
              </a:ext>
            </a:extLst>
          </p:cNvPr>
          <p:cNvPicPr>
            <a:picLocks noChangeAspect="1"/>
          </p:cNvPicPr>
          <p:nvPr/>
        </p:nvPicPr>
        <p:blipFill>
          <a:blip r:embed="rId3"/>
          <a:stretch>
            <a:fillRect/>
          </a:stretch>
        </p:blipFill>
        <p:spPr>
          <a:xfrm>
            <a:off x="49954" y="42163"/>
            <a:ext cx="1633642" cy="71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図 4" descr="スクリーンショットの画面&#10;&#10;自動的に生成された説明">
            <a:extLst>
              <a:ext uri="{FF2B5EF4-FFF2-40B4-BE49-F238E27FC236}">
                <a16:creationId xmlns:a16="http://schemas.microsoft.com/office/drawing/2014/main" id="{5BC58705-255A-6B35-3347-077268A933E3}"/>
              </a:ext>
            </a:extLst>
          </p:cNvPr>
          <p:cNvPicPr>
            <a:picLocks noChangeAspect="1"/>
          </p:cNvPicPr>
          <p:nvPr/>
        </p:nvPicPr>
        <p:blipFill>
          <a:blip r:embed="rId4"/>
          <a:stretch>
            <a:fillRect/>
          </a:stretch>
        </p:blipFill>
        <p:spPr>
          <a:xfrm>
            <a:off x="4512410" y="0"/>
            <a:ext cx="3167180" cy="6858000"/>
          </a:xfrm>
          <a:prstGeom prst="rect">
            <a:avLst/>
          </a:prstGeom>
        </p:spPr>
      </p:pic>
      <p:sp>
        <p:nvSpPr>
          <p:cNvPr id="6" name="正方形/長方形 5">
            <a:extLst>
              <a:ext uri="{FF2B5EF4-FFF2-40B4-BE49-F238E27FC236}">
                <a16:creationId xmlns:a16="http://schemas.microsoft.com/office/drawing/2014/main" id="{5AF5493E-16C2-C336-4CA7-32E47DC56FD2}"/>
              </a:ext>
            </a:extLst>
          </p:cNvPr>
          <p:cNvSpPr/>
          <p:nvPr/>
        </p:nvSpPr>
        <p:spPr>
          <a:xfrm>
            <a:off x="7679590" y="0"/>
            <a:ext cx="451241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ホーム画面では、投稿した人のアカウントと投稿している画像が表示されます。</a:t>
            </a:r>
            <a:endParaRPr kumimoji="1" lang="en-US" altLang="ja-JP"/>
          </a:p>
          <a:p>
            <a:pPr algn="ctr"/>
            <a:r>
              <a:rPr kumimoji="1" lang="ja-JP" altLang="en-US"/>
              <a:t>♡マークを押すと赤色に変わるので、いいねしたことがわかりやすくなっています。</a:t>
            </a:r>
            <a:endParaRPr kumimoji="1" lang="en-US" altLang="ja-JP"/>
          </a:p>
          <a:p>
            <a:pPr algn="ctr"/>
            <a:r>
              <a:rPr kumimoji="1" lang="ja-JP" altLang="en-US"/>
              <a:t>また、検索欄でハッシュタグ検索をすると、検索された投稿だけが表示されます。</a:t>
            </a:r>
            <a:endParaRPr kumimoji="1" lang="en-US" altLang="ja-JP"/>
          </a:p>
          <a:p>
            <a:pPr algn="ctr"/>
            <a:endParaRPr kumimoji="1" lang="en-US" altLang="ja-JP"/>
          </a:p>
          <a:p>
            <a:pPr algn="ctr"/>
            <a:r>
              <a:rPr kumimoji="1" lang="ja-JP" altLang="en-US"/>
              <a:t>下のメニューを押すことでほかの画面に遷移することができます。</a:t>
            </a:r>
          </a:p>
        </p:txBody>
      </p:sp>
    </p:spTree>
    <p:extLst>
      <p:ext uri="{BB962C8B-B14F-4D97-AF65-F5344CB8AC3E}">
        <p14:creationId xmlns:p14="http://schemas.microsoft.com/office/powerpoint/2010/main" val="319038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rtlCol="0">
            <a:normAutofit/>
          </a:bodyPr>
          <a:lstStyle/>
          <a:p>
            <a:pPr rtl="0"/>
            <a:r>
              <a:rPr lang="ja-JP" altLang="en-US"/>
              <a:t>投稿画面</a:t>
            </a:r>
            <a:endParaRPr lang="ja"/>
          </a:p>
        </p:txBody>
      </p:sp>
      <p:pic>
        <p:nvPicPr>
          <p:cNvPr id="3" name="図 2" descr="テキスト&#10;&#10;自動的に生成された説明">
            <a:extLst>
              <a:ext uri="{FF2B5EF4-FFF2-40B4-BE49-F238E27FC236}">
                <a16:creationId xmlns:a16="http://schemas.microsoft.com/office/drawing/2014/main" id="{0FF6AC48-4D43-94DA-0E28-D4F6FC728B15}"/>
              </a:ext>
            </a:extLst>
          </p:cNvPr>
          <p:cNvPicPr>
            <a:picLocks noChangeAspect="1"/>
          </p:cNvPicPr>
          <p:nvPr/>
        </p:nvPicPr>
        <p:blipFill>
          <a:blip r:embed="rId3"/>
          <a:stretch>
            <a:fillRect/>
          </a:stretch>
        </p:blipFill>
        <p:spPr>
          <a:xfrm>
            <a:off x="49954" y="42163"/>
            <a:ext cx="1633642" cy="71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図 4" descr="PowerPoint&#10;&#10;低い精度で自動的に生成された説明">
            <a:extLst>
              <a:ext uri="{FF2B5EF4-FFF2-40B4-BE49-F238E27FC236}">
                <a16:creationId xmlns:a16="http://schemas.microsoft.com/office/drawing/2014/main" id="{6345FADB-51E2-5758-642C-5B0FAAE809B9}"/>
              </a:ext>
            </a:extLst>
          </p:cNvPr>
          <p:cNvPicPr>
            <a:picLocks noChangeAspect="1"/>
          </p:cNvPicPr>
          <p:nvPr/>
        </p:nvPicPr>
        <p:blipFill>
          <a:blip r:embed="rId4"/>
          <a:stretch>
            <a:fillRect/>
          </a:stretch>
        </p:blipFill>
        <p:spPr>
          <a:xfrm>
            <a:off x="4512410" y="0"/>
            <a:ext cx="3167180" cy="6858000"/>
          </a:xfrm>
          <a:prstGeom prst="rect">
            <a:avLst/>
          </a:prstGeom>
        </p:spPr>
      </p:pic>
      <p:sp>
        <p:nvSpPr>
          <p:cNvPr id="6" name="正方形/長方形 5">
            <a:extLst>
              <a:ext uri="{FF2B5EF4-FFF2-40B4-BE49-F238E27FC236}">
                <a16:creationId xmlns:a16="http://schemas.microsoft.com/office/drawing/2014/main" id="{D297FBFE-4140-CD70-9FAE-4119E3B3020B}"/>
              </a:ext>
            </a:extLst>
          </p:cNvPr>
          <p:cNvSpPr/>
          <p:nvPr/>
        </p:nvSpPr>
        <p:spPr>
          <a:xfrm>
            <a:off x="7679590" y="0"/>
            <a:ext cx="451241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投稿画面では、プラスマークを押すことで、自身の端末に保存されている画像を投稿することができます。</a:t>
            </a:r>
            <a:endParaRPr kumimoji="1" lang="en-US" altLang="ja-JP"/>
          </a:p>
          <a:p>
            <a:pPr algn="ctr"/>
            <a:r>
              <a:rPr kumimoji="1" lang="ja-JP" altLang="en-US"/>
              <a:t>キャプションを入力することもできるので、ハッシュタグをつけて投稿したり、好きな文字を打つことができます。</a:t>
            </a:r>
            <a:endParaRPr kumimoji="1" lang="en-US" altLang="ja-JP"/>
          </a:p>
          <a:p>
            <a:pPr algn="ctr"/>
            <a:endParaRPr kumimoji="1" lang="ja-JP" altLang="en-US"/>
          </a:p>
        </p:txBody>
      </p:sp>
    </p:spTree>
    <p:extLst>
      <p:ext uri="{BB962C8B-B14F-4D97-AF65-F5344CB8AC3E}">
        <p14:creationId xmlns:p14="http://schemas.microsoft.com/office/powerpoint/2010/main" val="399112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4F439-6F4E-4BCD-9A8D-B3943844CA21}"/>
              </a:ext>
            </a:extLst>
          </p:cNvPr>
          <p:cNvSpPr>
            <a:spLocks noGrp="1"/>
          </p:cNvSpPr>
          <p:nvPr>
            <p:ph type="title"/>
          </p:nvPr>
        </p:nvSpPr>
        <p:spPr>
          <a:xfrm>
            <a:off x="467280" y="762000"/>
            <a:ext cx="9905998" cy="1478570"/>
          </a:xfrm>
        </p:spPr>
        <p:txBody>
          <a:bodyPr rtlCol="0">
            <a:normAutofit/>
          </a:bodyPr>
          <a:lstStyle/>
          <a:p>
            <a:pPr rtl="0"/>
            <a:r>
              <a:rPr lang="ja-JP" altLang="en-US"/>
              <a:t>メッセージ一覧画面</a:t>
            </a:r>
            <a:endParaRPr lang="ja"/>
          </a:p>
        </p:txBody>
      </p:sp>
      <p:pic>
        <p:nvPicPr>
          <p:cNvPr id="3" name="図 2" descr="テキスト&#10;&#10;自動的に生成された説明">
            <a:extLst>
              <a:ext uri="{FF2B5EF4-FFF2-40B4-BE49-F238E27FC236}">
                <a16:creationId xmlns:a16="http://schemas.microsoft.com/office/drawing/2014/main" id="{0FF6AC48-4D43-94DA-0E28-D4F6FC728B15}"/>
              </a:ext>
            </a:extLst>
          </p:cNvPr>
          <p:cNvPicPr>
            <a:picLocks noChangeAspect="1"/>
          </p:cNvPicPr>
          <p:nvPr/>
        </p:nvPicPr>
        <p:blipFill>
          <a:blip r:embed="rId3"/>
          <a:stretch>
            <a:fillRect/>
          </a:stretch>
        </p:blipFill>
        <p:spPr>
          <a:xfrm>
            <a:off x="49954" y="42163"/>
            <a:ext cx="1633642" cy="71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図 4" descr="テキスト&#10;&#10;自動的に生成された説明">
            <a:extLst>
              <a:ext uri="{FF2B5EF4-FFF2-40B4-BE49-F238E27FC236}">
                <a16:creationId xmlns:a16="http://schemas.microsoft.com/office/drawing/2014/main" id="{3D3C0EEA-B1C0-818C-B520-1D695CA7D623}"/>
              </a:ext>
            </a:extLst>
          </p:cNvPr>
          <p:cNvPicPr>
            <a:picLocks noChangeAspect="1"/>
          </p:cNvPicPr>
          <p:nvPr/>
        </p:nvPicPr>
        <p:blipFill>
          <a:blip r:embed="rId4"/>
          <a:stretch>
            <a:fillRect/>
          </a:stretch>
        </p:blipFill>
        <p:spPr>
          <a:xfrm>
            <a:off x="4512410" y="0"/>
            <a:ext cx="3167180" cy="6858000"/>
          </a:xfrm>
          <a:prstGeom prst="rect">
            <a:avLst/>
          </a:prstGeom>
        </p:spPr>
      </p:pic>
      <p:sp>
        <p:nvSpPr>
          <p:cNvPr id="6" name="正方形/長方形 5">
            <a:extLst>
              <a:ext uri="{FF2B5EF4-FFF2-40B4-BE49-F238E27FC236}">
                <a16:creationId xmlns:a16="http://schemas.microsoft.com/office/drawing/2014/main" id="{6D7A0460-33AD-956E-528C-86C98D2311E1}"/>
              </a:ext>
            </a:extLst>
          </p:cNvPr>
          <p:cNvSpPr/>
          <p:nvPr/>
        </p:nvSpPr>
        <p:spPr>
          <a:xfrm>
            <a:off x="7679590" y="0"/>
            <a:ext cx="451241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メッセージ一覧画面では、メッセージのやり取りをした人が表示されます。</a:t>
            </a:r>
            <a:endParaRPr kumimoji="1" lang="en-US" altLang="ja-JP"/>
          </a:p>
          <a:p>
            <a:pPr algn="ctr"/>
            <a:r>
              <a:rPr kumimoji="1" lang="ja-JP" altLang="en-US"/>
              <a:t>検索欄に学籍番号を入力すると特定の人を検索することができます。</a:t>
            </a:r>
          </a:p>
        </p:txBody>
      </p:sp>
    </p:spTree>
    <p:extLst>
      <p:ext uri="{BB962C8B-B14F-4D97-AF65-F5344CB8AC3E}">
        <p14:creationId xmlns:p14="http://schemas.microsoft.com/office/powerpoint/2010/main" val="218775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rtlCol="0">
            <a:normAutofit/>
          </a:bodyPr>
          <a:lstStyle/>
          <a:p>
            <a:pPr rtl="0"/>
            <a:r>
              <a:rPr lang="ja-JP" altLang="en-US"/>
              <a:t>メッセージ画面</a:t>
            </a:r>
            <a:endParaRPr lang="ja"/>
          </a:p>
        </p:txBody>
      </p:sp>
      <p:pic>
        <p:nvPicPr>
          <p:cNvPr id="3" name="図 2" descr="テキスト&#10;&#10;自動的に生成された説明">
            <a:extLst>
              <a:ext uri="{FF2B5EF4-FFF2-40B4-BE49-F238E27FC236}">
                <a16:creationId xmlns:a16="http://schemas.microsoft.com/office/drawing/2014/main" id="{0FF6AC48-4D43-94DA-0E28-D4F6FC728B15}"/>
              </a:ext>
            </a:extLst>
          </p:cNvPr>
          <p:cNvPicPr>
            <a:picLocks noChangeAspect="1"/>
          </p:cNvPicPr>
          <p:nvPr/>
        </p:nvPicPr>
        <p:blipFill>
          <a:blip r:embed="rId3"/>
          <a:stretch>
            <a:fillRect/>
          </a:stretch>
        </p:blipFill>
        <p:spPr>
          <a:xfrm>
            <a:off x="49954" y="42163"/>
            <a:ext cx="1633642" cy="71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図 6"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6F6FA4C2-AE05-7518-A452-2AF5573B2D31}"/>
              </a:ext>
            </a:extLst>
          </p:cNvPr>
          <p:cNvPicPr>
            <a:picLocks noChangeAspect="1"/>
          </p:cNvPicPr>
          <p:nvPr/>
        </p:nvPicPr>
        <p:blipFill>
          <a:blip r:embed="rId4"/>
          <a:stretch>
            <a:fillRect/>
          </a:stretch>
        </p:blipFill>
        <p:spPr>
          <a:xfrm>
            <a:off x="4512410" y="0"/>
            <a:ext cx="3167180" cy="6858000"/>
          </a:xfrm>
          <a:prstGeom prst="rect">
            <a:avLst/>
          </a:prstGeom>
        </p:spPr>
      </p:pic>
      <p:sp>
        <p:nvSpPr>
          <p:cNvPr id="8" name="正方形/長方形 7">
            <a:extLst>
              <a:ext uri="{FF2B5EF4-FFF2-40B4-BE49-F238E27FC236}">
                <a16:creationId xmlns:a16="http://schemas.microsoft.com/office/drawing/2014/main" id="{FDC20DF9-04DE-8CB0-1E12-1B45A46E419E}"/>
              </a:ext>
            </a:extLst>
          </p:cNvPr>
          <p:cNvSpPr/>
          <p:nvPr/>
        </p:nvSpPr>
        <p:spPr>
          <a:xfrm>
            <a:off x="7679590" y="0"/>
            <a:ext cx="451241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メッセージ画面では、メッセージを入力して送信ボタンを押すと、メッセージを送信することができます。</a:t>
            </a:r>
            <a:endParaRPr kumimoji="1" lang="en-US" altLang="ja-JP"/>
          </a:p>
          <a:p>
            <a:pPr algn="ctr"/>
            <a:r>
              <a:rPr kumimoji="1" lang="ja-JP" altLang="en-US"/>
              <a:t>送信後、送信したメッセージと送信した時間が表示されます。</a:t>
            </a:r>
            <a:endParaRPr kumimoji="1" lang="en-US" altLang="ja-JP"/>
          </a:p>
        </p:txBody>
      </p:sp>
    </p:spTree>
    <p:extLst>
      <p:ext uri="{BB962C8B-B14F-4D97-AF65-F5344CB8AC3E}">
        <p14:creationId xmlns:p14="http://schemas.microsoft.com/office/powerpoint/2010/main" val="35347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rtlCol="0">
            <a:normAutofit/>
          </a:bodyPr>
          <a:lstStyle/>
          <a:p>
            <a:pPr rtl="0"/>
            <a:r>
              <a:rPr lang="ja-JP" altLang="en-US"/>
              <a:t>マイページ画面</a:t>
            </a:r>
            <a:endParaRPr lang="ja"/>
          </a:p>
        </p:txBody>
      </p:sp>
      <p:pic>
        <p:nvPicPr>
          <p:cNvPr id="3" name="図 2" descr="テキスト&#10;&#10;自動的に生成された説明">
            <a:extLst>
              <a:ext uri="{FF2B5EF4-FFF2-40B4-BE49-F238E27FC236}">
                <a16:creationId xmlns:a16="http://schemas.microsoft.com/office/drawing/2014/main" id="{0FF6AC48-4D43-94DA-0E28-D4F6FC728B15}"/>
              </a:ext>
            </a:extLst>
          </p:cNvPr>
          <p:cNvPicPr>
            <a:picLocks noChangeAspect="1"/>
          </p:cNvPicPr>
          <p:nvPr/>
        </p:nvPicPr>
        <p:blipFill>
          <a:blip r:embed="rId3"/>
          <a:stretch>
            <a:fillRect/>
          </a:stretch>
        </p:blipFill>
        <p:spPr>
          <a:xfrm>
            <a:off x="49954" y="42163"/>
            <a:ext cx="1633642" cy="719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図 4" descr="アプリケーション&#10;&#10;低い精度で自動的に生成された説明">
            <a:extLst>
              <a:ext uri="{FF2B5EF4-FFF2-40B4-BE49-F238E27FC236}">
                <a16:creationId xmlns:a16="http://schemas.microsoft.com/office/drawing/2014/main" id="{619C48F8-ACCB-C587-359C-4DBAB0E37788}"/>
              </a:ext>
            </a:extLst>
          </p:cNvPr>
          <p:cNvPicPr>
            <a:picLocks noChangeAspect="1"/>
          </p:cNvPicPr>
          <p:nvPr/>
        </p:nvPicPr>
        <p:blipFill>
          <a:blip r:embed="rId4"/>
          <a:stretch>
            <a:fillRect/>
          </a:stretch>
        </p:blipFill>
        <p:spPr>
          <a:xfrm>
            <a:off x="4512410" y="0"/>
            <a:ext cx="3167180" cy="6858000"/>
          </a:xfrm>
          <a:prstGeom prst="rect">
            <a:avLst/>
          </a:prstGeom>
        </p:spPr>
      </p:pic>
      <p:sp>
        <p:nvSpPr>
          <p:cNvPr id="6" name="正方形/長方形 5">
            <a:extLst>
              <a:ext uri="{FF2B5EF4-FFF2-40B4-BE49-F238E27FC236}">
                <a16:creationId xmlns:a16="http://schemas.microsoft.com/office/drawing/2014/main" id="{4B512EF0-C742-A060-BB4F-049C5505549B}"/>
              </a:ext>
            </a:extLst>
          </p:cNvPr>
          <p:cNvSpPr/>
          <p:nvPr/>
        </p:nvSpPr>
        <p:spPr>
          <a:xfrm>
            <a:off x="7679590" y="0"/>
            <a:ext cx="451241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マイページ画面では、アカウントのアイコン画像と名前、プロフィールと投稿した件数、投稿した画像が表示されます。</a:t>
            </a:r>
            <a:endParaRPr kumimoji="1" lang="en-US" altLang="ja-JP"/>
          </a:p>
          <a:p>
            <a:pPr algn="ctr"/>
            <a:r>
              <a:rPr kumimoji="1" lang="ja-JP" altLang="en-US"/>
              <a:t>また、プロフィール編集を押すと、アイコン画像や名前、プロフィール文を編集することが可能です。</a:t>
            </a:r>
            <a:endParaRPr kumimoji="1" lang="en-US" altLang="ja-JP"/>
          </a:p>
        </p:txBody>
      </p:sp>
    </p:spTree>
    <p:extLst>
      <p:ext uri="{BB962C8B-B14F-4D97-AF65-F5344CB8AC3E}">
        <p14:creationId xmlns:p14="http://schemas.microsoft.com/office/powerpoint/2010/main" val="3656720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50521484_TF22898775_Win32" id="{D26809F8-7B52-4325-9982-B42BF6CC833D}" vid="{04B2958C-9D2C-4056-9E31-6F97099F898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219119B1BD6274590A28352BC831D44" ma:contentTypeVersion="15" ma:contentTypeDescription="新しいドキュメントを作成します。" ma:contentTypeScope="" ma:versionID="dc59d1140ccba13aecf7a66e17d9b76b">
  <xsd:schema xmlns:xsd="http://www.w3.org/2001/XMLSchema" xmlns:xs="http://www.w3.org/2001/XMLSchema" xmlns:p="http://schemas.microsoft.com/office/2006/metadata/properties" xmlns:ns3="56026cd4-669a-48c7-98af-acf5bf68de38" xmlns:ns4="2b552b24-5f13-4c7f-b5e0-e65da532d312" targetNamespace="http://schemas.microsoft.com/office/2006/metadata/properties" ma:root="true" ma:fieldsID="32fa4f3ebbe17770673c70e8aa835674" ns3:_="" ns4:_="">
    <xsd:import namespace="56026cd4-669a-48c7-98af-acf5bf68de38"/>
    <xsd:import namespace="2b552b24-5f13-4c7f-b5e0-e65da532d31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OCR" minOccurs="0"/>
                <xsd:element ref="ns4:SharedWithUsers" minOccurs="0"/>
                <xsd:element ref="ns4:SharedWithDetails" minOccurs="0"/>
                <xsd:element ref="ns4:SharingHintHash" minOccurs="0"/>
                <xsd:element ref="ns3:_activity"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026cd4-669a-48c7-98af-acf5bf68de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b552b24-5f13-4c7f-b5e0-e65da532d312"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SharingHintHash" ma:index="19"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56026cd4-669a-48c7-98af-acf5bf68de38" xsi:nil="true"/>
    <_activity xmlns="56026cd4-669a-48c7-98af-acf5bf68de38" xsi:nil="true"/>
  </documentManagement>
</p:properties>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1111ADE5-0F5B-4795-8060-649F6D6B03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026cd4-669a-48c7-98af-acf5bf68de38"/>
    <ds:schemaRef ds:uri="2b552b24-5f13-4c7f-b5e0-e65da532d3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18BD99-41E9-467C-9777-74587F831718}">
  <ds:schemaRefs>
    <ds:schemaRef ds:uri="http://purl.org/dc/term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dcmitype/"/>
    <ds:schemaRef ds:uri="http://schemas.microsoft.com/office/infopath/2007/PartnerControls"/>
    <ds:schemaRef ds:uri="2b552b24-5f13-4c7f-b5e0-e65da532d312"/>
    <ds:schemaRef ds:uri="56026cd4-669a-48c7-98af-acf5bf68de3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モダンなデザイン</Template>
  <TotalTime>0</TotalTime>
  <Words>389</Words>
  <Application>Microsoft Office PowerPoint</Application>
  <PresentationFormat>ワイド画面</PresentationFormat>
  <Paragraphs>46</Paragraphs>
  <Slides>9</Slides>
  <Notes>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Meiryo UI</vt:lpstr>
      <vt:lpstr>Arial</vt:lpstr>
      <vt:lpstr>Tw Cen MT</vt:lpstr>
      <vt:lpstr>回路</vt:lpstr>
      <vt:lpstr>システム開発演習ⅡA説明資料</vt:lpstr>
      <vt:lpstr>作成した画面の一覧</vt:lpstr>
      <vt:lpstr>ログイン画面</vt:lpstr>
      <vt:lpstr>新規登録画面</vt:lpstr>
      <vt:lpstr>ホーム画面</vt:lpstr>
      <vt:lpstr>投稿画面</vt:lpstr>
      <vt:lpstr>メッセージ一覧画面</vt:lpstr>
      <vt:lpstr>メッセージ画面</vt:lpstr>
      <vt:lpstr>マイページ画面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システム開発演習説明資料</dc:title>
  <dc:creator>平 京太朗</dc:creator>
  <cp:lastModifiedBy>平 京太朗</cp:lastModifiedBy>
  <cp:revision>1</cp:revision>
  <dcterms:created xsi:type="dcterms:W3CDTF">2023-07-27T02:54:26Z</dcterms:created>
  <dcterms:modified xsi:type="dcterms:W3CDTF">2023-07-27T04:05:35Z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0x010100E219119B1BD6274590A28352BC831D44</vt:lpwstr>
  </property>
</Properties>
</file>