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dirty="0"/>
              <a:t>どん</a:t>
            </a:r>
            <a:r>
              <a:rPr lang="ja-JP" dirty="0" err="1"/>
              <a:t>ぐらい</a:t>
            </a:r>
            <a:r>
              <a:rPr lang="ja-JP" dirty="0"/>
              <a:t>進んでんの？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BF-4863-91D0-E3147C4C3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BF-4863-91D0-E3147C4C3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4BF-4863-91D0-E3147C4C3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4BF-4863-91D0-E3147C4C3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4BF-4863-91D0-E3147C4C3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やった</c:v>
                </c:pt>
                <c:pt idx="1">
                  <c:v>プレイヤー</c:v>
                </c:pt>
                <c:pt idx="2">
                  <c:v>パッド対応</c:v>
                </c:pt>
                <c:pt idx="3">
                  <c:v>ステージ作成</c:v>
                </c:pt>
                <c:pt idx="4">
                  <c:v>ネットワーク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9-437F-9F70-C096DA7AC35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CBD53-9A3E-442C-8867-7A5D9501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851C4F-9719-41F3-B072-8BBA63D7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1FC65-8BF1-4BE7-9D52-59DC5E2B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441B4-FF6B-434F-A0DA-C79BE0A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9016B-465C-4E46-A82E-7074F9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E3991-1D72-4C1F-A29B-7408D5E2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FC554-6CFB-41BA-80D6-DA78FFB5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098A1-C795-494F-8372-06CE787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B8E58-BD9D-4E94-B485-6FC27678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117E9-9E0A-402F-997C-0DE3F56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D96BF-2AF8-41A0-AA6E-E60A934A5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6849B0-5703-40CA-A23A-EEFEC5DA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FF411-9FE0-44D6-9ACA-A974C4E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8640F-9D68-413F-915E-5BBCB9D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4F1F0-476A-4046-AEF1-84836A7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230FF-F775-48D7-8C6F-32414D8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7F903-443A-4203-9D48-EC4837AE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C8930-33D8-4854-8ACA-4BC8C69F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22740-EBB5-4F71-AC0A-A6D9CF2B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980169-0D32-4275-856D-6D11360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604CE-A1BE-420D-89A9-87F28B2D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E36A6-C03C-4194-8041-10D07EF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18403-AE4A-4126-ADC4-B3A25E3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C3CFB-023D-435E-A655-24D4C31C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036A7-B60E-4D08-B538-79EA5EE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B0560-AA90-4491-B6A0-DA1EB4CC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91652-3CA8-4047-B127-B0C020F51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BABB1-D17F-4D03-8061-7FD45DD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DFBDC-FC0B-412E-85E4-857F0B5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4EBBCE-D4D1-4BC6-BCB3-ECE3C06E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6547C-669C-448A-BC44-438990F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79B83-03AF-4583-99EF-CB0855C2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B585D-37FE-4397-922E-7E07ED11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879B88-7B56-431F-9A21-3CAD6ED4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C9DACF-6E83-4897-AE2B-E2A7C5545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01A4CB-F287-4CBE-87F7-BDA2C59EB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73520-9DF9-4FCF-8981-6032E037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2F29A9-46DC-48D5-95BF-FBF014A4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6F7768-8A0D-406C-B268-53C01BC5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F9BA-00E2-4F4D-B032-3E9D9460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207073-1E90-440F-9AA8-56BB49D1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EE8013-CD29-499E-9CF4-97C42080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BB1AE9-AA60-4C0C-86D6-E75FE6C8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197F3B-464E-436A-BA2A-4C40915E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7EFF0D-04C7-4CCD-B3E6-1269C0C7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F3E1C6-3909-457E-9B28-52EF8333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909E7-28DA-4572-9D77-15E8A690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78B47-6280-4F3F-B512-405DDDDB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A84D2-834A-4686-80DE-3BB19059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0238A-A2B2-414A-ABE0-62ED4E1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269B-913D-45D7-AE89-DF2850C8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B8A18D-DFEA-40FB-85FC-379B52B9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35149-CE7F-41EE-98DE-CA6B71C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91052D-6FB2-48B8-991D-C7EC4F2F4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B5B8A-04D2-43E1-B15E-20017E46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5E155-2A35-4D24-95B2-D3F1FB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0FF84-F690-4CC7-AF82-42DC832D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2342F-5C6F-4328-87B1-66670D00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99BE69-7364-4A1C-BD2D-64D98273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C171A-EDDF-43F7-9B06-5F0CC008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BFE4A-E7B0-43DA-AB3B-A184BCCC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3958-DE9C-4437-A7F0-AE651BDE7457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193A2-7787-4B91-9B22-22910DDBE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7A71D-B4BA-4A68-AB22-8D1C87A5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9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0D478-B7BC-45B9-B440-5F571575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A81E5B-65F0-4968-B113-93DAB25BB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A59B-185C-4466-B6B6-37E54E6E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なにぱくったか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7E821E-6A58-4F4C-8319-CDC97BE8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59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016C1-EA76-4C63-B00A-B9BA7AD8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</a:t>
            </a:r>
            <a:r>
              <a:rPr kumimoji="1" lang="ja-JP" altLang="en-US" dirty="0" err="1"/>
              <a:t>ぐらい</a:t>
            </a:r>
            <a:endParaRPr kumimoji="1"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A0C6EDB-0161-4D74-9D5D-995C8556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kumimoji="1" lang="ja-JP" altLang="en-US" dirty="0"/>
              <a:t>やった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F1F8654-AAC9-4775-AB5C-46ED1A9D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プレイヤーの基本動作</a:t>
            </a:r>
            <a:endParaRPr kumimoji="1" lang="en-US" altLang="ja-JP" sz="2400" dirty="0"/>
          </a:p>
          <a:p>
            <a:r>
              <a:rPr lang="ja-JP" altLang="en-US" sz="2000" dirty="0"/>
              <a:t>ジャンプ、移動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/>
              <a:t>鬼と子ごとの処理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モブキャラクターの作成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カメラ移動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キーボードでのキャラ操作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74E78CA-2BC6-45FF-9051-0D0AFEFF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kumimoji="1" lang="ja-JP" altLang="en-US" dirty="0"/>
              <a:t>やってない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2D4018FC-F925-4393-8BF1-6221DAF4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プレイヤーの細かい動作</a:t>
            </a:r>
            <a:endParaRPr kumimoji="1" lang="en-US" altLang="ja-JP" sz="2400" dirty="0"/>
          </a:p>
          <a:p>
            <a:r>
              <a:rPr lang="ja-JP" altLang="en-US" sz="2000" dirty="0"/>
              <a:t>被ダメ反応、完全</a:t>
            </a:r>
            <a:r>
              <a:rPr lang="en-US" altLang="ja-JP" sz="2000" dirty="0" err="1"/>
              <a:t>Anim</a:t>
            </a:r>
            <a:r>
              <a:rPr lang="ja-JP" altLang="en-US" sz="2000" dirty="0"/>
              <a:t>対応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本番ステージ作成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ゲームシーン以外シーンの作成</a:t>
            </a:r>
            <a:endParaRPr lang="en-US" altLang="ja-JP" sz="2400" dirty="0"/>
          </a:p>
          <a:p>
            <a:r>
              <a:rPr kumimoji="1" lang="ja-JP" altLang="en-US" sz="2000" dirty="0"/>
              <a:t>タイトル、勝利敗北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P2P</a:t>
            </a:r>
            <a:r>
              <a:rPr lang="ja-JP" altLang="en-US" sz="2400" dirty="0"/>
              <a:t>通信でのネットワーク対応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コントローラー対応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6FA901B-9320-4B98-9A54-CF2FE93B08E5}"/>
              </a:ext>
            </a:extLst>
          </p:cNvPr>
          <p:cNvSpPr txBox="1">
            <a:spLocks/>
          </p:cNvSpPr>
          <p:nvPr/>
        </p:nvSpPr>
        <p:spPr>
          <a:xfrm>
            <a:off x="619207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7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722A6E5-6382-4F9C-B77B-13D2A81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5523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2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D855A-554E-42F0-9E8C-197228C8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CB6B9-D382-4451-885C-D21FF9DF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66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なにぱくったか</vt:lpstr>
      <vt:lpstr>どんぐらい</vt:lpstr>
      <vt:lpstr>PowerPoint プレゼンテーション</vt:lpstr>
      <vt:lpstr>ウリ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 夢羽</dc:creator>
  <cp:lastModifiedBy>中田 夢羽</cp:lastModifiedBy>
  <cp:revision>7</cp:revision>
  <dcterms:created xsi:type="dcterms:W3CDTF">2024-06-04T06:17:52Z</dcterms:created>
  <dcterms:modified xsi:type="dcterms:W3CDTF">2024-06-05T08:19:19Z</dcterms:modified>
</cp:coreProperties>
</file>