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6487B-1DEC-46F4-99F0-1D0370D9C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824901-2C96-457B-9C75-C671F8BE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DB882B-68FC-4FCA-ADC2-71CB0C62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A1C21B-6E63-4013-9602-98CEDC2F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2E485-5A5B-49A0-8999-39A9A0C8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9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75291-370C-4513-BC69-5AE4256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B15895-49E4-4E7E-A218-923698DF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C3CE22-FF9E-46BA-92C8-A48A7CBB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B4A4A3-77A5-4658-8AB1-E1327119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F4F0D-F6D4-4483-AF20-3B591C8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7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1A1848-EE3D-47DF-85D8-96FA94137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B63107-E6A4-4B62-AFEF-F842BF6D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C79B7-A577-437D-A388-72E1AAD5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8F555-F920-42D8-8E73-9434DB99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20BFA-8E7C-43A4-A537-AA807F16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A5FA-62E1-4714-B5B7-7106970E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55F3FE-8F99-4E6B-950E-CADC2BB3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C38FE6-25BF-463C-86A1-E865AF20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50343C-3E3B-4E63-A764-D3F726F1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5710C4-4DF6-4F9D-A015-CF790837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5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D28D1-7534-442B-9E78-D4A2585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4CE627-D8ED-4495-91D6-F7823069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F4B51-FC1C-4FA3-A5D0-943C7571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79CC55-21B9-44CD-AA8B-4AF59EF8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9A39-A745-415C-BEBE-EBEFAB9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4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B3220-C77B-4413-8B37-EFEC3815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C6EE4-DA8B-44BD-B896-F2E52C03F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C50BDB-31D4-4F6A-A041-E0E7B865E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9F0FA-1235-4D02-8C43-27AB91E0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BC7C0E-E146-4659-938C-9F263102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87E74C-0118-44BB-8975-A48E0EDC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3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B4767-6065-4E77-A345-872B436B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37280-348D-40CD-ACE8-2EEAD6F2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F6A085-4D95-405D-A2AD-37A23391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7FC702-F81D-48BC-9023-BDEA63B3F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BBAF25-89AF-4F71-A114-8AF53C064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00DE05-1763-4D4B-80C8-FB972D6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4D0E6E-2ADF-4BEC-9682-838DD531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85750C-0B8A-4C31-AAD8-0F0B1CE8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9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29EEF-72C8-4963-A30A-385D820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95EBF6-7BA2-4A17-8039-7DBEAA57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ECA60B-90AA-4F1B-B016-2F850898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629A19-AFC7-4740-8C20-53F5CE67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C8FC01-72F9-4678-BBA2-57239A38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BBBD69-23E6-4E36-BDB4-5E10D857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64D4E4-7B6F-4BCE-8F0E-60885FEB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44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8E31D-8A24-48B5-810C-5B29E9F8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285807-8281-48A0-A7B3-F2BF7C6C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02824D-45CE-4A2B-B9EA-23E4A88A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CEAAEA-75F9-4B3C-9D98-81805E5A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2975A4-7413-46A3-B4F1-4A0C4E28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E7F7CE-FC50-4C26-AF32-21AA7C83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67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054AD-FB4A-40C7-8753-24F84DB7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C8C5E8-EC63-45AB-B2BB-C62D708CF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5DD21A-69F6-4FAA-95C6-C07C8965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B5B1FC-ED00-4638-99CF-C7358D94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AF5BF6-E268-47D7-A7D4-5C6541B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4A87A6-87A7-4469-AF5C-A13A93F4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17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32C440-2F06-4C7F-ABD6-C4910DDC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6700DE-4D10-43E3-ADAC-84F699273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8E693-4C06-4017-B43C-845348930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04-50E7-41EF-A0EA-0CC01D36D07A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B34D7A-89DE-4D2F-8CD9-342135709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47FDA-1180-4642-B06B-56B9FB6D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913A-0FFC-4333-8065-E8A2B04A7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4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F85C988-4255-4134-952F-E3118827F757}"/>
              </a:ext>
            </a:extLst>
          </p:cNvPr>
          <p:cNvSpPr/>
          <p:nvPr/>
        </p:nvSpPr>
        <p:spPr>
          <a:xfrm>
            <a:off x="1119500" y="1743342"/>
            <a:ext cx="2521009" cy="290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Arduino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D5969D-59CF-422A-8747-AF661D733E27}"/>
              </a:ext>
            </a:extLst>
          </p:cNvPr>
          <p:cNvSpPr/>
          <p:nvPr/>
        </p:nvSpPr>
        <p:spPr>
          <a:xfrm>
            <a:off x="2717564" y="2683380"/>
            <a:ext cx="794759" cy="333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E50347C-4DC7-458A-B82E-D017F422C962}"/>
              </a:ext>
            </a:extLst>
          </p:cNvPr>
          <p:cNvSpPr/>
          <p:nvPr/>
        </p:nvSpPr>
        <p:spPr>
          <a:xfrm>
            <a:off x="4443814" y="2683380"/>
            <a:ext cx="794759" cy="333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LED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25332CA-5D30-4DAF-83E2-D1B05F4696B8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3512323" y="2850023"/>
            <a:ext cx="931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F598AB1-1F9D-4B82-992A-8E79979D9AC0}"/>
              </a:ext>
            </a:extLst>
          </p:cNvPr>
          <p:cNvGrpSpPr/>
          <p:nvPr/>
        </p:nvGrpSpPr>
        <p:grpSpPr>
          <a:xfrm>
            <a:off x="6096000" y="1883924"/>
            <a:ext cx="1563882" cy="1932198"/>
            <a:chOff x="6575989" y="1948441"/>
            <a:chExt cx="1563882" cy="193219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9C4C1B1-6C5F-46CF-9ADF-D5B38D5DD828}"/>
                </a:ext>
              </a:extLst>
            </p:cNvPr>
            <p:cNvSpPr/>
            <p:nvPr/>
          </p:nvSpPr>
          <p:spPr>
            <a:xfrm>
              <a:off x="6892185" y="2281727"/>
              <a:ext cx="1247686" cy="12476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8EAB4E9A-5A56-43DC-BFBA-464B1073DB22}"/>
                </a:ext>
              </a:extLst>
            </p:cNvPr>
            <p:cNvCxnSpPr>
              <a:cxnSpLocks/>
            </p:cNvCxnSpPr>
            <p:nvPr/>
          </p:nvCxnSpPr>
          <p:spPr>
            <a:xfrm>
              <a:off x="7237274" y="2341548"/>
              <a:ext cx="0" cy="10874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3914207-A55D-4A4E-A406-86243370CAB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892185" y="2905570"/>
              <a:ext cx="3450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7E8F97AA-3A6A-4C86-AD3F-F8C434A75540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H="1">
              <a:off x="7237273" y="2464446"/>
              <a:ext cx="719879" cy="4411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64BA41FC-146F-4F1E-8F39-7C570A6A265E}"/>
                </a:ext>
              </a:extLst>
            </p:cNvPr>
            <p:cNvCxnSpPr>
              <a:stCxn id="21" idx="5"/>
            </p:cNvCxnSpPr>
            <p:nvPr/>
          </p:nvCxnSpPr>
          <p:spPr>
            <a:xfrm flipH="1" flipV="1">
              <a:off x="7237272" y="2905569"/>
              <a:ext cx="719880" cy="4411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802BD52-2E8C-4BEA-8703-5C520FECC1B2}"/>
                </a:ext>
              </a:extLst>
            </p:cNvPr>
            <p:cNvSpPr txBox="1"/>
            <p:nvPr/>
          </p:nvSpPr>
          <p:spPr>
            <a:xfrm>
              <a:off x="6575989" y="2927949"/>
              <a:ext cx="4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4B1931D8-D190-48CE-AC2D-76669D2AFF92}"/>
                </a:ext>
              </a:extLst>
            </p:cNvPr>
            <p:cNvSpPr txBox="1"/>
            <p:nvPr/>
          </p:nvSpPr>
          <p:spPr>
            <a:xfrm>
              <a:off x="7597212" y="3511307"/>
              <a:ext cx="4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</a:t>
              </a:r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297E7339-ACB3-4511-9FF4-3E0A733431A4}"/>
                </a:ext>
              </a:extLst>
            </p:cNvPr>
            <p:cNvSpPr txBox="1"/>
            <p:nvPr/>
          </p:nvSpPr>
          <p:spPr>
            <a:xfrm>
              <a:off x="7640958" y="1948441"/>
              <a:ext cx="4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</a:t>
              </a:r>
              <a:endParaRPr kumimoji="1" lang="ja-JP" altLang="en-US" dirty="0"/>
            </a:p>
          </p:txBody>
        </p:sp>
      </p:grp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435F5FB-DB9A-49C7-99F2-424FCF6F642F}"/>
              </a:ext>
            </a:extLst>
          </p:cNvPr>
          <p:cNvCxnSpPr>
            <a:cxnSpLocks/>
            <a:stCxn id="23" idx="3"/>
            <a:endCxn id="21" idx="2"/>
          </p:cNvCxnSpPr>
          <p:nvPr/>
        </p:nvCxnSpPr>
        <p:spPr>
          <a:xfrm flipV="1">
            <a:off x="5238573" y="2841053"/>
            <a:ext cx="1173623" cy="8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4D552E8-D316-4D1F-A542-4760AF45482D}"/>
              </a:ext>
            </a:extLst>
          </p:cNvPr>
          <p:cNvCxnSpPr>
            <a:cxnSpLocks/>
            <a:stCxn id="21" idx="7"/>
            <a:endCxn id="60" idx="2"/>
          </p:cNvCxnSpPr>
          <p:nvPr/>
        </p:nvCxnSpPr>
        <p:spPr>
          <a:xfrm flipV="1">
            <a:off x="7477163" y="1527137"/>
            <a:ext cx="0" cy="872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3CB0839-F2E0-4F75-B2BC-6F1E639A1BD8}"/>
              </a:ext>
            </a:extLst>
          </p:cNvPr>
          <p:cNvSpPr/>
          <p:nvPr/>
        </p:nvSpPr>
        <p:spPr>
          <a:xfrm>
            <a:off x="6853320" y="1193851"/>
            <a:ext cx="1247686" cy="333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ポンプ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498C134-A543-4787-BF36-50AC29061D03}"/>
              </a:ext>
            </a:extLst>
          </p:cNvPr>
          <p:cNvCxnSpPr>
            <a:cxnSpLocks/>
            <a:endCxn id="21" idx="5"/>
          </p:cNvCxnSpPr>
          <p:nvPr/>
        </p:nvCxnSpPr>
        <p:spPr>
          <a:xfrm flipV="1">
            <a:off x="7477163" y="3282177"/>
            <a:ext cx="0" cy="1298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573C9DB-8B00-4396-A812-2F0C866E9DD4}"/>
              </a:ext>
            </a:extLst>
          </p:cNvPr>
          <p:cNvCxnSpPr>
            <a:cxnSpLocks/>
          </p:cNvCxnSpPr>
          <p:nvPr/>
        </p:nvCxnSpPr>
        <p:spPr>
          <a:xfrm flipH="1">
            <a:off x="7178469" y="4570577"/>
            <a:ext cx="586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21D57BD-CE5C-47D0-968B-8711759ED8B5}"/>
              </a:ext>
            </a:extLst>
          </p:cNvPr>
          <p:cNvCxnSpPr>
            <a:cxnSpLocks/>
          </p:cNvCxnSpPr>
          <p:nvPr/>
        </p:nvCxnSpPr>
        <p:spPr>
          <a:xfrm flipH="1">
            <a:off x="7189456" y="4570577"/>
            <a:ext cx="152400" cy="25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87CA042-FAB9-4E85-BA10-4C3CF8A03714}"/>
              </a:ext>
            </a:extLst>
          </p:cNvPr>
          <p:cNvCxnSpPr>
            <a:cxnSpLocks/>
          </p:cNvCxnSpPr>
          <p:nvPr/>
        </p:nvCxnSpPr>
        <p:spPr>
          <a:xfrm flipH="1">
            <a:off x="7340076" y="4570577"/>
            <a:ext cx="152400" cy="25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C4BF41D-30CE-4935-B6B5-96BFF7F0DE91}"/>
              </a:ext>
            </a:extLst>
          </p:cNvPr>
          <p:cNvCxnSpPr>
            <a:cxnSpLocks/>
          </p:cNvCxnSpPr>
          <p:nvPr/>
        </p:nvCxnSpPr>
        <p:spPr>
          <a:xfrm flipH="1">
            <a:off x="7490696" y="4570577"/>
            <a:ext cx="152400" cy="25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C25CB36C-497E-444A-BDF8-47F8620945B6}"/>
              </a:ext>
            </a:extLst>
          </p:cNvPr>
          <p:cNvSpPr/>
          <p:nvPr/>
        </p:nvSpPr>
        <p:spPr>
          <a:xfrm>
            <a:off x="7640550" y="4570577"/>
            <a:ext cx="794759" cy="3332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GND</a:t>
            </a:r>
            <a:endParaRPr kumimoji="1" lang="ja-JP" altLang="en-US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372A005D-1884-46A7-89BD-4E11B1512DB6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477163" y="640935"/>
            <a:ext cx="0" cy="552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67843D45-95E0-439E-8FE6-BE19152C6D0B}"/>
              </a:ext>
            </a:extLst>
          </p:cNvPr>
          <p:cNvCxnSpPr>
            <a:cxnSpLocks/>
          </p:cNvCxnSpPr>
          <p:nvPr/>
        </p:nvCxnSpPr>
        <p:spPr>
          <a:xfrm>
            <a:off x="7051605" y="483125"/>
            <a:ext cx="856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8BCEE019-2E43-4CB6-AADE-D66DECBD0109}"/>
              </a:ext>
            </a:extLst>
          </p:cNvPr>
          <p:cNvSpPr/>
          <p:nvPr/>
        </p:nvSpPr>
        <p:spPr>
          <a:xfrm>
            <a:off x="7210643" y="333603"/>
            <a:ext cx="496416" cy="296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4834F69-9E87-43DE-B029-B75CCDEFFDF0}"/>
              </a:ext>
            </a:extLst>
          </p:cNvPr>
          <p:cNvSpPr txBox="1"/>
          <p:nvPr/>
        </p:nvSpPr>
        <p:spPr>
          <a:xfrm>
            <a:off x="7703627" y="165605"/>
            <a:ext cx="79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VCC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9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Kento Nakayama</dc:creator>
  <cp:lastModifiedBy>Kento Nakayama</cp:lastModifiedBy>
  <cp:revision>1</cp:revision>
  <dcterms:created xsi:type="dcterms:W3CDTF">2022-04-03T09:32:24Z</dcterms:created>
  <dcterms:modified xsi:type="dcterms:W3CDTF">2022-04-03T10:27:11Z</dcterms:modified>
</cp:coreProperties>
</file>