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CF0AF2D-31CF-427A-80D8-2E9E9215C0A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9D0228D-8B11-4072-B01A-2B9CFC7131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17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AF2D-31CF-427A-80D8-2E9E9215C0A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228D-8B11-4072-B01A-2B9CFC71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2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AF2D-31CF-427A-80D8-2E9E9215C0A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228D-8B11-4072-B01A-2B9CFC7131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561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AF2D-31CF-427A-80D8-2E9E9215C0A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228D-8B11-4072-B01A-2B9CFC71311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445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AF2D-31CF-427A-80D8-2E9E9215C0A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228D-8B11-4072-B01A-2B9CFC71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AF2D-31CF-427A-80D8-2E9E9215C0A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228D-8B11-4072-B01A-2B9CFC71311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258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AF2D-31CF-427A-80D8-2E9E9215C0A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228D-8B11-4072-B01A-2B9CFC7131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625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AF2D-31CF-427A-80D8-2E9E9215C0A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228D-8B11-4072-B01A-2B9CFC71311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999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AF2D-31CF-427A-80D8-2E9E9215C0A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228D-8B11-4072-B01A-2B9CFC71311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92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AF2D-31CF-427A-80D8-2E9E9215C0A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228D-8B11-4072-B01A-2B9CFC71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AF2D-31CF-427A-80D8-2E9E9215C0A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228D-8B11-4072-B01A-2B9CFC71311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7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AF2D-31CF-427A-80D8-2E9E9215C0A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228D-8B11-4072-B01A-2B9CFC71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4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AF2D-31CF-427A-80D8-2E9E9215C0A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228D-8B11-4072-B01A-2B9CFC71311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47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AF2D-31CF-427A-80D8-2E9E9215C0A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228D-8B11-4072-B01A-2B9CFC71311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AF2D-31CF-427A-80D8-2E9E9215C0A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228D-8B11-4072-B01A-2B9CFC71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AF2D-31CF-427A-80D8-2E9E9215C0A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228D-8B11-4072-B01A-2B9CFC71311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95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AF2D-31CF-427A-80D8-2E9E9215C0A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228D-8B11-4072-B01A-2B9CFC71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7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F0AF2D-31CF-427A-80D8-2E9E9215C0A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D0228D-8B11-4072-B01A-2B9CFC71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5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AN INTEGRATED MEDICAL LOGISTICS DISTRIBUTED SYSTEM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/>
              <a:t>Presented by</a:t>
            </a:r>
            <a:r>
              <a:rPr lang="en-US" sz="2400" dirty="0"/>
              <a:t>: </a:t>
            </a:r>
          </a:p>
          <a:p>
            <a:r>
              <a:rPr lang="en-US" sz="2400" dirty="0"/>
              <a:t>Nakayiza Hellen  21166042</a:t>
            </a:r>
          </a:p>
          <a:p>
            <a:r>
              <a:rPr lang="en-US" sz="2600" dirty="0"/>
              <a:t>Sadullah</a:t>
            </a:r>
            <a:r>
              <a:rPr lang="en-US" sz="2400" dirty="0"/>
              <a:t> Karimi   21160641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809439"/>
          </a:xfrm>
        </p:spPr>
        <p:txBody>
          <a:bodyPr/>
          <a:lstStyle/>
          <a:p>
            <a:r>
              <a:rPr lang="en-US" sz="3200" b="1" dirty="0"/>
              <a:t>BACKGROUND/INTRODUCTION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2830882"/>
            <a:ext cx="6815669" cy="2455102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8000" dirty="0"/>
              <a:t>The medical supply distribution involves the movement of a large volume </a:t>
            </a:r>
            <a:r>
              <a:rPr lang="en-US" sz="8000" dirty="0" smtClean="0"/>
              <a:t>of different </a:t>
            </a:r>
            <a:r>
              <a:rPr lang="en-US" sz="8000" dirty="0"/>
              <a:t>items that usually must be delivered </a:t>
            </a:r>
            <a:r>
              <a:rPr lang="en-US" sz="8000" dirty="0" smtClean="0"/>
              <a:t>rapidly.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8000" dirty="0" smtClean="0"/>
              <a:t>Currently</a:t>
            </a:r>
            <a:r>
              <a:rPr lang="en-US" sz="8000" dirty="0"/>
              <a:t>, if a healthcare facility needs certain medical supplies, the Collective purchasing Agent contacts the distributors who then connect with the wholesalers or suppliers/manufacturers</a:t>
            </a:r>
            <a:r>
              <a:rPr lang="en-US" sz="80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8000" dirty="0"/>
              <a:t>This </a:t>
            </a:r>
            <a:r>
              <a:rPr lang="en-US" sz="8000" dirty="0" smtClean="0"/>
              <a:t>concept paper </a:t>
            </a:r>
            <a:r>
              <a:rPr lang="en-US" sz="8000" dirty="0"/>
              <a:t>is prepared to address the logistics and inventory control issues in the medical supply chain.</a:t>
            </a:r>
          </a:p>
          <a:p>
            <a:pPr algn="l"/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460792"/>
          </a:xfrm>
        </p:spPr>
        <p:txBody>
          <a:bodyPr/>
          <a:lstStyle/>
          <a:p>
            <a:r>
              <a:rPr lang="en-US" sz="3200" b="1" dirty="0" smtClean="0"/>
              <a:t>PROBLEM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482235"/>
            <a:ext cx="6815669" cy="1691014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Too </a:t>
            </a:r>
            <a:r>
              <a:rPr lang="en-US" sz="2400" dirty="0"/>
              <a:t>much isolated logistics </a:t>
            </a:r>
            <a:r>
              <a:rPr lang="en-US" sz="2400" dirty="0" smtClean="0"/>
              <a:t>paper records </a:t>
            </a:r>
            <a:r>
              <a:rPr lang="en-US" sz="2400" dirty="0"/>
              <a:t>often </a:t>
            </a:r>
            <a:r>
              <a:rPr lang="en-US" sz="2400" dirty="0" smtClean="0"/>
              <a:t>result </a:t>
            </a:r>
            <a:r>
              <a:rPr lang="en-US" sz="2400" dirty="0"/>
              <a:t>in jumbled logistics, unclear accountability and untraceable logistics due to lack of an integrated </a:t>
            </a:r>
            <a:r>
              <a:rPr lang="en-US" sz="2400" dirty="0" smtClean="0"/>
              <a:t>system </a:t>
            </a:r>
            <a:r>
              <a:rPr lang="en-US" sz="2400" dirty="0"/>
              <a:t>for </a:t>
            </a:r>
            <a:r>
              <a:rPr lang="en-US" sz="2400" dirty="0"/>
              <a:t>real time data </a:t>
            </a:r>
            <a:r>
              <a:rPr lang="en-US" sz="2400" dirty="0"/>
              <a:t>sharing</a:t>
            </a:r>
            <a:r>
              <a:rPr lang="en-US" sz="2000" dirty="0"/>
              <a:t>. </a:t>
            </a:r>
          </a:p>
          <a:p>
            <a:r>
              <a:rPr lang="en-US" sz="2000" dirty="0"/>
              <a:t>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615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1636156"/>
          </a:xfrm>
        </p:spPr>
        <p:txBody>
          <a:bodyPr/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PROPOSED SOLUTION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8158" y="3682652"/>
            <a:ext cx="6815669" cy="148363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dirty="0" smtClean="0"/>
              <a:t>A cost </a:t>
            </a:r>
            <a:r>
              <a:rPr lang="en-US" sz="8000" dirty="0"/>
              <a:t>effective, sustainable Integrated Medical Logistics Distributed System that can help reduce the </a:t>
            </a:r>
            <a:r>
              <a:rPr lang="en-US" sz="8000" dirty="0" smtClean="0"/>
              <a:t>paper records </a:t>
            </a:r>
            <a:r>
              <a:rPr lang="en-US" sz="8000" dirty="0"/>
              <a:t>and allow for real time data sharing for the top responsible Medical Supply and Distribution authorities to harmonize their logistics with clear </a:t>
            </a:r>
            <a:r>
              <a:rPr lang="en-US" sz="8000" dirty="0" smtClean="0"/>
              <a:t>accountability</a:t>
            </a:r>
            <a:r>
              <a:rPr lang="en-US" sz="8000" dirty="0"/>
              <a:t>. </a:t>
            </a:r>
          </a:p>
          <a:p>
            <a:pPr algn="l"/>
            <a:r>
              <a:rPr lang="en-US" sz="80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3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PROPOSED SYSTEM STRUCTURE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Components</a:t>
            </a:r>
          </a:p>
          <a:p>
            <a:r>
              <a:rPr lang="en-US" dirty="0"/>
              <a:t>Distributed Medical Logistics Application</a:t>
            </a:r>
          </a:p>
          <a:p>
            <a:r>
              <a:rPr lang="en-US" dirty="0" smtClean="0"/>
              <a:t>Databases for Supplies, Suppliers, Distributors and Health Facilities</a:t>
            </a:r>
          </a:p>
          <a:p>
            <a:pPr marL="0" indent="0">
              <a:buNone/>
            </a:pPr>
            <a:r>
              <a:rPr lang="en-US" b="1" dirty="0" smtClean="0"/>
              <a:t>Flow</a:t>
            </a:r>
          </a:p>
          <a:p>
            <a:pPr marL="0" indent="0">
              <a:buNone/>
            </a:pPr>
            <a:r>
              <a:rPr lang="en-US" dirty="0"/>
              <a:t>Independent autonomous computers/hosts are linked by a network and equipped with a Distributed application and middleware service.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9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30674" y="13152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794405"/>
              </p:ext>
            </p:extLst>
          </p:nvPr>
        </p:nvGraphicFramePr>
        <p:xfrm>
          <a:off x="1778696" y="501042"/>
          <a:ext cx="8868427" cy="5749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3" imgW="7343718" imgH="9734550" progId="Visio.Drawing.15">
                  <p:embed/>
                </p:oleObj>
              </mc:Choice>
              <mc:Fallback>
                <p:oleObj r:id="rId3" imgW="7343718" imgH="97345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696" y="501042"/>
                        <a:ext cx="8868427" cy="57494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020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IMPACT OF THE PROPOSED </a:t>
            </a:r>
            <a:r>
              <a:rPr lang="en-US" sz="3200" b="1" dirty="0" smtClean="0"/>
              <a:t>SOLUTION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Real-time </a:t>
            </a:r>
            <a:r>
              <a:rPr lang="en-US" dirty="0"/>
              <a:t>information sharing </a:t>
            </a:r>
            <a:endParaRPr lang="en-US" dirty="0" smtClean="0"/>
          </a:p>
          <a:p>
            <a:r>
              <a:rPr lang="en-US" dirty="0" smtClean="0"/>
              <a:t>Increased scalability</a:t>
            </a:r>
          </a:p>
          <a:p>
            <a:r>
              <a:rPr lang="en-US" dirty="0" smtClean="0"/>
              <a:t>Independent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4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POTENTIAL CHALLENGES OF THE PROPOSED DISTRIBUTED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Difficulty in providing </a:t>
            </a:r>
            <a:r>
              <a:rPr lang="en-US" dirty="0"/>
              <a:t>adequate security </a:t>
            </a:r>
            <a:endParaRPr lang="en-US" dirty="0" smtClean="0"/>
          </a:p>
          <a:p>
            <a:r>
              <a:rPr lang="en-US" dirty="0" smtClean="0"/>
              <a:t>Data Loss</a:t>
            </a:r>
            <a:endParaRPr lang="en-US" dirty="0" smtClean="0"/>
          </a:p>
          <a:p>
            <a:r>
              <a:rPr lang="en-US" dirty="0" smtClean="0"/>
              <a:t>Difficulty in handling multiple databases connected to the system</a:t>
            </a:r>
          </a:p>
          <a:p>
            <a:r>
              <a:rPr lang="en-US" dirty="0"/>
              <a:t>Network saturation </a:t>
            </a:r>
          </a:p>
        </p:txBody>
      </p:sp>
    </p:spTree>
    <p:extLst>
      <p:ext uri="{BB962C8B-B14F-4D97-AF65-F5344CB8AC3E}">
        <p14:creationId xmlns:p14="http://schemas.microsoft.com/office/powerpoint/2010/main" val="334839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CONCLUSION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Logistics is an important issue in designing the medical supply distribution system, particularly for large-scale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System Structure </a:t>
            </a:r>
            <a:r>
              <a:rPr lang="en-US" dirty="0"/>
              <a:t>shows how the proposed distributed system can be used to allow real time sharing of logistics information for rapid medical supply </a:t>
            </a:r>
            <a:r>
              <a:rPr lang="en-US" dirty="0" smtClean="0"/>
              <a:t>distribution.</a:t>
            </a:r>
          </a:p>
          <a:p>
            <a:pPr marL="0" indent="0">
              <a:buNone/>
            </a:pPr>
            <a:r>
              <a:rPr lang="en-US" dirty="0"/>
              <a:t>This will health facilities get the right medical supplies right on time, offer same-day delivery service to more customers, give clear accountability and allow for scalability.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76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266</TotalTime>
  <Words>234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Organic</vt:lpstr>
      <vt:lpstr>Visio.Drawing.15</vt:lpstr>
      <vt:lpstr>AN INTEGRATED MEDICAL LOGISTICS DISTRIBUTED SYSTEM</vt:lpstr>
      <vt:lpstr>BACKGROUND/INTRODUCTION</vt:lpstr>
      <vt:lpstr>PROBLEM</vt:lpstr>
      <vt:lpstr>            PROPOSED SOLUTION </vt:lpstr>
      <vt:lpstr>PROPOSED SYSTEM STRUCTURE</vt:lpstr>
      <vt:lpstr>PowerPoint Presentation</vt:lpstr>
      <vt:lpstr>IMPACT OF THE PROPOSED SOLUTION</vt:lpstr>
      <vt:lpstr>POTENTIAL CHALLENGES OF THE PROPOSED DISTRIBUTED SYSTEM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rs2021</dc:creator>
  <cp:lastModifiedBy>rs2021</cp:lastModifiedBy>
  <cp:revision>31</cp:revision>
  <dcterms:created xsi:type="dcterms:W3CDTF">2021-05-08T18:55:16Z</dcterms:created>
  <dcterms:modified xsi:type="dcterms:W3CDTF">2021-05-09T00:05:42Z</dcterms:modified>
</cp:coreProperties>
</file>