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4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4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91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7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E013-7D0A-462D-B808-422E66DD0982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F11641-5725-4E50-AC37-2FDDA3394D40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9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F5EE-B9CE-A8D9-B59A-EB0C2C516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Contact Management System using Binary Search Tree</a:t>
            </a:r>
            <a:endParaRPr lang="en-K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163DB-6C95-6C4A-EA1E-FDAA4FCE6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Efficiently Manage Contacts with BST</a:t>
            </a:r>
          </a:p>
          <a:p>
            <a:r>
              <a:rPr lang="en-US" b="1" i="1" dirty="0">
                <a:solidFill>
                  <a:srgbClr val="1F2328"/>
                </a:solidFill>
              </a:rPr>
              <a:t>                             GROUP 20</a:t>
            </a:r>
          </a:p>
          <a:p>
            <a:endParaRPr lang="en-KE" b="1" i="1" dirty="0"/>
          </a:p>
        </p:txBody>
      </p:sp>
    </p:spTree>
    <p:extLst>
      <p:ext uri="{BB962C8B-B14F-4D97-AF65-F5344CB8AC3E}">
        <p14:creationId xmlns:p14="http://schemas.microsoft.com/office/powerpoint/2010/main" val="21951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966-3CE9-598B-D8C9-D7A62FB4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7825-B6F0-0FCD-AFAD-AC01CBA08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 of the 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 a Contact Management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 Binary Search Tree (BST) for efficient data handling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210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9B8F-D6EC-943B-D65C-5D549330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Description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DEF6-B2B4-E1E0-23DC-7622C237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       Binary Search Tree (BST)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Each node has at most two children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Left child has a key less than the node's key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Right child has a key greater than the node's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Advantages</a:t>
            </a:r>
          </a:p>
          <a:p>
            <a:r>
              <a:rPr lang="en-US" dirty="0"/>
              <a:t>Efficient search, insertion, and deletion (O(log n) on average)</a:t>
            </a:r>
          </a:p>
          <a:p>
            <a:pPr marL="0" indent="0">
              <a:buNone/>
            </a:pPr>
            <a:r>
              <a:rPr lang="en-US" b="1" dirty="0"/>
              <a:t>       Disadvantages</a:t>
            </a:r>
          </a:p>
          <a:p>
            <a:r>
              <a:rPr lang="en-US" dirty="0"/>
              <a:t>Performance degrades to O(n) in the worst case (unbalanced tree)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408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3B48-9DE9-E31F-BC59-D1C9FAE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Specification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F91C-0221-D49E-7F05-0D51682F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ADT Name</a:t>
            </a:r>
            <a:r>
              <a:rPr lang="en-US" dirty="0"/>
              <a:t>: Binary Search Tree</a:t>
            </a:r>
          </a:p>
          <a:p>
            <a:pPr marL="0" indent="0">
              <a:buNone/>
            </a:pPr>
            <a:r>
              <a:rPr lang="en-US" b="1" dirty="0"/>
              <a:t>Domain:</a:t>
            </a:r>
            <a:r>
              <a:rPr lang="en-US" dirty="0"/>
              <a:t> A collection of elements with a total order</a:t>
            </a:r>
          </a:p>
          <a:p>
            <a:pPr marL="0" indent="0">
              <a:buNone/>
            </a:pPr>
            <a:r>
              <a:rPr lang="en-US" b="1" dirty="0"/>
              <a:t>Operations: </a:t>
            </a:r>
            <a:r>
              <a:rPr lang="en-US" dirty="0"/>
              <a:t>CreateBST: Creates an empty BST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Insert: Inserts an element into the BST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Search: Searches for an element in the BST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Delete: Deletes an element from the BST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InorderTraversal: Performs an in-order traversal of the BST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FindMin: Finds the minimum element in the BST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FindMax: Finds the maximum element in the BST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2359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87C4-C0B0-55AD-9F43-38AEAC1E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Domain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99C7-379B-388F-5806-1B5DE5C1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Domain:</a:t>
            </a:r>
            <a:r>
              <a:rPr lang="en-US" dirty="0"/>
              <a:t> Contact Management System</a:t>
            </a:r>
          </a:p>
          <a:p>
            <a:pPr marL="0" indent="0">
              <a:buNone/>
            </a:pPr>
            <a:r>
              <a:rPr lang="en-US" b="1" dirty="0"/>
              <a:t>Why BST?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Efficiently manage a collection of contacts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Fast search, addition, and deletion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contact is a node in the BST, with contact name as the key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713071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230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Times New Roman</vt:lpstr>
      <vt:lpstr>Wingdings</vt:lpstr>
      <vt:lpstr>Gallery</vt:lpstr>
      <vt:lpstr>Contact Management System using Binary Search Tree</vt:lpstr>
      <vt:lpstr>Introduction</vt:lpstr>
      <vt:lpstr>Data Structure Description</vt:lpstr>
      <vt:lpstr>ADT Specification</vt:lpstr>
      <vt:lpstr>Application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jessy auka</dc:creator>
  <cp:lastModifiedBy>jessy auka</cp:lastModifiedBy>
  <cp:revision>10</cp:revision>
  <dcterms:created xsi:type="dcterms:W3CDTF">2025-01-10T07:06:27Z</dcterms:created>
  <dcterms:modified xsi:type="dcterms:W3CDTF">2025-01-10T08:25:12Z</dcterms:modified>
</cp:coreProperties>
</file>