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64" r:id="rId4"/>
    <p:sldId id="259" r:id="rId5"/>
    <p:sldId id="261" r:id="rId6"/>
    <p:sldId id="262" r:id="rId7"/>
    <p:sldId id="258" r:id="rId8"/>
    <p:sldId id="265" r:id="rId9"/>
    <p:sldId id="266" r:id="rId10"/>
    <p:sldId id="267" r:id="rId11"/>
    <p:sldId id="268" r:id="rId12"/>
    <p:sldId id="269" r:id="rId13"/>
    <p:sldId id="271" r:id="rId14"/>
    <p:sldId id="280" r:id="rId15"/>
    <p:sldId id="281" r:id="rId16"/>
    <p:sldId id="282" r:id="rId17"/>
    <p:sldId id="275" r:id="rId18"/>
    <p:sldId id="277" r:id="rId19"/>
    <p:sldId id="283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Pawson" initials="RP" lastIdx="1" clrIdx="0">
    <p:extLst>
      <p:ext uri="{19B8F6BF-5375-455C-9EA6-DF929625EA0E}">
        <p15:presenceInfo xmlns:p15="http://schemas.microsoft.com/office/powerpoint/2012/main" userId="fc4c175b57fd2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Pawson" userId="fc4c175b57fd2e55" providerId="LiveId" clId="{C2F50A9F-A34B-4502-9182-9E92AE0A4AAF}"/>
    <pc:docChg chg="undo custSel addSld delSld modSld sldOrd">
      <pc:chgData name="Richard Pawson" userId="fc4c175b57fd2e55" providerId="LiveId" clId="{C2F50A9F-A34B-4502-9182-9E92AE0A4AAF}" dt="2021-02-24T16:36:38.578" v="807" actId="20577"/>
      <pc:docMkLst>
        <pc:docMk/>
      </pc:docMkLst>
      <pc:sldChg chg="modSp mod">
        <pc:chgData name="Richard Pawson" userId="fc4c175b57fd2e55" providerId="LiveId" clId="{C2F50A9F-A34B-4502-9182-9E92AE0A4AAF}" dt="2021-02-24T16:00:35.875" v="704" actId="20577"/>
        <pc:sldMkLst>
          <pc:docMk/>
          <pc:sldMk cId="1390112203" sldId="257"/>
        </pc:sldMkLst>
        <pc:spChg chg="mod">
          <ac:chgData name="Richard Pawson" userId="fc4c175b57fd2e55" providerId="LiveId" clId="{C2F50A9F-A34B-4502-9182-9E92AE0A4AAF}" dt="2021-02-24T16:00:35.875" v="704" actId="20577"/>
          <ac:spMkLst>
            <pc:docMk/>
            <pc:sldMk cId="1390112203" sldId="257"/>
            <ac:spMk id="6" creationId="{82AD786B-77AC-4F75-8C7B-04831E0E081E}"/>
          </ac:spMkLst>
        </pc:spChg>
        <pc:cxnChg chg="mod">
          <ac:chgData name="Richard Pawson" userId="fc4c175b57fd2e55" providerId="LiveId" clId="{C2F50A9F-A34B-4502-9182-9E92AE0A4AAF}" dt="2021-02-24T16:00:28.268" v="679" actId="20577"/>
          <ac:cxnSpMkLst>
            <pc:docMk/>
            <pc:sldMk cId="1390112203" sldId="257"/>
            <ac:cxnSpMk id="7" creationId="{7CF528E7-3C51-41CD-87B7-F0A50EE16C4F}"/>
          </ac:cxnSpMkLst>
        </pc:cxnChg>
        <pc:cxnChg chg="mod">
          <ac:chgData name="Richard Pawson" userId="fc4c175b57fd2e55" providerId="LiveId" clId="{C2F50A9F-A34B-4502-9182-9E92AE0A4AAF}" dt="2021-02-24T16:00:28.268" v="679" actId="20577"/>
          <ac:cxnSpMkLst>
            <pc:docMk/>
            <pc:sldMk cId="1390112203" sldId="257"/>
            <ac:cxnSpMk id="8" creationId="{861208DE-3434-414B-BE86-DDA72A99E646}"/>
          </ac:cxnSpMkLst>
        </pc:cxnChg>
      </pc:sldChg>
      <pc:sldChg chg="modSp mod">
        <pc:chgData name="Richard Pawson" userId="fc4c175b57fd2e55" providerId="LiveId" clId="{C2F50A9F-A34B-4502-9182-9E92AE0A4AAF}" dt="2021-02-24T16:29:34.630" v="747" actId="108"/>
        <pc:sldMkLst>
          <pc:docMk/>
          <pc:sldMk cId="2178819050" sldId="258"/>
        </pc:sldMkLst>
        <pc:spChg chg="mod">
          <ac:chgData name="Richard Pawson" userId="fc4c175b57fd2e55" providerId="LiveId" clId="{C2F50A9F-A34B-4502-9182-9E92AE0A4AAF}" dt="2021-02-24T16:29:34.630" v="747" actId="108"/>
          <ac:spMkLst>
            <pc:docMk/>
            <pc:sldMk cId="2178819050" sldId="258"/>
            <ac:spMk id="11" creationId="{703A7047-874F-4F7F-99BA-EEAF36A353D7}"/>
          </ac:spMkLst>
        </pc:spChg>
        <pc:picChg chg="mod modCrop">
          <ac:chgData name="Richard Pawson" userId="fc4c175b57fd2e55" providerId="LiveId" clId="{C2F50A9F-A34B-4502-9182-9E92AE0A4AAF}" dt="2021-02-24T16:28:52.474" v="745" actId="732"/>
          <ac:picMkLst>
            <pc:docMk/>
            <pc:sldMk cId="2178819050" sldId="258"/>
            <ac:picMk id="6" creationId="{ECD16EF6-F80D-4B76-9D9F-8A676E7FCBDD}"/>
          </ac:picMkLst>
        </pc:picChg>
        <pc:picChg chg="ord">
          <ac:chgData name="Richard Pawson" userId="fc4c175b57fd2e55" providerId="LiveId" clId="{C2F50A9F-A34B-4502-9182-9E92AE0A4AAF}" dt="2021-02-24T16:29:02.241" v="746" actId="170"/>
          <ac:picMkLst>
            <pc:docMk/>
            <pc:sldMk cId="2178819050" sldId="258"/>
            <ac:picMk id="16" creationId="{4BEB2A3E-991F-4F64-A719-10343F673F18}"/>
          </ac:picMkLst>
        </pc:picChg>
      </pc:sldChg>
      <pc:sldChg chg="modSp mod">
        <pc:chgData name="Richard Pawson" userId="fc4c175b57fd2e55" providerId="LiveId" clId="{C2F50A9F-A34B-4502-9182-9E92AE0A4AAF}" dt="2021-02-24T16:01:42.041" v="735" actId="20577"/>
        <pc:sldMkLst>
          <pc:docMk/>
          <pc:sldMk cId="610461772" sldId="259"/>
        </pc:sldMkLst>
        <pc:spChg chg="mod">
          <ac:chgData name="Richard Pawson" userId="fc4c175b57fd2e55" providerId="LiveId" clId="{C2F50A9F-A34B-4502-9182-9E92AE0A4AAF}" dt="2021-02-24T16:01:42.041" v="735" actId="20577"/>
          <ac:spMkLst>
            <pc:docMk/>
            <pc:sldMk cId="610461772" sldId="259"/>
            <ac:spMk id="2" creationId="{8EDDC412-877C-4510-B156-A22697AAD67E}"/>
          </ac:spMkLst>
        </pc:spChg>
      </pc:sldChg>
      <pc:sldChg chg="modSp mod">
        <pc:chgData name="Richard Pawson" userId="fc4c175b57fd2e55" providerId="LiveId" clId="{C2F50A9F-A34B-4502-9182-9E92AE0A4AAF}" dt="2021-02-24T16:28:00.474" v="740" actId="108"/>
        <pc:sldMkLst>
          <pc:docMk/>
          <pc:sldMk cId="2344088390" sldId="261"/>
        </pc:sldMkLst>
        <pc:spChg chg="mod">
          <ac:chgData name="Richard Pawson" userId="fc4c175b57fd2e55" providerId="LiveId" clId="{C2F50A9F-A34B-4502-9182-9E92AE0A4AAF}" dt="2021-02-24T16:28:00.474" v="740" actId="108"/>
          <ac:spMkLst>
            <pc:docMk/>
            <pc:sldMk cId="2344088390" sldId="261"/>
            <ac:spMk id="31" creationId="{8788917D-7AE8-4D72-AB25-0795641B0227}"/>
          </ac:spMkLst>
        </pc:spChg>
        <pc:spChg chg="mod">
          <ac:chgData name="Richard Pawson" userId="fc4c175b57fd2e55" providerId="LiveId" clId="{C2F50A9F-A34B-4502-9182-9E92AE0A4AAF}" dt="2021-02-24T16:27:26.385" v="739" actId="113"/>
          <ac:spMkLst>
            <pc:docMk/>
            <pc:sldMk cId="2344088390" sldId="261"/>
            <ac:spMk id="33" creationId="{8120DBE9-E447-47F4-AF71-300AFD142700}"/>
          </ac:spMkLst>
        </pc:spChg>
      </pc:sldChg>
      <pc:sldChg chg="modSp mod">
        <pc:chgData name="Richard Pawson" userId="fc4c175b57fd2e55" providerId="LiveId" clId="{C2F50A9F-A34B-4502-9182-9E92AE0A4AAF}" dt="2021-02-24T16:28:20.340" v="743" actId="404"/>
        <pc:sldMkLst>
          <pc:docMk/>
          <pc:sldMk cId="1650768641" sldId="262"/>
        </pc:sldMkLst>
        <pc:spChg chg="mod">
          <ac:chgData name="Richard Pawson" userId="fc4c175b57fd2e55" providerId="LiveId" clId="{C2F50A9F-A34B-4502-9182-9E92AE0A4AAF}" dt="2021-02-24T16:28:20.340" v="743" actId="404"/>
          <ac:spMkLst>
            <pc:docMk/>
            <pc:sldMk cId="1650768641" sldId="262"/>
            <ac:spMk id="2" creationId="{8EDDC412-877C-4510-B156-A22697AAD67E}"/>
          </ac:spMkLst>
        </pc:spChg>
      </pc:sldChg>
      <pc:sldChg chg="modSp mod">
        <pc:chgData name="Richard Pawson" userId="fc4c175b57fd2e55" providerId="LiveId" clId="{C2F50A9F-A34B-4502-9182-9E92AE0A4AAF}" dt="2021-02-24T16:02:00.778" v="737" actId="108"/>
        <pc:sldMkLst>
          <pc:docMk/>
          <pc:sldMk cId="4139676183" sldId="264"/>
        </pc:sldMkLst>
        <pc:spChg chg="mod">
          <ac:chgData name="Richard Pawson" userId="fc4c175b57fd2e55" providerId="LiveId" clId="{C2F50A9F-A34B-4502-9182-9E92AE0A4AAF}" dt="2021-02-24T16:02:00.778" v="737" actId="108"/>
          <ac:spMkLst>
            <pc:docMk/>
            <pc:sldMk cId="4139676183" sldId="264"/>
            <ac:spMk id="12" creationId="{15EF65CC-DBE4-4F7A-A5E1-A7671CB265C9}"/>
          </ac:spMkLst>
        </pc:spChg>
        <pc:spChg chg="mod">
          <ac:chgData name="Richard Pawson" userId="fc4c175b57fd2e55" providerId="LiveId" clId="{C2F50A9F-A34B-4502-9182-9E92AE0A4AAF}" dt="2021-02-24T16:01:56.041" v="736" actId="108"/>
          <ac:spMkLst>
            <pc:docMk/>
            <pc:sldMk cId="4139676183" sldId="264"/>
            <ac:spMk id="19" creationId="{D0E92384-6567-4050-A7A5-557CFFDAE101}"/>
          </ac:spMkLst>
        </pc:spChg>
      </pc:sldChg>
      <pc:sldChg chg="modSp mod">
        <pc:chgData name="Richard Pawson" userId="fc4c175b57fd2e55" providerId="LiveId" clId="{C2F50A9F-A34B-4502-9182-9E92AE0A4AAF}" dt="2021-02-24T16:29:59.170" v="751" actId="108"/>
        <pc:sldMkLst>
          <pc:docMk/>
          <pc:sldMk cId="596862825" sldId="265"/>
        </pc:sldMkLst>
        <pc:spChg chg="mod">
          <ac:chgData name="Richard Pawson" userId="fc4c175b57fd2e55" providerId="LiveId" clId="{C2F50A9F-A34B-4502-9182-9E92AE0A4AAF}" dt="2021-02-24T16:29:46.501" v="748" actId="108"/>
          <ac:spMkLst>
            <pc:docMk/>
            <pc:sldMk cId="596862825" sldId="265"/>
            <ac:spMk id="40" creationId="{D6B30118-BDA1-4036-890F-22EAC3869724}"/>
          </ac:spMkLst>
        </pc:spChg>
        <pc:spChg chg="mod">
          <ac:chgData name="Richard Pawson" userId="fc4c175b57fd2e55" providerId="LiveId" clId="{C2F50A9F-A34B-4502-9182-9E92AE0A4AAF}" dt="2021-02-24T16:29:59.170" v="751" actId="108"/>
          <ac:spMkLst>
            <pc:docMk/>
            <pc:sldMk cId="596862825" sldId="265"/>
            <ac:spMk id="67" creationId="{478A5B6F-FEF6-456B-A8E8-BF2C4C320C86}"/>
          </ac:spMkLst>
        </pc:spChg>
      </pc:sldChg>
      <pc:sldChg chg="modSp mod">
        <pc:chgData name="Richard Pawson" userId="fc4c175b57fd2e55" providerId="LiveId" clId="{C2F50A9F-A34B-4502-9182-9E92AE0A4AAF}" dt="2021-02-24T16:30:56.035" v="756" actId="1076"/>
        <pc:sldMkLst>
          <pc:docMk/>
          <pc:sldMk cId="928203412" sldId="266"/>
        </pc:sldMkLst>
        <pc:spChg chg="mod">
          <ac:chgData name="Richard Pawson" userId="fc4c175b57fd2e55" providerId="LiveId" clId="{C2F50A9F-A34B-4502-9182-9E92AE0A4AAF}" dt="2021-02-24T16:30:33.681" v="754" actId="1076"/>
          <ac:spMkLst>
            <pc:docMk/>
            <pc:sldMk cId="928203412" sldId="266"/>
            <ac:spMk id="35" creationId="{B6114426-285F-401E-B9FD-B8FF70A3A357}"/>
          </ac:spMkLst>
        </pc:spChg>
        <pc:grpChg chg="mod">
          <ac:chgData name="Richard Pawson" userId="fc4c175b57fd2e55" providerId="LiveId" clId="{C2F50A9F-A34B-4502-9182-9E92AE0A4AAF}" dt="2021-02-24T16:30:56.035" v="756" actId="1076"/>
          <ac:grpSpMkLst>
            <pc:docMk/>
            <pc:sldMk cId="928203412" sldId="266"/>
            <ac:grpSpMk id="34" creationId="{5625BFF8-08A9-4481-A5DA-78F3CFDCBB94}"/>
          </ac:grpSpMkLst>
        </pc:grpChg>
        <pc:cxnChg chg="mod">
          <ac:chgData name="Richard Pawson" userId="fc4c175b57fd2e55" providerId="LiveId" clId="{C2F50A9F-A34B-4502-9182-9E92AE0A4AAF}" dt="2021-02-24T16:30:42.799" v="755" actId="14100"/>
          <ac:cxnSpMkLst>
            <pc:docMk/>
            <pc:sldMk cId="928203412" sldId="266"/>
            <ac:cxnSpMk id="36" creationId="{E9126131-AC27-420A-B7C8-28743445B263}"/>
          </ac:cxnSpMkLst>
        </pc:cxnChg>
        <pc:cxnChg chg="mod">
          <ac:chgData name="Richard Pawson" userId="fc4c175b57fd2e55" providerId="LiveId" clId="{C2F50A9F-A34B-4502-9182-9E92AE0A4AAF}" dt="2021-02-24T16:30:33.681" v="754" actId="1076"/>
          <ac:cxnSpMkLst>
            <pc:docMk/>
            <pc:sldMk cId="928203412" sldId="266"/>
            <ac:cxnSpMk id="37" creationId="{6D2FD5B8-86A2-4F3F-9FA9-4CCE9F97058A}"/>
          </ac:cxnSpMkLst>
        </pc:cxnChg>
      </pc:sldChg>
      <pc:sldChg chg="modSp mod">
        <pc:chgData name="Richard Pawson" userId="fc4c175b57fd2e55" providerId="LiveId" clId="{C2F50A9F-A34B-4502-9182-9E92AE0A4AAF}" dt="2021-02-24T16:32:03.565" v="765" actId="14100"/>
        <pc:sldMkLst>
          <pc:docMk/>
          <pc:sldMk cId="1845547648" sldId="267"/>
        </pc:sldMkLst>
        <pc:spChg chg="mod">
          <ac:chgData name="Richard Pawson" userId="fc4c175b57fd2e55" providerId="LiveId" clId="{C2F50A9F-A34B-4502-9182-9E92AE0A4AAF}" dt="2021-02-24T16:31:07.041" v="760" actId="403"/>
          <ac:spMkLst>
            <pc:docMk/>
            <pc:sldMk cId="1845547648" sldId="267"/>
            <ac:spMk id="2" creationId="{8EDDC412-877C-4510-B156-A22697AAD67E}"/>
          </ac:spMkLst>
        </pc:spChg>
        <pc:spChg chg="mod">
          <ac:chgData name="Richard Pawson" userId="fc4c175b57fd2e55" providerId="LiveId" clId="{C2F50A9F-A34B-4502-9182-9E92AE0A4AAF}" dt="2021-02-24T16:31:45.430" v="763" actId="108"/>
          <ac:spMkLst>
            <pc:docMk/>
            <pc:sldMk cId="1845547648" sldId="267"/>
            <ac:spMk id="35" creationId="{B6114426-285F-401E-B9FD-B8FF70A3A357}"/>
          </ac:spMkLst>
        </pc:spChg>
        <pc:spChg chg="mod">
          <ac:chgData name="Richard Pawson" userId="fc4c175b57fd2e55" providerId="LiveId" clId="{C2F50A9F-A34B-4502-9182-9E92AE0A4AAF}" dt="2021-02-24T16:31:57.254" v="764" actId="14100"/>
          <ac:spMkLst>
            <pc:docMk/>
            <pc:sldMk cId="1845547648" sldId="267"/>
            <ac:spMk id="75" creationId="{4B22083C-D0D1-4062-8239-B0FC219DA9E4}"/>
          </ac:spMkLst>
        </pc:spChg>
        <pc:cxnChg chg="mod">
          <ac:chgData name="Richard Pawson" userId="fc4c175b57fd2e55" providerId="LiveId" clId="{C2F50A9F-A34B-4502-9182-9E92AE0A4AAF}" dt="2021-02-24T16:31:57.254" v="764" actId="14100"/>
          <ac:cxnSpMkLst>
            <pc:docMk/>
            <pc:sldMk cId="1845547648" sldId="267"/>
            <ac:cxnSpMk id="17" creationId="{7F042932-57B7-413A-8245-C3808CF1D8BA}"/>
          </ac:cxnSpMkLst>
        </pc:cxnChg>
        <pc:cxnChg chg="mod">
          <ac:chgData name="Richard Pawson" userId="fc4c175b57fd2e55" providerId="LiveId" clId="{C2F50A9F-A34B-4502-9182-9E92AE0A4AAF}" dt="2021-02-24T16:31:57.254" v="764" actId="14100"/>
          <ac:cxnSpMkLst>
            <pc:docMk/>
            <pc:sldMk cId="1845547648" sldId="267"/>
            <ac:cxnSpMk id="76" creationId="{3840FF87-8976-49D9-97DA-2282396D3D03}"/>
          </ac:cxnSpMkLst>
        </pc:cxnChg>
        <pc:cxnChg chg="mod">
          <ac:chgData name="Richard Pawson" userId="fc4c175b57fd2e55" providerId="LiveId" clId="{C2F50A9F-A34B-4502-9182-9E92AE0A4AAF}" dt="2021-02-24T16:32:03.565" v="765" actId="14100"/>
          <ac:cxnSpMkLst>
            <pc:docMk/>
            <pc:sldMk cId="1845547648" sldId="267"/>
            <ac:cxnSpMk id="77" creationId="{6E540FB8-CC76-4648-A4B0-9104F2AE6053}"/>
          </ac:cxnSpMkLst>
        </pc:cxnChg>
      </pc:sldChg>
      <pc:sldChg chg="delSp modSp mod">
        <pc:chgData name="Richard Pawson" userId="fc4c175b57fd2e55" providerId="LiveId" clId="{C2F50A9F-A34B-4502-9182-9E92AE0A4AAF}" dt="2021-02-24T16:34:05.299" v="787" actId="108"/>
        <pc:sldMkLst>
          <pc:docMk/>
          <pc:sldMk cId="3706505992" sldId="268"/>
        </pc:sldMkLst>
        <pc:spChg chg="mod">
          <ac:chgData name="Richard Pawson" userId="fc4c175b57fd2e55" providerId="LiveId" clId="{C2F50A9F-A34B-4502-9182-9E92AE0A4AAF}" dt="2021-02-24T16:32:19.586" v="766" actId="108"/>
          <ac:spMkLst>
            <pc:docMk/>
            <pc:sldMk cId="3706505992" sldId="268"/>
            <ac:spMk id="23" creationId="{FA7C478E-194D-438A-999A-02AFEC909757}"/>
          </ac:spMkLst>
        </pc:spChg>
        <pc:spChg chg="mod">
          <ac:chgData name="Richard Pawson" userId="fc4c175b57fd2e55" providerId="LiveId" clId="{C2F50A9F-A34B-4502-9182-9E92AE0A4AAF}" dt="2021-02-24T16:33:59.183" v="786" actId="108"/>
          <ac:spMkLst>
            <pc:docMk/>
            <pc:sldMk cId="3706505992" sldId="268"/>
            <ac:spMk id="38" creationId="{8853EA54-89EF-4D68-A7B2-369C7CBA1178}"/>
          </ac:spMkLst>
        </pc:spChg>
        <pc:spChg chg="mod">
          <ac:chgData name="Richard Pawson" userId="fc4c175b57fd2e55" providerId="LiveId" clId="{C2F50A9F-A34B-4502-9182-9E92AE0A4AAF}" dt="2021-02-24T16:34:05.299" v="787" actId="108"/>
          <ac:spMkLst>
            <pc:docMk/>
            <pc:sldMk cId="3706505992" sldId="268"/>
            <ac:spMk id="40" creationId="{27E686E8-220C-415F-9BAF-25E2EFBAE033}"/>
          </ac:spMkLst>
        </pc:spChg>
        <pc:spChg chg="mod">
          <ac:chgData name="Richard Pawson" userId="fc4c175b57fd2e55" providerId="LiveId" clId="{C2F50A9F-A34B-4502-9182-9E92AE0A4AAF}" dt="2021-02-24T16:33:37.306" v="784" actId="20577"/>
          <ac:spMkLst>
            <pc:docMk/>
            <pc:sldMk cId="3706505992" sldId="268"/>
            <ac:spMk id="42" creationId="{B4980DD3-F6CE-40FD-8EB7-E851EB719944}"/>
          </ac:spMkLst>
        </pc:spChg>
        <pc:spChg chg="del mod">
          <ac:chgData name="Richard Pawson" userId="fc4c175b57fd2e55" providerId="LiveId" clId="{C2F50A9F-A34B-4502-9182-9E92AE0A4AAF}" dt="2021-02-24T16:32:56.767" v="774" actId="478"/>
          <ac:spMkLst>
            <pc:docMk/>
            <pc:sldMk cId="3706505992" sldId="268"/>
            <ac:spMk id="52" creationId="{8865B7D8-74C3-4708-BB13-C24038EF2746}"/>
          </ac:spMkLst>
        </pc:spChg>
        <pc:spChg chg="mod">
          <ac:chgData name="Richard Pawson" userId="fc4c175b57fd2e55" providerId="LiveId" clId="{C2F50A9F-A34B-4502-9182-9E92AE0A4AAF}" dt="2021-02-24T16:32:24.892" v="767" actId="108"/>
          <ac:spMkLst>
            <pc:docMk/>
            <pc:sldMk cId="3706505992" sldId="268"/>
            <ac:spMk id="75" creationId="{4B22083C-D0D1-4062-8239-B0FC219DA9E4}"/>
          </ac:spMkLst>
        </pc:spChg>
        <pc:grpChg chg="mod">
          <ac:chgData name="Richard Pawson" userId="fc4c175b57fd2e55" providerId="LiveId" clId="{C2F50A9F-A34B-4502-9182-9E92AE0A4AAF}" dt="2021-02-24T16:33:06.943" v="777" actId="1076"/>
          <ac:grpSpMkLst>
            <pc:docMk/>
            <pc:sldMk cId="3706505992" sldId="268"/>
            <ac:grpSpMk id="37" creationId="{7B55368E-6410-430F-A7B5-C9100CB72037}"/>
          </ac:grpSpMkLst>
        </pc:grpChg>
        <pc:cxnChg chg="mod">
          <ac:chgData name="Richard Pawson" userId="fc4c175b57fd2e55" providerId="LiveId" clId="{C2F50A9F-A34B-4502-9182-9E92AE0A4AAF}" dt="2021-02-24T16:32:26.546" v="768" actId="108"/>
          <ac:cxnSpMkLst>
            <pc:docMk/>
            <pc:sldMk cId="3706505992" sldId="268"/>
            <ac:cxnSpMk id="43" creationId="{CF7D7142-7191-4EA3-9525-B958007C0FE0}"/>
          </ac:cxnSpMkLst>
        </pc:cxnChg>
        <pc:cxnChg chg="del">
          <ac:chgData name="Richard Pawson" userId="fc4c175b57fd2e55" providerId="LiveId" clId="{C2F50A9F-A34B-4502-9182-9E92AE0A4AAF}" dt="2021-02-24T16:33:00.929" v="775" actId="478"/>
          <ac:cxnSpMkLst>
            <pc:docMk/>
            <pc:sldMk cId="3706505992" sldId="268"/>
            <ac:cxnSpMk id="54" creationId="{07A3F928-853A-4BC9-BDA1-3E18D4DCB6F2}"/>
          </ac:cxnSpMkLst>
        </pc:cxnChg>
        <pc:cxnChg chg="del">
          <ac:chgData name="Richard Pawson" userId="fc4c175b57fd2e55" providerId="LiveId" clId="{C2F50A9F-A34B-4502-9182-9E92AE0A4AAF}" dt="2021-02-24T16:33:03.236" v="776" actId="478"/>
          <ac:cxnSpMkLst>
            <pc:docMk/>
            <pc:sldMk cId="3706505992" sldId="268"/>
            <ac:cxnSpMk id="57" creationId="{5331274E-97A4-44DE-A8CA-3DD6A21210F3}"/>
          </ac:cxnSpMkLst>
        </pc:cxnChg>
      </pc:sldChg>
      <pc:sldChg chg="modSp mod">
        <pc:chgData name="Richard Pawson" userId="fc4c175b57fd2e55" providerId="LiveId" clId="{C2F50A9F-A34B-4502-9182-9E92AE0A4AAF}" dt="2021-02-24T16:35:20.768" v="796" actId="207"/>
        <pc:sldMkLst>
          <pc:docMk/>
          <pc:sldMk cId="2356393064" sldId="269"/>
        </pc:sldMkLst>
        <pc:spChg chg="mod">
          <ac:chgData name="Richard Pawson" userId="fc4c175b57fd2e55" providerId="LiveId" clId="{C2F50A9F-A34B-4502-9182-9E92AE0A4AAF}" dt="2021-02-24T16:35:20.768" v="796" actId="207"/>
          <ac:spMkLst>
            <pc:docMk/>
            <pc:sldMk cId="2356393064" sldId="269"/>
            <ac:spMk id="21" creationId="{3A163D48-6A3D-4DC4-8D8F-21EB1ACE1430}"/>
          </ac:spMkLst>
        </pc:spChg>
        <pc:spChg chg="mod">
          <ac:chgData name="Richard Pawson" userId="fc4c175b57fd2e55" providerId="LiveId" clId="{C2F50A9F-A34B-4502-9182-9E92AE0A4AAF}" dt="2021-02-24T16:35:14.744" v="794" actId="207"/>
          <ac:spMkLst>
            <pc:docMk/>
            <pc:sldMk cId="2356393064" sldId="269"/>
            <ac:spMk id="45" creationId="{B7BB9FEE-18D0-4EFE-A2AD-9ED59E042D39}"/>
          </ac:spMkLst>
        </pc:spChg>
      </pc:sldChg>
      <pc:sldChg chg="modSp mod">
        <pc:chgData name="Richard Pawson" userId="fc4c175b57fd2e55" providerId="LiveId" clId="{C2F50A9F-A34B-4502-9182-9E92AE0A4AAF}" dt="2021-02-24T09:16:19.228" v="457" actId="404"/>
        <pc:sldMkLst>
          <pc:docMk/>
          <pc:sldMk cId="1025798206" sldId="270"/>
        </pc:sldMkLst>
        <pc:spChg chg="mod">
          <ac:chgData name="Richard Pawson" userId="fc4c175b57fd2e55" providerId="LiveId" clId="{C2F50A9F-A34B-4502-9182-9E92AE0A4AAF}" dt="2021-02-24T09:12:41.880" v="115" actId="20577"/>
          <ac:spMkLst>
            <pc:docMk/>
            <pc:sldMk cId="1025798206" sldId="270"/>
            <ac:spMk id="2" creationId="{AE9BCE78-A15E-4043-89DB-47B34E19E496}"/>
          </ac:spMkLst>
        </pc:spChg>
        <pc:spChg chg="mod">
          <ac:chgData name="Richard Pawson" userId="fc4c175b57fd2e55" providerId="LiveId" clId="{C2F50A9F-A34B-4502-9182-9E92AE0A4AAF}" dt="2021-02-24T09:16:19.228" v="457" actId="404"/>
          <ac:spMkLst>
            <pc:docMk/>
            <pc:sldMk cId="1025798206" sldId="270"/>
            <ac:spMk id="3" creationId="{7744B5E2-5813-4781-B711-3D9FC8F4A32D}"/>
          </ac:spMkLst>
        </pc:spChg>
      </pc:sldChg>
      <pc:sldChg chg="modSp mod">
        <pc:chgData name="Richard Pawson" userId="fc4c175b57fd2e55" providerId="LiveId" clId="{C2F50A9F-A34B-4502-9182-9E92AE0A4AAF}" dt="2021-02-24T16:35:00.779" v="791" actId="207"/>
        <pc:sldMkLst>
          <pc:docMk/>
          <pc:sldMk cId="3335470662" sldId="271"/>
        </pc:sldMkLst>
        <pc:spChg chg="mod">
          <ac:chgData name="Richard Pawson" userId="fc4c175b57fd2e55" providerId="LiveId" clId="{C2F50A9F-A34B-4502-9182-9E92AE0A4AAF}" dt="2021-02-24T16:34:48.140" v="789" actId="108"/>
          <ac:spMkLst>
            <pc:docMk/>
            <pc:sldMk cId="3335470662" sldId="271"/>
            <ac:spMk id="33" creationId="{A50C3018-34BE-4356-90FD-E5C1E9D3F62D}"/>
          </ac:spMkLst>
        </pc:spChg>
        <pc:spChg chg="mod">
          <ac:chgData name="Richard Pawson" userId="fc4c175b57fd2e55" providerId="LiveId" clId="{C2F50A9F-A34B-4502-9182-9E92AE0A4AAF}" dt="2021-02-24T16:35:00.779" v="791" actId="207"/>
          <ac:spMkLst>
            <pc:docMk/>
            <pc:sldMk cId="3335470662" sldId="271"/>
            <ac:spMk id="43" creationId="{234C3DD9-6790-44BF-9F09-71414C81AA6F}"/>
          </ac:spMkLst>
        </pc:spChg>
      </pc:sldChg>
      <pc:sldChg chg="modSp mod">
        <pc:chgData name="Richard Pawson" userId="fc4c175b57fd2e55" providerId="LiveId" clId="{C2F50A9F-A34B-4502-9182-9E92AE0A4AAF}" dt="2021-02-24T16:36:38.578" v="807" actId="20577"/>
        <pc:sldMkLst>
          <pc:docMk/>
          <pc:sldMk cId="477172797" sldId="272"/>
        </pc:sldMkLst>
        <pc:spChg chg="mod">
          <ac:chgData name="Richard Pawson" userId="fc4c175b57fd2e55" providerId="LiveId" clId="{C2F50A9F-A34B-4502-9182-9E92AE0A4AAF}" dt="2021-02-24T16:36:38.578" v="807" actId="20577"/>
          <ac:spMkLst>
            <pc:docMk/>
            <pc:sldMk cId="477172797" sldId="272"/>
            <ac:spMk id="2" creationId="{8EDDC412-877C-4510-B156-A22697AAD67E}"/>
          </ac:spMkLst>
        </pc:spChg>
        <pc:spChg chg="mod">
          <ac:chgData name="Richard Pawson" userId="fc4c175b57fd2e55" providerId="LiveId" clId="{C2F50A9F-A34B-4502-9182-9E92AE0A4AAF}" dt="2021-02-24T09:18:54.030" v="509" actId="114"/>
          <ac:spMkLst>
            <pc:docMk/>
            <pc:sldMk cId="477172797" sldId="272"/>
            <ac:spMk id="38" creationId="{F6F5ED83-FD50-4BB1-9E7A-67C90979300A}"/>
          </ac:spMkLst>
        </pc:spChg>
        <pc:spChg chg="mod">
          <ac:chgData name="Richard Pawson" userId="fc4c175b57fd2e55" providerId="LiveId" clId="{C2F50A9F-A34B-4502-9182-9E92AE0A4AAF}" dt="2021-02-24T09:19:12.302" v="510" actId="20577"/>
          <ac:spMkLst>
            <pc:docMk/>
            <pc:sldMk cId="477172797" sldId="272"/>
            <ac:spMk id="46" creationId="{BAD888C0-5B46-44D1-A319-C778130D1A9E}"/>
          </ac:spMkLst>
        </pc:spChg>
        <pc:spChg chg="mod">
          <ac:chgData name="Richard Pawson" userId="fc4c175b57fd2e55" providerId="LiveId" clId="{C2F50A9F-A34B-4502-9182-9E92AE0A4AAF}" dt="2021-02-24T09:17:48.946" v="501" actId="20577"/>
          <ac:spMkLst>
            <pc:docMk/>
            <pc:sldMk cId="477172797" sldId="272"/>
            <ac:spMk id="50" creationId="{ED9676FB-8174-44C3-9F08-49DC6425E08C}"/>
          </ac:spMkLst>
        </pc:spChg>
      </pc:sldChg>
      <pc:sldChg chg="modSp mod">
        <pc:chgData name="Richard Pawson" userId="fc4c175b57fd2e55" providerId="LiveId" clId="{C2F50A9F-A34B-4502-9182-9E92AE0A4AAF}" dt="2021-02-24T09:20:43.320" v="547" actId="20577"/>
        <pc:sldMkLst>
          <pc:docMk/>
          <pc:sldMk cId="3098903993" sldId="273"/>
        </pc:sldMkLst>
        <pc:spChg chg="mod">
          <ac:chgData name="Richard Pawson" userId="fc4c175b57fd2e55" providerId="LiveId" clId="{C2F50A9F-A34B-4502-9182-9E92AE0A4AAF}" dt="2021-02-24T09:19:59.822" v="537" actId="20577"/>
          <ac:spMkLst>
            <pc:docMk/>
            <pc:sldMk cId="3098903993" sldId="273"/>
            <ac:spMk id="2" creationId="{8EDDC412-877C-4510-B156-A22697AAD67E}"/>
          </ac:spMkLst>
        </pc:spChg>
        <pc:spChg chg="mod">
          <ac:chgData name="Richard Pawson" userId="fc4c175b57fd2e55" providerId="LiveId" clId="{C2F50A9F-A34B-4502-9182-9E92AE0A4AAF}" dt="2021-02-24T09:20:18.521" v="545" actId="20577"/>
          <ac:spMkLst>
            <pc:docMk/>
            <pc:sldMk cId="3098903993" sldId="273"/>
            <ac:spMk id="12" creationId="{DA12B310-F325-4177-ABF5-D7DDBAE93728}"/>
          </ac:spMkLst>
        </pc:spChg>
        <pc:spChg chg="mod">
          <ac:chgData name="Richard Pawson" userId="fc4c175b57fd2e55" providerId="LiveId" clId="{C2F50A9F-A34B-4502-9182-9E92AE0A4AAF}" dt="2021-02-24T09:20:43.320" v="547" actId="20577"/>
          <ac:spMkLst>
            <pc:docMk/>
            <pc:sldMk cId="3098903993" sldId="273"/>
            <ac:spMk id="31" creationId="{13A02C5C-B0E5-42EF-BEDE-2CB87F538A1F}"/>
          </ac:spMkLst>
        </pc:spChg>
        <pc:cxnChg chg="mod">
          <ac:chgData name="Richard Pawson" userId="fc4c175b57fd2e55" providerId="LiveId" clId="{C2F50A9F-A34B-4502-9182-9E92AE0A4AAF}" dt="2021-02-24T09:20:43.320" v="547" actId="20577"/>
          <ac:cxnSpMkLst>
            <pc:docMk/>
            <pc:sldMk cId="3098903993" sldId="273"/>
            <ac:cxnSpMk id="32" creationId="{5FCA2D1F-CFBA-4CE4-9518-1919FE421C49}"/>
          </ac:cxnSpMkLst>
        </pc:cxnChg>
      </pc:sldChg>
      <pc:sldChg chg="del">
        <pc:chgData name="Richard Pawson" userId="fc4c175b57fd2e55" providerId="LiveId" clId="{C2F50A9F-A34B-4502-9182-9E92AE0A4AAF}" dt="2021-02-24T15:51:45.430" v="548" actId="47"/>
        <pc:sldMkLst>
          <pc:docMk/>
          <pc:sldMk cId="1181959260" sldId="278"/>
        </pc:sldMkLst>
      </pc:sldChg>
      <pc:sldChg chg="modSp mod">
        <pc:chgData name="Richard Pawson" userId="fc4c175b57fd2e55" providerId="LiveId" clId="{C2F50A9F-A34B-4502-9182-9E92AE0A4AAF}" dt="2021-02-24T16:35:32.706" v="797" actId="207"/>
        <pc:sldMkLst>
          <pc:docMk/>
          <pc:sldMk cId="4041607420" sldId="280"/>
        </pc:sldMkLst>
        <pc:spChg chg="mod">
          <ac:chgData name="Richard Pawson" userId="fc4c175b57fd2e55" providerId="LiveId" clId="{C2F50A9F-A34B-4502-9182-9E92AE0A4AAF}" dt="2021-02-24T16:35:32.706" v="797" actId="207"/>
          <ac:spMkLst>
            <pc:docMk/>
            <pc:sldMk cId="4041607420" sldId="280"/>
            <ac:spMk id="19" creationId="{DF59E9A7-175B-4B42-9740-E4028B7DFB34}"/>
          </ac:spMkLst>
        </pc:spChg>
      </pc:sldChg>
      <pc:sldChg chg="modSp new mod ord">
        <pc:chgData name="Richard Pawson" userId="fc4c175b57fd2e55" providerId="LiveId" clId="{C2F50A9F-A34B-4502-9182-9E92AE0A4AAF}" dt="2021-02-24T15:53:12.210" v="660"/>
        <pc:sldMkLst>
          <pc:docMk/>
          <pc:sldMk cId="3867404632" sldId="282"/>
        </pc:sldMkLst>
        <pc:spChg chg="mod">
          <ac:chgData name="Richard Pawson" userId="fc4c175b57fd2e55" providerId="LiveId" clId="{C2F50A9F-A34B-4502-9182-9E92AE0A4AAF}" dt="2021-02-24T15:52:02.318" v="592" actId="20577"/>
          <ac:spMkLst>
            <pc:docMk/>
            <pc:sldMk cId="3867404632" sldId="282"/>
            <ac:spMk id="2" creationId="{FCF3A516-0DBD-4B17-9668-830AA15D8632}"/>
          </ac:spMkLst>
        </pc:spChg>
        <pc:spChg chg="mod">
          <ac:chgData name="Richard Pawson" userId="fc4c175b57fd2e55" providerId="LiveId" clId="{C2F50A9F-A34B-4502-9182-9E92AE0A4AAF}" dt="2021-02-24T15:52:23.737" v="632" actId="20577"/>
          <ac:spMkLst>
            <pc:docMk/>
            <pc:sldMk cId="3867404632" sldId="282"/>
            <ac:spMk id="3" creationId="{5CD2AC60-5711-49F1-8A32-602E5552A42C}"/>
          </ac:spMkLst>
        </pc:spChg>
      </pc:sldChg>
      <pc:sldChg chg="modSp new mod ord">
        <pc:chgData name="Richard Pawson" userId="fc4c175b57fd2e55" providerId="LiveId" clId="{C2F50A9F-A34B-4502-9182-9E92AE0A4AAF}" dt="2021-02-24T15:53:02.393" v="658"/>
        <pc:sldMkLst>
          <pc:docMk/>
          <pc:sldMk cId="3056346275" sldId="283"/>
        </pc:sldMkLst>
        <pc:spChg chg="mod">
          <ac:chgData name="Richard Pawson" userId="fc4c175b57fd2e55" providerId="LiveId" clId="{C2F50A9F-A34B-4502-9182-9E92AE0A4AAF}" dt="2021-02-24T15:52:32.334" v="650" actId="20577"/>
          <ac:spMkLst>
            <pc:docMk/>
            <pc:sldMk cId="3056346275" sldId="283"/>
            <ac:spMk id="2" creationId="{A285F38B-F2EF-4E7A-867C-BA0064FF39A8}"/>
          </ac:spMkLst>
        </pc:spChg>
      </pc:sldChg>
    </pc:docChg>
  </pc:docChgLst>
  <pc:docChgLst>
    <pc:chgData name="Richard Pawson" userId="fc4c175b57fd2e55" providerId="LiveId" clId="{C1E0C862-3F0A-4FE8-A400-2AAECA8FC462}"/>
    <pc:docChg chg="addSld delSld modSld">
      <pc:chgData name="Richard Pawson" userId="fc4c175b57fd2e55" providerId="LiveId" clId="{C1E0C862-3F0A-4FE8-A400-2AAECA8FC462}" dt="2021-02-23T15:44:29.298" v="32" actId="20577"/>
      <pc:docMkLst>
        <pc:docMk/>
      </pc:docMkLst>
      <pc:sldChg chg="modSp mod">
        <pc:chgData name="Richard Pawson" userId="fc4c175b57fd2e55" providerId="LiveId" clId="{C1E0C862-3F0A-4FE8-A400-2AAECA8FC462}" dt="2021-02-23T15:43:48.061" v="0" actId="20577"/>
        <pc:sldMkLst>
          <pc:docMk/>
          <pc:sldMk cId="1845547648" sldId="267"/>
        </pc:sldMkLst>
        <pc:spChg chg="mod">
          <ac:chgData name="Richard Pawson" userId="fc4c175b57fd2e55" providerId="LiveId" clId="{C1E0C862-3F0A-4FE8-A400-2AAECA8FC462}" dt="2021-02-23T15:43:48.061" v="0" actId="20577"/>
          <ac:spMkLst>
            <pc:docMk/>
            <pc:sldMk cId="1845547648" sldId="267"/>
            <ac:spMk id="35" creationId="{B6114426-285F-401E-B9FD-B8FF70A3A357}"/>
          </ac:spMkLst>
        </pc:spChg>
        <pc:cxnChg chg="mod">
          <ac:chgData name="Richard Pawson" userId="fc4c175b57fd2e55" providerId="LiveId" clId="{C1E0C862-3F0A-4FE8-A400-2AAECA8FC462}" dt="2021-02-23T15:43:48.061" v="0" actId="20577"/>
          <ac:cxnSpMkLst>
            <pc:docMk/>
            <pc:sldMk cId="1845547648" sldId="267"/>
            <ac:cxnSpMk id="36" creationId="{E9126131-AC27-420A-B7C8-28743445B263}"/>
          </ac:cxnSpMkLst>
        </pc:cxnChg>
      </pc:sldChg>
      <pc:sldChg chg="new del">
        <pc:chgData name="Richard Pawson" userId="fc4c175b57fd2e55" providerId="LiveId" clId="{C1E0C862-3F0A-4FE8-A400-2AAECA8FC462}" dt="2021-02-23T15:44:14.736" v="2" actId="47"/>
        <pc:sldMkLst>
          <pc:docMk/>
          <pc:sldMk cId="1840080245" sldId="271"/>
        </pc:sldMkLst>
      </pc:sldChg>
      <pc:sldChg chg="modSp add mod">
        <pc:chgData name="Richard Pawson" userId="fc4c175b57fd2e55" providerId="LiveId" clId="{C1E0C862-3F0A-4FE8-A400-2AAECA8FC462}" dt="2021-02-23T15:44:29.298" v="32" actId="20577"/>
        <pc:sldMkLst>
          <pc:docMk/>
          <pc:sldMk cId="1976173056" sldId="271"/>
        </pc:sldMkLst>
        <pc:spChg chg="mod">
          <ac:chgData name="Richard Pawson" userId="fc4c175b57fd2e55" providerId="LiveId" clId="{C1E0C862-3F0A-4FE8-A400-2AAECA8FC462}" dt="2021-02-23T15:44:29.298" v="32" actId="20577"/>
          <ac:spMkLst>
            <pc:docMk/>
            <pc:sldMk cId="1976173056" sldId="271"/>
            <ac:spMk id="2" creationId="{8EDDC412-877C-4510-B156-A22697AAD67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5:09:44.715" idx="1">
    <p:pos x="2662" y="519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78D-70BE-490D-9911-AF335D3F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9CB4D-606C-494C-8D38-887E63B8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EA1A-CBCD-4343-A09C-84F83BC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E14F-A054-45F0-A9BA-C3C427A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F6A-47BA-47B1-9EBA-3F257436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6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D28-9B33-45B4-9581-847BB3B8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A40F7-921C-4EBB-A337-93B02322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9A3E-24B1-46FC-848C-EEC9B9A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639F-89AA-4AEB-B780-87B2853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0473-74FC-4F8D-8112-0C74F44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7A9A7-5442-4AD8-9EB6-0B03442E6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7330E-9E6D-45BE-B221-C4AA6A689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3F83-97E0-4C37-A3E0-F6C47CA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0DC6-6293-4A35-83BD-85A4CAB7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EA33-B997-4D7B-9F9D-63E7256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C349-B700-4964-83D5-2A4980C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3F3C-C230-4554-BBA5-91CEB93C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7CD7-7497-46E0-B61F-F49607E7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A9B7-DF96-4C3D-BCE6-7EDC351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D840-8793-494F-9DC7-7D992FA6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7F92-693B-460A-8815-CD7ACA41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98C4-EDD0-4961-B3C1-B69CA12E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3594-86E3-4822-938A-E2662C3B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CF03-3F2F-4247-A1FD-10CF50D8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54D6-ECF1-41BD-AD90-D508690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6799-A973-470C-A5F1-54FB80D2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04FF-D439-4634-B0C2-101BAA9B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7E80-3FFF-4005-8264-6E60AC51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2139-EEDF-42A9-91B2-DE63F4BF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A898-A071-46D9-89BE-C522B4F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4555-C294-47D0-BF05-DC358B9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B0-B184-4AD6-8806-C2A0B2A2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90F5-9507-4ED4-A5EF-0DF4F83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867F-5463-4C0C-A5CB-013C8050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78E0-4DD7-4889-83C4-F0680E57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25EFD-A527-497B-B371-1ACACA785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4CC24-0319-46AF-A714-482726D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9AC76-86F3-4EE4-ADB1-0AF79B6B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DC5A1-0403-4266-8608-4E6D9BA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02-59E1-4A0F-A29F-0037FD73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5E09F-ABE3-4177-8545-E9C56DA8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77969-4456-4B15-A0EA-AE031EA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1F07-523C-4473-BBDB-C4D988D6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0A5F-510E-4ABD-8092-B5666F96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E78DD-12DD-4CFE-ACCB-EA40D026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878A-983D-49DC-82E6-DC2D2778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A3BA-848A-49D3-8E64-0AD4AA2D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5C66-BA8D-40D1-A792-80800B1E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CBC3-6A6C-4D2F-8E7B-A1BDEAFF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7A83-8021-4F19-8D14-5B2A624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F6C5-24B2-40F4-A454-3CC4162A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B5A6-BFE2-46B7-A206-077F6CA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26AB-1E74-456A-B16F-046F347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2F91D-FAAF-46FB-A607-87E793D7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864B-0BF9-41D3-BE18-95EBE8E2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987-ECAB-4870-AA88-CD690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40BC-A5BC-4351-BC3C-0E608E08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AD5A-3694-41AA-88F3-9B1E454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3B7E0-E31D-4571-A64F-E305440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B104-A5A4-4F36-B63D-8DA7BF5C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974D-2C54-47DB-9595-6196F99A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1F1A-3FFE-456C-AE2E-C951E976C8D1}" type="datetimeFigureOut">
              <a:rPr lang="en-GB" smtClean="0"/>
              <a:t>27/02/2021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9615-FE9C-45A9-8D0C-2B4EB3B7C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C64F-BC30-41EB-B222-CEF208DA0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CE78-A15E-4043-89DB-47B34E19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 develop </a:t>
            </a:r>
            <a:r>
              <a:rPr lang="en-GB" dirty="0"/>
              <a:t>a Naked Functions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B5E2-5813-4781-B711-3D9FC8F4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/>
              <a:t>Define immutable domain types  as C# 9 records </a:t>
            </a:r>
          </a:p>
          <a:p>
            <a:pPr lvl="1"/>
            <a:r>
              <a:rPr lang="en-GB" sz="2000"/>
              <a:t>Persistent types that map to the database (automatically or using EF Mapping)</a:t>
            </a:r>
            <a:endParaRPr lang="en-GB" sz="2000" dirty="0"/>
          </a:p>
          <a:p>
            <a:pPr lvl="1"/>
            <a:r>
              <a:rPr lang="en-GB" sz="2000"/>
              <a:t>View models </a:t>
            </a:r>
            <a:r>
              <a:rPr lang="en-GB" sz="2000" dirty="0"/>
              <a:t>(optional)</a:t>
            </a:r>
          </a:p>
          <a:p>
            <a:r>
              <a:rPr lang="en-GB" sz="2400"/>
              <a:t>Write </a:t>
            </a:r>
            <a:r>
              <a:rPr lang="en-GB" sz="2400" dirty="0"/>
              <a:t>static functions</a:t>
            </a:r>
          </a:p>
          <a:p>
            <a:pPr lvl="1"/>
            <a:r>
              <a:rPr lang="en-GB" sz="2000"/>
              <a:t>Freestanding ‘main menu’ functions e.g. to retrieve or create instances</a:t>
            </a:r>
            <a:endParaRPr lang="en-GB" sz="2000" dirty="0"/>
          </a:p>
          <a:p>
            <a:pPr lvl="1"/>
            <a:r>
              <a:rPr lang="en-GB" sz="2000" dirty="0"/>
              <a:t>Functions that operate on </a:t>
            </a:r>
            <a:r>
              <a:rPr lang="en-GB" sz="2000"/>
              <a:t>an a domain instance &amp; will appear on the instance Actions menu</a:t>
            </a:r>
          </a:p>
          <a:p>
            <a:r>
              <a:rPr lang="en-GB" sz="2400"/>
              <a:t>Configure </a:t>
            </a:r>
            <a:r>
              <a:rPr lang="en-GB" sz="2400" dirty="0"/>
              <a:t>the generic Server</a:t>
            </a:r>
          </a:p>
          <a:p>
            <a:pPr lvl="1"/>
            <a:r>
              <a:rPr lang="en-GB" sz="2000" dirty="0"/>
              <a:t>Register list of domain types, functions, and main menus</a:t>
            </a:r>
          </a:p>
          <a:p>
            <a:pPr lvl="1"/>
            <a:r>
              <a:rPr lang="en-GB" sz="2000"/>
              <a:t>Specify the DbContext and connection string</a:t>
            </a:r>
          </a:p>
          <a:p>
            <a:r>
              <a:rPr lang="en-GB" sz="2400"/>
              <a:t>Run </a:t>
            </a:r>
            <a:r>
              <a:rPr lang="en-GB" sz="2400" dirty="0"/>
              <a:t>the server </a:t>
            </a:r>
            <a:r>
              <a:rPr lang="en-GB" sz="2400"/>
              <a:t>and access </a:t>
            </a:r>
            <a:r>
              <a:rPr lang="en-GB" sz="2400" dirty="0"/>
              <a:t>it via the generic (SPA) client</a:t>
            </a:r>
          </a:p>
          <a:p>
            <a:r>
              <a:rPr lang="en-GB" sz="2400" i="1"/>
              <a:t>Optionally</a:t>
            </a:r>
            <a:r>
              <a:rPr lang="en-GB" sz="2400"/>
              <a:t>, and </a:t>
            </a:r>
            <a:r>
              <a:rPr lang="en-GB" sz="2400" i="1"/>
              <a:t>separately:</a:t>
            </a:r>
            <a:r>
              <a:rPr lang="en-GB" sz="2400"/>
              <a:t> customise </a:t>
            </a:r>
            <a:r>
              <a:rPr lang="en-GB" sz="2400" dirty="0"/>
              <a:t>the </a:t>
            </a:r>
            <a:r>
              <a:rPr lang="en-GB" sz="2400"/>
              <a:t>generic client (written in Angular)</a:t>
            </a:r>
          </a:p>
        </p:txBody>
      </p:sp>
    </p:spTree>
    <p:extLst>
      <p:ext uri="{BB962C8B-B14F-4D97-AF65-F5344CB8AC3E}">
        <p14:creationId xmlns:p14="http://schemas.microsoft.com/office/powerpoint/2010/main" val="102579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</a:t>
            </a:r>
            <a:r>
              <a:rPr lang="en-GB" sz="3100" dirty="0" err="1">
                <a:latin typeface="Consolas" panose="020B0609020204030204" pitchFamily="49" charset="0"/>
              </a:rPr>
              <a:t>IContext</a:t>
            </a:r>
            <a:r>
              <a:rPr lang="en-GB" sz="3200" dirty="0"/>
              <a:t> provides access </a:t>
            </a:r>
            <a:r>
              <a:rPr lang="en-GB" sz="3200"/>
              <a:t>to instances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A13142-D7DF-4416-BB26-2E71BA82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36" y="4125494"/>
            <a:ext cx="782002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8003165" y="1869950"/>
            <a:ext cx="2452399" cy="3819650"/>
            <a:chOff x="2196355" y="1557757"/>
            <a:chExt cx="2452399" cy="381965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201513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parameter does not appear at the UI. If the function has no other parameters, then the menu action executes immediately, with no dialog.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653700" y="2758086"/>
              <a:ext cx="550220" cy="22295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275008" y="2758086"/>
              <a:ext cx="928912" cy="15848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042932-57B7-413A-8245-C3808CF1D8BA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3203920" y="2758086"/>
              <a:ext cx="1444834" cy="2619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6835" y="5424406"/>
            <a:ext cx="3934111" cy="646331"/>
            <a:chOff x="-10444347" y="2548208"/>
            <a:chExt cx="4072900" cy="11969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10444347" y="2548208"/>
              <a:ext cx="2700063" cy="11969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provides access to an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 of any domain type, to which LINQ may be applied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744284" y="3146677"/>
              <a:ext cx="1372837" cy="341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5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9F028B-B07D-4535-A3CF-1ED4C670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50" y="2383850"/>
            <a:ext cx="4570970" cy="4080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action to create and save a new object…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6D587-D97D-4827-B602-4A33C18C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6"/>
          <a:stretch/>
        </p:blipFill>
        <p:spPr>
          <a:xfrm>
            <a:off x="195967" y="850667"/>
            <a:ext cx="3264142" cy="26296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4614508" y="1066305"/>
            <a:ext cx="2294292" cy="1367349"/>
            <a:chOff x="2446928" y="3277427"/>
            <a:chExt cx="2081855" cy="1367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2446928" y="3277427"/>
              <a:ext cx="2081855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function returns a 2-tuple. The first item is the object (or collection</a:t>
              </a:r>
              <a:r>
                <a:rPr lang="en-GB" sz="1200">
                  <a:solidFill>
                    <a:srgbClr val="FF0000"/>
                  </a:solidFill>
                </a:rPr>
                <a:t>) that will be displayed when the action has completed; </a:t>
              </a:r>
              <a:r>
                <a:rPr lang="en-GB" sz="1200" dirty="0">
                  <a:solidFill>
                    <a:srgbClr val="FF0000"/>
                  </a:solidFill>
                </a:rPr>
                <a:t>the second is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3487855" y="4293090"/>
              <a:ext cx="4" cy="351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55368E-6410-430F-A7B5-C9100CB72037}"/>
              </a:ext>
            </a:extLst>
          </p:cNvPr>
          <p:cNvGrpSpPr/>
          <p:nvPr/>
        </p:nvGrpSpPr>
        <p:grpSpPr>
          <a:xfrm>
            <a:off x="361039" y="4895183"/>
            <a:ext cx="10200014" cy="1824331"/>
            <a:chOff x="-1879037" y="2447549"/>
            <a:chExt cx="6593459" cy="1824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53EA54-89EF-4D68-A7B2-369C7CBA1178}"/>
                </a:ext>
              </a:extLst>
            </p:cNvPr>
            <p:cNvSpPr txBox="1"/>
            <p:nvPr/>
          </p:nvSpPr>
          <p:spPr>
            <a:xfrm>
              <a:off x="2886378" y="3256217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dirty="0">
                  <a:solidFill>
                    <a:srgbClr val="FF0000"/>
                  </a:solidFill>
                </a:rPr>
                <a:t>The returned context must be advised of all persistent objects that have been created. </a:t>
              </a:r>
              <a:r>
                <a:rPr lang="en-GB" sz="1100" dirty="0" err="1">
                  <a:latin typeface="Consolas" panose="020B0609020204030204" pitchFamily="49" charset="0"/>
                </a:rPr>
                <a:t>WithNew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does not mutate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: it returns a copy of the context with the new object(s) added.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DF384D-2DF2-4D2B-9132-4BBB719F8D8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087385" y="3764049"/>
              <a:ext cx="7989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E686E8-220C-415F-9BAF-25E2EFBAE033}"/>
                </a:ext>
              </a:extLst>
            </p:cNvPr>
            <p:cNvSpPr txBox="1"/>
            <p:nvPr/>
          </p:nvSpPr>
          <p:spPr>
            <a:xfrm>
              <a:off x="-1879037" y="2447549"/>
              <a:ext cx="1896585" cy="15696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b="1" dirty="0">
                  <a:solidFill>
                    <a:srgbClr val="FF0000"/>
                  </a:solidFill>
                </a:rPr>
                <a:t>Important: </a:t>
              </a:r>
              <a:r>
                <a:rPr lang="en-GB" sz="1100" dirty="0" err="1">
                  <a:latin typeface="Consolas" panose="020B0609020204030204" pitchFamily="49" charset="0"/>
                </a:rPr>
                <a:t>CreateNewSpecialOffer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is a pure function:</a:t>
              </a:r>
              <a:r>
                <a:rPr lang="en-GB" sz="1200" dirty="0">
                  <a:solidFill>
                    <a:srgbClr val="FF0000"/>
                  </a:solidFill>
                </a:rPr>
                <a:t> it does not mutate the state of any object, nor of the external system. </a:t>
              </a:r>
              <a:r>
                <a:rPr lang="en-GB" sz="1200" i="1" dirty="0">
                  <a:solidFill>
                    <a:srgbClr val="FF0000"/>
                  </a:solidFill>
                </a:rPr>
                <a:t>After this function has exited</a:t>
              </a:r>
              <a:r>
                <a:rPr lang="en-GB" sz="1200" dirty="0">
                  <a:solidFill>
                    <a:srgbClr val="FF0000"/>
                  </a:solidFill>
                </a:rPr>
                <a:t>, the </a:t>
              </a:r>
              <a:r>
                <a:rPr lang="en-GB" sz="1200" dirty="0" err="1">
                  <a:solidFill>
                    <a:srgbClr val="FF0000"/>
                  </a:solidFill>
                </a:rPr>
                <a:t>NakedFunctions</a:t>
              </a:r>
              <a:r>
                <a:rPr lang="en-GB" sz="1200" dirty="0">
                  <a:solidFill>
                    <a:srgbClr val="FF0000"/>
                  </a:solidFill>
                </a:rPr>
                <a:t> framework reads the returned tuple, saves any new objects on the context to the database, and sends the same or other specified objects to the UI.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0CD8E-1A7A-4B21-8377-FC5CB3935268}"/>
              </a:ext>
            </a:extLst>
          </p:cNvPr>
          <p:cNvGrpSpPr/>
          <p:nvPr/>
        </p:nvGrpSpPr>
        <p:grpSpPr>
          <a:xfrm>
            <a:off x="5288154" y="2653385"/>
            <a:ext cx="6395846" cy="1015663"/>
            <a:chOff x="-809959" y="3230737"/>
            <a:chExt cx="4585549" cy="9028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980DD3-F6CE-40FD-8EB7-E851EB719944}"/>
                </a:ext>
              </a:extLst>
            </p:cNvPr>
            <p:cNvSpPr txBox="1"/>
            <p:nvPr/>
          </p:nvSpPr>
          <p:spPr>
            <a:xfrm>
              <a:off x="1490598" y="3230737"/>
              <a:ext cx="2284992" cy="902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MaxLength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,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200" dirty="0">
                  <a:solidFill>
                    <a:srgbClr val="FF0000"/>
                  </a:solidFill>
                </a:rPr>
                <a:t> specify </a:t>
              </a:r>
              <a:r>
                <a:rPr lang="en-GB" sz="1200" i="1" dirty="0">
                  <a:solidFill>
                    <a:srgbClr val="FF0000"/>
                  </a:solidFill>
                </a:rPr>
                <a:t>behaviour</a:t>
              </a:r>
              <a:r>
                <a:rPr lang="en-GB" sz="1200" dirty="0">
                  <a:solidFill>
                    <a:srgbClr val="FF0000"/>
                  </a:solidFill>
                </a:rPr>
                <a:t> of the generated dialog. For a </a:t>
              </a:r>
              <a:r>
                <a:rPr lang="en-GB" sz="1100" err="1">
                  <a:latin typeface="Consolas" panose="020B0609020204030204" pitchFamily="49" charset="0"/>
                </a:rPr>
                <a:t>DateTime</a:t>
              </a:r>
              <a:r>
                <a:rPr lang="en-GB" sz="1200">
                  <a:solidFill>
                    <a:srgbClr val="FF0000"/>
                  </a:solidFill>
                </a:rPr>
                <a:t> parameter </a:t>
              </a:r>
              <a:r>
                <a:rPr lang="en-GB" sz="1200" dirty="0">
                  <a:solidFill>
                    <a:srgbClr val="FF0000"/>
                  </a:solidFill>
                </a:rPr>
                <a:t>a date-picker (calendar icon) is automatically added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100" dirty="0">
                  <a:latin typeface="Consolas" panose="020B0609020204030204" pitchFamily="49" charset="0"/>
                </a:rPr>
                <a:t>(n)</a:t>
              </a:r>
              <a:r>
                <a:rPr lang="en-GB" sz="1200" dirty="0">
                  <a:solidFill>
                    <a:srgbClr val="FF0000"/>
                  </a:solidFill>
                </a:rPr>
                <a:t> means ‘n days after today’.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7D7142-7191-4EA3-9525-B958007C0FE0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-809959" y="3682143"/>
              <a:ext cx="2300557" cy="820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6714836" y="1120775"/>
            <a:ext cx="3978629" cy="1687080"/>
            <a:chOff x="747734" y="3255595"/>
            <a:chExt cx="3978629" cy="168708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898319" y="3255595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function defines parameters for </a:t>
              </a:r>
              <a:r>
                <a:rPr lang="en-GB" sz="1200" i="1" dirty="0">
                  <a:solidFill>
                    <a:srgbClr val="FF0000"/>
                  </a:solidFill>
                </a:rPr>
                <a:t>at least</a:t>
              </a:r>
              <a:r>
                <a:rPr lang="en-GB" sz="1200" dirty="0">
                  <a:solidFill>
                    <a:srgbClr val="FF0000"/>
                  </a:solidFill>
                </a:rPr>
                <a:t> each of the mandatory properties of the new object, plus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747734" y="3763427"/>
              <a:ext cx="2150585" cy="11792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50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DE0EB-2A61-46A7-B41A-55852904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9" y="4189587"/>
            <a:ext cx="9066408" cy="265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Actions contributed to an object…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3732-EF5C-4F2F-87F8-A572ECA06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86"/>
          <a:stretch/>
        </p:blipFill>
        <p:spPr>
          <a:xfrm>
            <a:off x="117319" y="714018"/>
            <a:ext cx="4225322" cy="34157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82470-F1B0-406A-A358-C6E9A5AA311F}"/>
              </a:ext>
            </a:extLst>
          </p:cNvPr>
          <p:cNvGrpSpPr/>
          <p:nvPr/>
        </p:nvGrpSpPr>
        <p:grpSpPr>
          <a:xfrm>
            <a:off x="742068" y="1048786"/>
            <a:ext cx="4102784" cy="918558"/>
            <a:chOff x="805892" y="3353766"/>
            <a:chExt cx="3722892" cy="9185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3D9615-9D9B-4863-91DC-53FB6FD8C48B}"/>
                </a:ext>
              </a:extLst>
            </p:cNvPr>
            <p:cNvSpPr txBox="1"/>
            <p:nvPr/>
          </p:nvSpPr>
          <p:spPr>
            <a:xfrm>
              <a:off x="2446929" y="3353766"/>
              <a:ext cx="2081855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Displayed objects have their </a:t>
              </a:r>
              <a:r>
                <a:rPr lang="en-GB" sz="1200">
                  <a:solidFill>
                    <a:srgbClr val="FF0000"/>
                  </a:solidFill>
                </a:rPr>
                <a:t>own </a:t>
              </a:r>
              <a:r>
                <a:rPr lang="en-GB" sz="1200" b="1">
                  <a:solidFill>
                    <a:srgbClr val="FF0000"/>
                  </a:solidFill>
                </a:rPr>
                <a:t>Actions</a:t>
              </a:r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menu.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F572C7-B6FE-4283-A048-618688694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892" y="3600593"/>
              <a:ext cx="1641037" cy="6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619EE9-B18E-47F8-AE9D-EF7469B70870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1162095" y="3584599"/>
              <a:ext cx="1284834" cy="687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06FA4-42C8-40CA-BE3C-194CE512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30" y="843267"/>
            <a:ext cx="3428711" cy="13855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3A6473D-7FFA-45EF-B0AE-D27B084DBA0D}"/>
              </a:ext>
            </a:extLst>
          </p:cNvPr>
          <p:cNvGrpSpPr/>
          <p:nvPr/>
        </p:nvGrpSpPr>
        <p:grpSpPr>
          <a:xfrm>
            <a:off x="5347062" y="1692570"/>
            <a:ext cx="3578077" cy="2966515"/>
            <a:chOff x="1515962" y="2591024"/>
            <a:chExt cx="3246770" cy="301567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BB9FEE-18D0-4EFE-A2AD-9ED59E042D39}"/>
                </a:ext>
              </a:extLst>
            </p:cNvPr>
            <p:cNvSpPr txBox="1"/>
            <p:nvPr/>
          </p:nvSpPr>
          <p:spPr>
            <a:xfrm>
              <a:off x="1515962" y="3244196"/>
              <a:ext cx="3246770" cy="14079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Any function using C# extension method syntax (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) is automatically contributed to the Actions menu of the type. Note that in the resulting dialog, the ‘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’ parameter is not rendered. When the user hits OK, the framework will call the corresponding function, providing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automatically (along with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).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250474-EFAA-4FC6-AB8B-08A90ABF2514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3136636" y="4652142"/>
              <a:ext cx="2711" cy="954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37A161-147B-4711-8338-6A25B3F47115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3136636" y="2591024"/>
              <a:ext cx="2711" cy="653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17319" y="4197345"/>
            <a:ext cx="4108003" cy="830997"/>
            <a:chOff x="-2578348" y="5659167"/>
            <a:chExt cx="3893574" cy="8200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function does not require that the user is re-directed to a different object, then it may return just the context.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-370168" y="6069200"/>
              <a:ext cx="1685394" cy="5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598E55-504E-4CB3-B58B-65D3EDC79B67}"/>
              </a:ext>
            </a:extLst>
          </p:cNvPr>
          <p:cNvGrpSpPr/>
          <p:nvPr/>
        </p:nvGrpSpPr>
        <p:grpSpPr>
          <a:xfrm>
            <a:off x="117320" y="4876813"/>
            <a:ext cx="4559456" cy="1142435"/>
            <a:chOff x="-10670753" y="5100343"/>
            <a:chExt cx="4137279" cy="11274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53580B-39A0-4951-BBB2-80210F8953EF}"/>
                </a:ext>
              </a:extLst>
            </p:cNvPr>
            <p:cNvSpPr txBox="1"/>
            <p:nvPr/>
          </p:nvSpPr>
          <p:spPr>
            <a:xfrm>
              <a:off x="-10670753" y="5407683"/>
              <a:ext cx="2754037" cy="820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</a:t>
              </a:r>
              <a:r>
                <a:rPr lang="en-GB" sz="1100" dirty="0" err="1">
                  <a:latin typeface="Consolas" panose="020B0609020204030204" pitchFamily="49" charset="0"/>
                </a:rPr>
                <a:t>WithUpdated</a:t>
              </a:r>
              <a:r>
                <a:rPr lang="en-GB" sz="1200" dirty="0">
                  <a:solidFill>
                    <a:srgbClr val="FF0000"/>
                  </a:solidFill>
                </a:rPr>
                <a:t> returns a new context with details of the updated object (before and after) added, for processing by the framework once the whole function has exited.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39BC294-8BA2-4447-9D49-89A54949D787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 flipV="1">
              <a:off x="-7916716" y="5100343"/>
              <a:ext cx="1383242" cy="717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12C66-3ADB-4205-A89F-4A44FAD542DA}"/>
              </a:ext>
            </a:extLst>
          </p:cNvPr>
          <p:cNvGrpSpPr/>
          <p:nvPr/>
        </p:nvGrpSpPr>
        <p:grpSpPr>
          <a:xfrm>
            <a:off x="6096001" y="4907980"/>
            <a:ext cx="3402062" cy="1936020"/>
            <a:chOff x="-10931302" y="4499437"/>
            <a:chExt cx="3087052" cy="1910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163D48-6A3D-4DC4-8D8F-21EB1ACE1430}"/>
                </a:ext>
              </a:extLst>
            </p:cNvPr>
            <p:cNvSpPr txBox="1"/>
            <p:nvPr/>
          </p:nvSpPr>
          <p:spPr>
            <a:xfrm>
              <a:off x="-10670753" y="5407683"/>
              <a:ext cx="2826503" cy="1002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</a:t>
              </a:r>
              <a:r>
                <a:rPr lang="en-GB" sz="1100" dirty="0">
                  <a:latin typeface="Consolas" panose="020B0609020204030204" pitchFamily="49" charset="0"/>
                </a:rPr>
                <a:t>with</a:t>
              </a:r>
              <a:r>
                <a:rPr lang="en-GB" sz="1200" dirty="0">
                  <a:solidFill>
                    <a:srgbClr val="FF0000"/>
                  </a:solidFill>
                </a:rPr>
                <a:t> keyword creates a copy of the object, with just the differences specified in the following braces. In C# 9 with works only on records; from C# 10 it will work with classes also.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FEFFD99-2CFA-4D2A-8BB5-4D89ECFA35C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-10931302" y="4499437"/>
              <a:ext cx="1673800" cy="9082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39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7C33D0-6056-4638-807D-A3CD7B10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" y="3966608"/>
            <a:ext cx="4553522" cy="1192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View Models…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97B81-309A-44DE-A59E-C44C3364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3" y="714018"/>
            <a:ext cx="2095501" cy="2052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AC15B-D20B-4283-8240-CB93CD09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35" y="681037"/>
            <a:ext cx="5699765" cy="301325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F022ED-3B4C-45C6-BE23-EB8192F7C379}"/>
              </a:ext>
            </a:extLst>
          </p:cNvPr>
          <p:cNvGrpSpPr/>
          <p:nvPr/>
        </p:nvGrpSpPr>
        <p:grpSpPr>
          <a:xfrm>
            <a:off x="2869227" y="861929"/>
            <a:ext cx="4276572" cy="3104679"/>
            <a:chOff x="-2793982" y="4674306"/>
            <a:chExt cx="4053344" cy="30638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0C3018-34BE-4356-90FD-E5C1E9D3F62D}"/>
                </a:ext>
              </a:extLst>
            </p:cNvPr>
            <p:cNvSpPr txBox="1"/>
            <p:nvPr/>
          </p:nvSpPr>
          <p:spPr>
            <a:xfrm>
              <a:off x="-2793982" y="5344681"/>
              <a:ext cx="2208180" cy="1549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It is defined as an immutable record, like a persistent object, but is marked up with the </a:t>
              </a:r>
              <a:r>
                <a:rPr lang="en-GB" sz="1100" dirty="0" err="1">
                  <a:latin typeface="Consolas" panose="020B0609020204030204" pitchFamily="49" charset="0"/>
                </a:rPr>
                <a:t>ViewModel</a:t>
              </a:r>
              <a:r>
                <a:rPr lang="en-GB" sz="1200" dirty="0">
                  <a:solidFill>
                    <a:srgbClr val="FF0000"/>
                  </a:solidFill>
                </a:rPr>
                <a:t> attribute, which specifies a type that contains the two functions </a:t>
              </a:r>
              <a:r>
                <a:rPr lang="en-GB" sz="1100" dirty="0" err="1">
                  <a:latin typeface="Consolas" panose="020B0609020204030204" pitchFamily="49" charset="0"/>
                </a:rPr>
                <a:t>DeriveKeys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 err="1">
                  <a:latin typeface="Consolas" panose="020B0609020204030204" pitchFamily="49" charset="0"/>
                </a:rPr>
                <a:t>CreateFromKeys</a:t>
              </a:r>
              <a:r>
                <a:rPr lang="en-GB" sz="1100" dirty="0">
                  <a:latin typeface="Consolas" panose="020B0609020204030204" pitchFamily="49" charset="0"/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for this specific type of view model.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29DFDED-768E-4D9F-823A-190A5BF93A8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-585802" y="4674306"/>
              <a:ext cx="431267" cy="1444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C15EB-6B19-493F-83C1-B41826DE933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-585802" y="6119188"/>
              <a:ext cx="1845164" cy="1618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944211" y="714019"/>
            <a:ext cx="3254806" cy="646331"/>
            <a:chOff x="-3455080" y="5659167"/>
            <a:chExt cx="3084912" cy="6378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 view model looks like any other object at the UI, but is not persisted in the database.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3455080" y="5978082"/>
              <a:ext cx="876732" cy="219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26EB2B-EC14-4D0A-866A-C1304EFF7559}"/>
              </a:ext>
            </a:extLst>
          </p:cNvPr>
          <p:cNvGrpSpPr/>
          <p:nvPr/>
        </p:nvGrpSpPr>
        <p:grpSpPr>
          <a:xfrm>
            <a:off x="1282213" y="4938447"/>
            <a:ext cx="2675154" cy="1775858"/>
            <a:chOff x="-2905685" y="5273445"/>
            <a:chExt cx="2535517" cy="17524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4C3DD9-6790-44BF-9F09-71414C81AA6F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1366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A view model is created using the standard C# </a:t>
              </a:r>
              <a:r>
                <a:rPr lang="en-GB" sz="1100" dirty="0">
                  <a:latin typeface="Consolas" panose="020B0609020204030204" pitchFamily="49" charset="0"/>
                </a:rPr>
                <a:t>new</a:t>
              </a:r>
              <a:r>
                <a:rPr lang="en-GB" sz="1200" dirty="0">
                  <a:solidFill>
                    <a:srgbClr val="FF0000"/>
                  </a:solidFill>
                </a:rPr>
                <a:t> syntax. The context is needed only to look up other objects if needed. (In this case the required type of </a:t>
              </a:r>
              <a:r>
                <a:rPr lang="en-GB" sz="1100" dirty="0" err="1">
                  <a:latin typeface="Consolas" panose="020B0609020204030204" pitchFamily="49" charset="0"/>
                </a:rPr>
                <a:t>StaffSummary</a:t>
              </a:r>
              <a:r>
                <a:rPr lang="en-GB" sz="1200" dirty="0">
                  <a:solidFill>
                    <a:srgbClr val="FF0000"/>
                  </a:solidFill>
                </a:rPr>
                <a:t> is inferred from the function signature).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1C3B30-5FBD-4292-86C3-9FBB6866DFD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-2905685" y="5273445"/>
              <a:ext cx="327337" cy="10691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9BB6CDA-0698-427C-AD91-EA60C8250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63" y="4095133"/>
            <a:ext cx="6059349" cy="13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‘Complementary’ functions: </a:t>
            </a:r>
            <a:br>
              <a:rPr lang="en-GB" sz="2800" dirty="0"/>
            </a:br>
            <a:r>
              <a:rPr lang="en-GB" sz="2800" dirty="0"/>
              <a:t>Validation of one or more parameter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E3D14-AC86-47F3-9AE7-AEDEBE89B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05"/>
          <a:stretch/>
        </p:blipFill>
        <p:spPr>
          <a:xfrm>
            <a:off x="180975" y="2214562"/>
            <a:ext cx="120110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D25A6-1348-4985-B36A-90C2EA27F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0"/>
          <a:stretch/>
        </p:blipFill>
        <p:spPr>
          <a:xfrm>
            <a:off x="180975" y="3929064"/>
            <a:ext cx="12011025" cy="6997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F3746C-4CAD-4DC2-A55A-DEA7CA1601A3}"/>
              </a:ext>
            </a:extLst>
          </p:cNvPr>
          <p:cNvGrpSpPr/>
          <p:nvPr/>
        </p:nvGrpSpPr>
        <p:grpSpPr>
          <a:xfrm>
            <a:off x="243840" y="3112409"/>
            <a:ext cx="4783384" cy="916547"/>
            <a:chOff x="-6239946" y="6343019"/>
            <a:chExt cx="4533703" cy="904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0AE160-EAEF-434A-B0D7-AACB2FEBFA6A}"/>
                </a:ext>
              </a:extLst>
            </p:cNvPr>
            <p:cNvSpPr txBox="1"/>
            <p:nvPr/>
          </p:nvSpPr>
          <p:spPr>
            <a:xfrm>
              <a:off x="-6239946" y="6343019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This function ‘complements’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function: it has the same name, with the </a:t>
              </a:r>
              <a:r>
                <a:rPr lang="en-GB" sz="1100" dirty="0">
                  <a:latin typeface="Consolas" panose="020B0609020204030204" pitchFamily="49" charset="0"/>
                </a:rPr>
                <a:t>Validate</a:t>
              </a:r>
              <a:r>
                <a:rPr lang="en-GB" sz="1200" dirty="0">
                  <a:solidFill>
                    <a:srgbClr val="FF0000"/>
                  </a:solidFill>
                </a:rPr>
                <a:t> prefix. It will be called automatically by the framework when the user hits </a:t>
              </a:r>
              <a:r>
                <a:rPr lang="en-GB" sz="1200" b="1" dirty="0">
                  <a:solidFill>
                    <a:srgbClr val="FF0000"/>
                  </a:solidFill>
                </a:rPr>
                <a:t>OK</a:t>
              </a:r>
              <a:r>
                <a:rPr lang="en-GB" sz="1200" dirty="0">
                  <a:solidFill>
                    <a:srgbClr val="FF0000"/>
                  </a:solidFill>
                </a:rPr>
                <a:t> on the action dialog.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7B1D28-A22C-4ABA-8905-F9B952E8E1E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-3973095" y="6980848"/>
              <a:ext cx="467029" cy="2666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C043F-BCD3-4FFA-A29E-30C25EA46C39}"/>
              </a:ext>
            </a:extLst>
          </p:cNvPr>
          <p:cNvGrpSpPr/>
          <p:nvPr/>
        </p:nvGrpSpPr>
        <p:grpSpPr>
          <a:xfrm>
            <a:off x="243840" y="4511038"/>
            <a:ext cx="4783384" cy="1289829"/>
            <a:chOff x="-6398577" y="5916030"/>
            <a:chExt cx="4533703" cy="12728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3D0FFB-3EDA-4697-8CB3-45C7BA3840B7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If the function returns null (or empty string),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 will be called with the dialog parameters. If a non-empty string is returned,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will not be called, and the user will be presented with the validation message.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CAAD8A-CB82-44B3-8C33-8B37AC6D3738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-4131725" y="5916030"/>
              <a:ext cx="242366" cy="4527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76845-EE74-4E1A-A39F-1108DCBD237E}"/>
              </a:ext>
            </a:extLst>
          </p:cNvPr>
          <p:cNvGrpSpPr/>
          <p:nvPr/>
        </p:nvGrpSpPr>
        <p:grpSpPr>
          <a:xfrm>
            <a:off x="6096000" y="4275909"/>
            <a:ext cx="4783384" cy="1884567"/>
            <a:chOff x="-6398577" y="5693589"/>
            <a:chExt cx="4533703" cy="18597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9E9A7-175B-4B42-9740-E4028B7DFB34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ValidateEditDates</a:t>
              </a:r>
              <a:r>
                <a:rPr lang="en-GB" sz="1200" dirty="0">
                  <a:solidFill>
                    <a:srgbClr val="FF0000"/>
                  </a:solidFill>
                </a:rPr>
                <a:t> must take all the parameters of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– same types and names (except for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, which is optional). This permits ‘co-validation’. If desirable, individual parameters may have their own validation functions e.g. to validate </a:t>
              </a:r>
              <a:r>
                <a:rPr lang="en-GB" sz="1200" i="1" dirty="0">
                  <a:solidFill>
                    <a:srgbClr val="FF0000"/>
                  </a:solidFill>
                </a:rPr>
                <a:t>just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, the function would be named </a:t>
              </a:r>
              <a:r>
                <a:rPr lang="en-GB" sz="1100" dirty="0">
                  <a:latin typeface="Consolas" panose="020B0609020204030204" pitchFamily="49" charset="0"/>
                </a:rPr>
                <a:t>Validate1EditDates</a:t>
              </a:r>
              <a:r>
                <a:rPr lang="en-GB" sz="1200" dirty="0">
                  <a:solidFill>
                    <a:srgbClr val="FF0000"/>
                  </a:solidFill>
                </a:rPr>
                <a:t>, and would take only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(the ‘</a:t>
              </a:r>
              <a:r>
                <a:rPr lang="en-GB" sz="1200" dirty="0" err="1">
                  <a:solidFill>
                    <a:srgbClr val="FF0000"/>
                  </a:solidFill>
                </a:rPr>
                <a:t>contributee</a:t>
              </a:r>
              <a:r>
                <a:rPr lang="en-GB" sz="1200" dirty="0">
                  <a:solidFill>
                    <a:srgbClr val="FF0000"/>
                  </a:solidFill>
                </a:rPr>
                <a:t>’) and 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 parameter.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432800-44D3-4649-A467-F116473252D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-4541425" y="5693589"/>
              <a:ext cx="409700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23DC4A0-5CEA-41A7-849A-A92C31366B60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-4131726" y="5693589"/>
              <a:ext cx="1298879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1607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‘Complementary’ functions: </a:t>
            </a:r>
            <a:br>
              <a:rPr lang="en-GB" sz="2800" dirty="0"/>
            </a:br>
            <a:r>
              <a:rPr lang="en-GB" sz="2800" dirty="0"/>
              <a:t>Auto-completion on a reference parameter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5FDFB-F053-4073-852C-077C978B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556"/>
          <a:stretch/>
        </p:blipFill>
        <p:spPr>
          <a:xfrm>
            <a:off x="907868" y="2790567"/>
            <a:ext cx="10515600" cy="683622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E4020E-6493-418A-A3AC-60BC030FA368}"/>
              </a:ext>
            </a:extLst>
          </p:cNvPr>
          <p:cNvGrpSpPr/>
          <p:nvPr/>
        </p:nvGrpSpPr>
        <p:grpSpPr>
          <a:xfrm>
            <a:off x="3634638" y="1830572"/>
            <a:ext cx="4783384" cy="1180901"/>
            <a:chOff x="-6431594" y="6342656"/>
            <a:chExt cx="4533703" cy="1165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A8634-13E2-4FDC-8360-45A1550C737A}"/>
                </a:ext>
              </a:extLst>
            </p:cNvPr>
            <p:cNvSpPr txBox="1"/>
            <p:nvPr/>
          </p:nvSpPr>
          <p:spPr>
            <a:xfrm>
              <a:off x="-6431594" y="6342656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Parameter 1 here requires an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object. The user may locate one separately and paste the reference into the dialog, but it is more convenient to just start typing the employee’s name and select from a list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E5256C-30DD-41A4-AAB5-70CE720BD2A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-4164742" y="6980484"/>
              <a:ext cx="1" cy="527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Content Placeholder 8">
            <a:extLst>
              <a:ext uri="{FF2B5EF4-FFF2-40B4-BE49-F238E27FC236}">
                <a16:creationId xmlns:a16="http://schemas.microsoft.com/office/drawing/2014/main" id="{5AD5D55D-8871-4907-9F12-24C5F79EB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6"/>
          <a:stretch/>
        </p:blipFill>
        <p:spPr>
          <a:xfrm>
            <a:off x="907868" y="4848503"/>
            <a:ext cx="10515600" cy="75041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B01E9-B711-4355-815A-3519713DEF09}"/>
              </a:ext>
            </a:extLst>
          </p:cNvPr>
          <p:cNvGrpSpPr/>
          <p:nvPr/>
        </p:nvGrpSpPr>
        <p:grpSpPr>
          <a:xfrm>
            <a:off x="2920463" y="3775715"/>
            <a:ext cx="3845239" cy="1321982"/>
            <a:chOff x="-1039858" y="5731222"/>
            <a:chExt cx="3644526" cy="1304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024DE-7217-4A3F-829F-03845B573A0A}"/>
                </a:ext>
              </a:extLst>
            </p:cNvPr>
            <p:cNvSpPr txBox="1"/>
            <p:nvPr/>
          </p:nvSpPr>
          <p:spPr>
            <a:xfrm>
              <a:off x="-1039858" y="5731222"/>
              <a:ext cx="3644526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name of this function indicates that it provides auto-complete functionality for parameter </a:t>
              </a:r>
              <a:r>
                <a:rPr lang="en-GB" sz="1100" dirty="0">
                  <a:latin typeface="Consolas" panose="020B0609020204030204" pitchFamily="49" charset="0"/>
                </a:rPr>
                <a:t>1</a:t>
              </a:r>
              <a:r>
                <a:rPr lang="en-GB" sz="1200" dirty="0">
                  <a:solidFill>
                    <a:srgbClr val="FF0000"/>
                  </a:solidFill>
                </a:rPr>
                <a:t> of the </a:t>
              </a:r>
              <a:r>
                <a:rPr lang="en-GB" sz="1100" dirty="0" err="1">
                  <a:latin typeface="Consolas" panose="020B0609020204030204" pitchFamily="49" charset="0"/>
                </a:rPr>
                <a:t>UpdateManager</a:t>
              </a:r>
              <a:r>
                <a:rPr lang="en-GB" sz="1200" dirty="0">
                  <a:solidFill>
                    <a:srgbClr val="FF0000"/>
                  </a:solidFill>
                </a:rPr>
                <a:t> function. (Both functions must be defined on the same static class).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3485A1-DEC2-4BA2-896E-C6DADE9D4CA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82405" y="6518505"/>
              <a:ext cx="0" cy="517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CDCA6E-4208-4E46-84D2-9378D5B6C2E6}"/>
              </a:ext>
            </a:extLst>
          </p:cNvPr>
          <p:cNvGrpSpPr/>
          <p:nvPr/>
        </p:nvGrpSpPr>
        <p:grpSpPr>
          <a:xfrm>
            <a:off x="7328334" y="3775715"/>
            <a:ext cx="2022799" cy="1314369"/>
            <a:chOff x="-625079" y="5620538"/>
            <a:chExt cx="2855492" cy="98602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F75CC-62DB-43CA-ADB3-147C17CCB2C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802668" y="6243943"/>
              <a:ext cx="0" cy="3626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274063-661B-4A87-8F8C-243613C1D44D}"/>
                </a:ext>
              </a:extLst>
            </p:cNvPr>
            <p:cNvSpPr txBox="1"/>
            <p:nvPr/>
          </p:nvSpPr>
          <p:spPr>
            <a:xfrm>
              <a:off x="-625079" y="5620538"/>
              <a:ext cx="2855492" cy="5984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Specifies that no call will be made to the server until the user has typed at least </a:t>
              </a:r>
              <a:r>
                <a:rPr lang="en-GB" sz="1100" dirty="0">
                  <a:latin typeface="Consolas" panose="020B0609020204030204" pitchFamily="49" charset="0"/>
                </a:rPr>
                <a:t>2</a:t>
              </a:r>
              <a:r>
                <a:rPr lang="en-GB" sz="1200" dirty="0">
                  <a:solidFill>
                    <a:srgbClr val="FF0000"/>
                  </a:solidFill>
                </a:rPr>
                <a:t> characters.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80A549-EE49-4178-A5E8-4B5C8E55F092}"/>
              </a:ext>
            </a:extLst>
          </p:cNvPr>
          <p:cNvGrpSpPr/>
          <p:nvPr/>
        </p:nvGrpSpPr>
        <p:grpSpPr>
          <a:xfrm>
            <a:off x="907868" y="5090635"/>
            <a:ext cx="1443446" cy="1523941"/>
            <a:chOff x="-1137878" y="5248083"/>
            <a:chExt cx="2037646" cy="10975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0C27EC-3707-409B-A51A-7F99CCE32C63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-119055" y="5248083"/>
              <a:ext cx="1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DECD8-2E4A-4B9E-8BDE-43C8D38C7886}"/>
                </a:ext>
              </a:extLst>
            </p:cNvPr>
            <p:cNvSpPr txBox="1"/>
            <p:nvPr/>
          </p:nvSpPr>
          <p:spPr>
            <a:xfrm>
              <a:off x="-1137878" y="5614144"/>
              <a:ext cx="2037646" cy="7314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Specifies that only first </a:t>
              </a:r>
              <a:r>
                <a:rPr lang="en-GB" sz="1100" dirty="0">
                  <a:latin typeface="Consolas" panose="020B0609020204030204" pitchFamily="49" charset="0"/>
                </a:rPr>
                <a:t>10</a:t>
              </a:r>
              <a:r>
                <a:rPr lang="en-GB" sz="1200" dirty="0">
                  <a:solidFill>
                    <a:srgbClr val="FF0000"/>
                  </a:solidFill>
                </a:rPr>
                <a:t> matches are offered to the user in the drop-down list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463D1D-3F9B-4F5F-971B-94FD8D892C92}"/>
              </a:ext>
            </a:extLst>
          </p:cNvPr>
          <p:cNvGrpSpPr/>
          <p:nvPr/>
        </p:nvGrpSpPr>
        <p:grpSpPr>
          <a:xfrm>
            <a:off x="2950966" y="5459963"/>
            <a:ext cx="2901195" cy="1154610"/>
            <a:chOff x="-1190058" y="5514075"/>
            <a:chExt cx="1738389" cy="8315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55424D2-1C1E-4158-8942-DDB5946EB24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-320863" y="5514075"/>
              <a:ext cx="0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BBBB97-5813-467B-A38F-EE714581867D}"/>
                </a:ext>
              </a:extLst>
            </p:cNvPr>
            <p:cNvSpPr txBox="1"/>
            <p:nvPr/>
          </p:nvSpPr>
          <p:spPr>
            <a:xfrm>
              <a:off x="-1190058" y="5880137"/>
              <a:ext cx="1738389" cy="4654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Here, the execution of the auto-complete function is delegated to an existing </a:t>
              </a:r>
              <a:r>
                <a:rPr lang="en-GB" sz="1100" dirty="0">
                  <a:latin typeface="Consolas" panose="020B0609020204030204" pitchFamily="49" charset="0"/>
                </a:rPr>
                <a:t>Find</a:t>
              </a:r>
              <a:r>
                <a:rPr lang="en-GB" sz="1200" dirty="0">
                  <a:solidFill>
                    <a:srgbClr val="FF0000"/>
                  </a:solidFill>
                </a:rPr>
                <a:t> function used on the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menu.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79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A516-0DBD-4B17-9668-830AA15D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TODO – Other complementary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AC60-5711-49F1-8A32-602E5552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ChoicesXxx</a:t>
            </a:r>
          </a:p>
          <a:p>
            <a:r>
              <a:rPr lang="en-GB"/>
              <a:t>DefaultXxx</a:t>
            </a:r>
          </a:p>
          <a:p>
            <a:r>
              <a:rPr lang="en-GB"/>
              <a:t>HideXxx</a:t>
            </a:r>
          </a:p>
          <a:p>
            <a:r>
              <a:rPr lang="en-GB"/>
              <a:t>DisableXxx</a:t>
            </a:r>
          </a:p>
        </p:txBody>
      </p:sp>
    </p:spTree>
    <p:extLst>
      <p:ext uri="{BB962C8B-B14F-4D97-AF65-F5344CB8AC3E}">
        <p14:creationId xmlns:p14="http://schemas.microsoft.com/office/powerpoint/2010/main" val="386740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BE8C-E433-40E6-A64E-FD8D3EFB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3" y="365125"/>
            <a:ext cx="10772157" cy="1325563"/>
          </a:xfrm>
        </p:spPr>
        <p:txBody>
          <a:bodyPr>
            <a:no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IContext</a:t>
            </a:r>
            <a:r>
              <a:rPr lang="en-GB" sz="2800" dirty="0"/>
              <a:t> provides helpers, so domain functions need never have direct dependencies, or impact, on System state (illegal in a pure function)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60510-3555-4EF2-9EB5-59F67BD3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3" y="1852611"/>
            <a:ext cx="5053013" cy="776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72559-C699-4043-8BB2-0F688A97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18" y="1828799"/>
            <a:ext cx="5148269" cy="800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14A55-3A01-472A-9FE6-186A6577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18" y="3081218"/>
            <a:ext cx="5110166" cy="776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D8232-DC1D-46E5-A35F-E3F30F69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3" y="3093060"/>
            <a:ext cx="5003784" cy="776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64CEA-9BA9-4404-8F5D-E678A73D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18" y="4309824"/>
            <a:ext cx="4617832" cy="608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BEF558-4C95-46A5-A8A8-EDA62B0E7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43" y="4333509"/>
            <a:ext cx="4779738" cy="647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732C5B-BA78-4A00-8B6E-B23C8E942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745" y="5370835"/>
            <a:ext cx="4320586" cy="7635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3101CF-5E60-4392-8E30-204E9DA8F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43" y="5445368"/>
            <a:ext cx="4128453" cy="7760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4A2DB8-5081-4F0D-936C-9B8DBB501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9796561" y="4230995"/>
            <a:ext cx="427167" cy="4669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C2A9A96-D953-4B4B-8672-86033B7A83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618233" y="1761876"/>
            <a:ext cx="431287" cy="4669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597E43-DD0C-4639-8932-DDB61D6472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3802075" y="3435147"/>
            <a:ext cx="431287" cy="4669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E1929B9-A2E9-4FCA-9D5E-121B496161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5334384" y="4423871"/>
            <a:ext cx="431287" cy="4669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584FD4-D84B-46B9-AE85-20849FEBD6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710096" y="5599910"/>
            <a:ext cx="431287" cy="4669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6CE9A0-211E-434A-8842-65F785E61E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325552" y="1761875"/>
            <a:ext cx="427167" cy="4669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8D0507-421E-45D8-9EA4-ED664D26C7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010144" y="3429000"/>
            <a:ext cx="427167" cy="4669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197E883-3BB4-497D-8030-9A6952352A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775807" y="5540768"/>
            <a:ext cx="427167" cy="4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F278-1F9A-431A-9405-7B853559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These helper functions delegate to system services provided by 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8A07-41AF-450D-BABA-EBEE0E47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services are defined by interfaces:</a:t>
            </a: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IClock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IRandomSeedGenerator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IPrincipalProvider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IGuidGenerator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2400" dirty="0"/>
              <a:t>The default implementation of each service may be replaced with a custom implementation</a:t>
            </a:r>
          </a:p>
          <a:p>
            <a:pPr lvl="1"/>
            <a:r>
              <a:rPr lang="en-GB" sz="2000" dirty="0"/>
              <a:t>This is especially useful in testing e.g. using a fixed, or programmable clock</a:t>
            </a:r>
          </a:p>
          <a:p>
            <a:pPr lvl="1"/>
            <a:r>
              <a:rPr lang="en-GB" sz="2000" dirty="0"/>
              <a:t>Custom implementations are simply registered in the </a:t>
            </a:r>
            <a:r>
              <a:rPr lang="en-GB" sz="1600" dirty="0" err="1">
                <a:latin typeface="Consolas" panose="020B0609020204030204" pitchFamily="49" charset="0"/>
              </a:rPr>
              <a:t>ConfigureServices</a:t>
            </a:r>
            <a:r>
              <a:rPr lang="en-GB" sz="2000" dirty="0"/>
              <a:t> method on </a:t>
            </a:r>
            <a:r>
              <a:rPr lang="en-GB" sz="1600" dirty="0" err="1">
                <a:latin typeface="Consolas" panose="020B0609020204030204" pitchFamily="49" charset="0"/>
              </a:rPr>
              <a:t>StartUp.cs</a:t>
            </a:r>
            <a:r>
              <a:rPr lang="en-GB" sz="1600" dirty="0">
                <a:latin typeface="Consolas" panose="020B0609020204030204" pitchFamily="49" charset="0"/>
              </a:rPr>
              <a:t>  </a:t>
            </a:r>
            <a:r>
              <a:rPr lang="en-GB" sz="2000" dirty="0"/>
              <a:t>e.g.: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EBC6-A17B-424A-8F77-056638FF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61" y="5307965"/>
            <a:ext cx="7134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F38B-F2EF-4E7A-867C-BA0064FF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TODO -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06917-B8B2-4C65-8E3E-9AD43304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Most views are generated automatically from the underlying record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F4DACAB-2F31-4851-92D8-F332559B4D79}"/>
              </a:ext>
            </a:extLst>
          </p:cNvPr>
          <p:cNvGrpSpPr/>
          <p:nvPr/>
        </p:nvGrpSpPr>
        <p:grpSpPr>
          <a:xfrm>
            <a:off x="6487888" y="745344"/>
            <a:ext cx="4519745" cy="1266336"/>
            <a:chOff x="2431908" y="1455983"/>
            <a:chExt cx="4519745" cy="12663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D786B-77AC-4F75-8C7B-04831E0E081E}"/>
                </a:ext>
              </a:extLst>
            </p:cNvPr>
            <p:cNvSpPr txBox="1"/>
            <p:nvPr/>
          </p:nvSpPr>
          <p:spPr>
            <a:xfrm>
              <a:off x="3655992" y="1455983"/>
              <a:ext cx="3295661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A record (in C# 9) is an immutable class. Properties have an </a:t>
              </a:r>
              <a:r>
                <a:rPr lang="en-GB" sz="1100" dirty="0" err="1">
                  <a:latin typeface="Consolas" panose="020B0609020204030204" pitchFamily="49" charset="0"/>
                </a:rPr>
                <a:t>init</a:t>
              </a:r>
              <a:r>
                <a:rPr lang="en-GB" sz="1200" dirty="0">
                  <a:solidFill>
                    <a:srgbClr val="FF0000"/>
                  </a:solidFill>
                </a:rPr>
                <a:t> rather than a </a:t>
              </a:r>
              <a:r>
                <a:rPr lang="en-GB" sz="1100" dirty="0">
                  <a:latin typeface="Consolas" panose="020B0609020204030204" pitchFamily="49" charset="0"/>
                </a:rPr>
                <a:t>set</a:t>
              </a:r>
              <a:r>
                <a:rPr lang="en-GB" sz="1200" dirty="0">
                  <a:solidFill>
                    <a:srgbClr val="FF0000"/>
                  </a:solidFill>
                </a:rPr>
                <a:t>, which means the property may only be </a:t>
              </a:r>
              <a:r>
                <a:rPr lang="en-GB" sz="1200">
                  <a:solidFill>
                    <a:srgbClr val="FF0000"/>
                  </a:solidFill>
                </a:rPr>
                <a:t>set when constructing the object.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F528E7-3C51-41CD-87B7-F0A50EE16C4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131563" y="2286980"/>
              <a:ext cx="172260" cy="4353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1208DE-3434-414B-BE86-DDA72A99E64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431908" y="1871482"/>
              <a:ext cx="1224084" cy="2951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11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8"/>
            <a:ext cx="10515600" cy="1406611"/>
          </a:xfrm>
        </p:spPr>
        <p:txBody>
          <a:bodyPr>
            <a:normAutofit fontScale="90000"/>
          </a:bodyPr>
          <a:lstStyle/>
          <a:p>
            <a:r>
              <a:rPr lang="en-GB" sz="3200" b="1"/>
              <a:t>Advanced: </a:t>
            </a:r>
            <a:r>
              <a:rPr lang="en-GB" sz="3200"/>
              <a:t>A </a:t>
            </a:r>
            <a:r>
              <a:rPr lang="en-GB" sz="3200" dirty="0"/>
              <a:t>‘deferred function’ </a:t>
            </a:r>
            <a:r>
              <a:rPr lang="en-GB" sz="3200"/>
              <a:t>is registered </a:t>
            </a:r>
            <a:r>
              <a:rPr lang="en-GB" sz="3200" dirty="0"/>
              <a:t>on the context</a:t>
            </a:r>
            <a:r>
              <a:rPr lang="en-GB" sz="3200"/>
              <a:t>, and </a:t>
            </a:r>
            <a:r>
              <a:rPr lang="en-GB" sz="3200" dirty="0"/>
              <a:t>will be executed by the framework only after the main function has exited and any changes have been saved to the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02D36-156B-4C88-8F7B-2F0F4891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3" y="3181450"/>
            <a:ext cx="7747090" cy="198106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74D7FA9-F17E-47EF-A12A-A84CC82C1A7E}"/>
              </a:ext>
            </a:extLst>
          </p:cNvPr>
          <p:cNvGrpSpPr/>
          <p:nvPr/>
        </p:nvGrpSpPr>
        <p:grpSpPr>
          <a:xfrm>
            <a:off x="147154" y="4171978"/>
            <a:ext cx="2531468" cy="830997"/>
            <a:chOff x="-3312590" y="5029186"/>
            <a:chExt cx="2753372" cy="6191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620CD9-52AA-4F08-B4F0-ACA0319C12EC}"/>
                </a:ext>
              </a:extLst>
            </p:cNvPr>
            <p:cNvSpPr txBox="1"/>
            <p:nvPr/>
          </p:nvSpPr>
          <p:spPr>
            <a:xfrm>
              <a:off x="-3312590" y="5029186"/>
              <a:ext cx="2488155" cy="6191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deferred function is of type </a:t>
              </a:r>
              <a:r>
                <a:rPr lang="en-GB" sz="1100" dirty="0" err="1">
                  <a:latin typeface="Consolas" panose="020B0609020204030204" pitchFamily="49" charset="0"/>
                </a:rPr>
                <a:t>Func</a:t>
              </a:r>
              <a:r>
                <a:rPr lang="en-GB" sz="1100" dirty="0">
                  <a:latin typeface="Consolas" panose="020B0609020204030204" pitchFamily="49" charset="0"/>
                </a:rPr>
                <a:t>&lt;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,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&gt;.</a:t>
              </a:r>
              <a:br>
                <a:rPr lang="en-GB" sz="1100" dirty="0">
                  <a:latin typeface="Consolas" panose="020B0609020204030204" pitchFamily="49" charset="0"/>
                </a:rPr>
              </a:br>
              <a:r>
                <a:rPr lang="en-GB" sz="1200" dirty="0">
                  <a:solidFill>
                    <a:srgbClr val="FF0000"/>
                  </a:solidFill>
                </a:rPr>
                <a:t>It may be specified as a lambda or a standalone function.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92E00F-9171-4296-A069-CB2787F546F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-824435" y="5338750"/>
              <a:ext cx="2652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836E2-9EFA-4410-A365-032BA298714F}"/>
              </a:ext>
            </a:extLst>
          </p:cNvPr>
          <p:cNvGrpSpPr/>
          <p:nvPr/>
        </p:nvGrpSpPr>
        <p:grpSpPr>
          <a:xfrm>
            <a:off x="8891451" y="2863026"/>
            <a:ext cx="2865120" cy="1447717"/>
            <a:chOff x="-961060" y="6621697"/>
            <a:chExt cx="2715566" cy="14286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4B4D3B-0DDC-4A01-A434-AC215673189D}"/>
                </a:ext>
              </a:extLst>
            </p:cNvPr>
            <p:cNvSpPr txBox="1"/>
            <p:nvPr/>
          </p:nvSpPr>
          <p:spPr>
            <a:xfrm>
              <a:off x="-40973" y="6621697"/>
              <a:ext cx="1795479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deferred function is registered thus: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309797-AFE8-4FA8-A516-E9DF40F73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61060" y="6849492"/>
              <a:ext cx="920086" cy="12008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B5091E-3D85-4D26-8B09-5E9DF453FEC5}"/>
              </a:ext>
            </a:extLst>
          </p:cNvPr>
          <p:cNvGrpSpPr/>
          <p:nvPr/>
        </p:nvGrpSpPr>
        <p:grpSpPr>
          <a:xfrm>
            <a:off x="3901455" y="4670583"/>
            <a:ext cx="3309239" cy="1960555"/>
            <a:chOff x="-31611" y="6316823"/>
            <a:chExt cx="3136503" cy="193476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5ED83-FD50-4BB1-9E7A-67C90979300A}"/>
                </a:ext>
              </a:extLst>
            </p:cNvPr>
            <p:cNvSpPr txBox="1"/>
            <p:nvPr/>
          </p:nvSpPr>
          <p:spPr>
            <a:xfrm>
              <a:off x="-31611" y="7067049"/>
              <a:ext cx="31365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By defining it as a lambda, it can bind references from the scope of the original function, such the (sales)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, here. If that object will already have been updated by </a:t>
              </a:r>
              <a:r>
                <a:rPr lang="en-GB" sz="1100" err="1">
                  <a:latin typeface="Consolas" panose="020B0609020204030204" pitchFamily="49" charset="0"/>
                </a:rPr>
                <a:t>QuickOrder</a:t>
              </a:r>
              <a:r>
                <a:rPr lang="en-GB" sz="1200">
                  <a:solidFill>
                    <a:srgbClr val="FF0000"/>
                  </a:solidFill>
                </a:rPr>
                <a:t> before the </a:t>
              </a:r>
              <a:r>
                <a:rPr lang="en-GB" sz="1200" dirty="0">
                  <a:solidFill>
                    <a:srgbClr val="FF0000"/>
                  </a:solidFill>
                </a:rPr>
                <a:t>deferred function is called, then it should be </a:t>
              </a:r>
              <a:r>
                <a:rPr lang="en-GB" sz="1200" i="1" dirty="0">
                  <a:solidFill>
                    <a:srgbClr val="FF0000"/>
                  </a:solidFill>
                </a:rPr>
                <a:t>reloaded</a:t>
              </a:r>
              <a:r>
                <a:rPr lang="en-GB" sz="1200" dirty="0">
                  <a:solidFill>
                    <a:srgbClr val="FF0000"/>
                  </a:solidFill>
                </a:rPr>
                <a:t> before being used.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BF653A-159D-4214-911D-523B006CEEA5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1536641" y="6316823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4A0195-4B1C-4EB1-8E54-0E3B9B706D54}"/>
              </a:ext>
            </a:extLst>
          </p:cNvPr>
          <p:cNvGrpSpPr/>
          <p:nvPr/>
        </p:nvGrpSpPr>
        <p:grpSpPr>
          <a:xfrm>
            <a:off x="7873162" y="4670584"/>
            <a:ext cx="2329791" cy="1960555"/>
            <a:chOff x="303120" y="5678562"/>
            <a:chExt cx="2208180" cy="193476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D888C0-5B46-44D1-A319-C778130D1A9E}"/>
                </a:ext>
              </a:extLst>
            </p:cNvPr>
            <p:cNvSpPr txBox="1"/>
            <p:nvPr/>
          </p:nvSpPr>
          <p:spPr>
            <a:xfrm>
              <a:off x="303120" y="6428788"/>
              <a:ext cx="2208180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deferred function may make further updates to any objects, or create and save new ones -  by registering them on the returned context, </a:t>
              </a:r>
              <a:r>
                <a:rPr lang="en-GB" sz="1200">
                  <a:solidFill>
                    <a:srgbClr val="FF0000"/>
                  </a:solidFill>
                </a:rPr>
                <a:t>for subsequent </a:t>
              </a:r>
              <a:r>
                <a:rPr lang="en-GB" sz="1200" dirty="0">
                  <a:solidFill>
                    <a:srgbClr val="FF0000"/>
                  </a:solidFill>
                </a:rPr>
                <a:t>execution by the framework.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6FD9169-8095-4B95-B43F-2279EC26EE3B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407210" y="5678562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D0034F-6E16-4392-9B9D-04E004ED7A8C}"/>
              </a:ext>
            </a:extLst>
          </p:cNvPr>
          <p:cNvGrpSpPr/>
          <p:nvPr/>
        </p:nvGrpSpPr>
        <p:grpSpPr>
          <a:xfrm>
            <a:off x="294261" y="1879773"/>
            <a:ext cx="6393921" cy="1274086"/>
            <a:chOff x="-1444154" y="6792396"/>
            <a:chExt cx="6060170" cy="125732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9676FB-8174-44C3-9F08-49DC6425E08C}"/>
                </a:ext>
              </a:extLst>
            </p:cNvPr>
            <p:cNvSpPr txBox="1"/>
            <p:nvPr/>
          </p:nvSpPr>
          <p:spPr>
            <a:xfrm>
              <a:off x="-1444154" y="6792396"/>
              <a:ext cx="5812551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QuickOrder</a:t>
              </a:r>
              <a:r>
                <a:rPr lang="en-GB" sz="1200" dirty="0">
                  <a:solidFill>
                    <a:srgbClr val="FF0000"/>
                  </a:solidFill>
                </a:rPr>
                <a:t> creates a new order and a new </a:t>
              </a:r>
              <a:r>
                <a:rPr lang="en-GB" sz="1200">
                  <a:solidFill>
                    <a:srgbClr val="FF0000"/>
                  </a:solidFill>
                </a:rPr>
                <a:t>detail object, both </a:t>
              </a:r>
              <a:r>
                <a:rPr lang="en-GB" sz="1200" dirty="0">
                  <a:solidFill>
                    <a:srgbClr val="FF0000"/>
                  </a:solidFill>
                </a:rPr>
                <a:t>to be saved</a:t>
              </a:r>
              <a:r>
                <a:rPr lang="en-GB" sz="1200">
                  <a:solidFill>
                    <a:srgbClr val="FF0000"/>
                  </a:solidFill>
                </a:rPr>
                <a:t>. The </a:t>
              </a:r>
              <a:r>
                <a:rPr lang="en-GB" sz="1100" dirty="0">
                  <a:latin typeface="Consolas" panose="020B0609020204030204" pitchFamily="49" charset="0"/>
                </a:rPr>
                <a:t>Recalculated</a:t>
              </a:r>
              <a:r>
                <a:rPr lang="en-GB" sz="1200" dirty="0">
                  <a:solidFill>
                    <a:srgbClr val="FF0000"/>
                  </a:solidFill>
                </a:rPr>
                <a:t> function </a:t>
              </a:r>
              <a:r>
                <a:rPr lang="en-GB" sz="1200">
                  <a:solidFill>
                    <a:srgbClr val="FF0000"/>
                  </a:solidFill>
                </a:rPr>
                <a:t>will update </a:t>
              </a:r>
              <a:r>
                <a:rPr lang="en-GB" sz="1200" dirty="0">
                  <a:solidFill>
                    <a:srgbClr val="FF0000"/>
                  </a:solidFill>
                </a:rPr>
                <a:t>the order’s </a:t>
              </a:r>
              <a:r>
                <a:rPr lang="en-GB" sz="1100" dirty="0">
                  <a:latin typeface="Consolas" panose="020B0609020204030204" pitchFamily="49" charset="0"/>
                </a:rPr>
                <a:t>Total</a:t>
              </a:r>
              <a:r>
                <a:rPr lang="en-GB" sz="1200" dirty="0">
                  <a:solidFill>
                    <a:srgbClr val="FF0000"/>
                  </a:solidFill>
                </a:rPr>
                <a:t>, but this will only work </a:t>
              </a:r>
              <a:r>
                <a:rPr lang="en-GB" sz="1200" i="1" dirty="0">
                  <a:solidFill>
                    <a:srgbClr val="FF0000"/>
                  </a:solidFill>
                </a:rPr>
                <a:t>after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have been saved, and the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appears in the order’s </a:t>
              </a:r>
              <a:r>
                <a:rPr lang="en-GB" sz="1100" dirty="0">
                  <a:latin typeface="Consolas" panose="020B0609020204030204" pitchFamily="49" charset="0"/>
                </a:rPr>
                <a:t>Details</a:t>
              </a:r>
              <a:r>
                <a:rPr lang="en-GB" sz="1200" dirty="0">
                  <a:solidFill>
                    <a:srgbClr val="FF0000"/>
                  </a:solidFill>
                </a:rPr>
                <a:t> collection. Hence the recalculation is specified as a ‘deferred function’.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0592C4-02A3-4E0C-A2CB-894E9DBE8BD9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368397" y="7202430"/>
              <a:ext cx="247619" cy="8472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17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/>
              <a:t>A deferred function may also generate </a:t>
            </a:r>
            <a:r>
              <a:rPr lang="en-GB" sz="3200" dirty="0"/>
              <a:t>side </a:t>
            </a:r>
            <a:r>
              <a:rPr lang="en-GB" sz="3200"/>
              <a:t>effects - </a:t>
            </a:r>
            <a:r>
              <a:rPr lang="en-GB" sz="3200" i="1"/>
              <a:t>without </a:t>
            </a:r>
            <a:r>
              <a:rPr lang="en-GB" sz="3200" i="1" dirty="0"/>
              <a:t>breaking the pure functional paradigm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C699F-5F12-481D-B88B-46A5FF97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04" y="5177316"/>
            <a:ext cx="4859847" cy="717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91DCC-B78C-4F00-AA8B-B610744E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17" y="2872670"/>
            <a:ext cx="9355836" cy="12177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BA23063-0589-4BD5-942A-099E8C65843D}"/>
              </a:ext>
            </a:extLst>
          </p:cNvPr>
          <p:cNvGrpSpPr/>
          <p:nvPr/>
        </p:nvGrpSpPr>
        <p:grpSpPr>
          <a:xfrm>
            <a:off x="1980935" y="1643520"/>
            <a:ext cx="6132665" cy="1271186"/>
            <a:chOff x="-1025043" y="7056291"/>
            <a:chExt cx="5812551" cy="12544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541F45-4226-476D-A9BE-A5FB59C8703D}"/>
                </a:ext>
              </a:extLst>
            </p:cNvPr>
            <p:cNvSpPr txBox="1"/>
            <p:nvPr/>
          </p:nvSpPr>
          <p:spPr>
            <a:xfrm>
              <a:off x="-1025043" y="7056291"/>
              <a:ext cx="5812551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updates the order, but also needs to send a confirmation email to the customer – which necessarily generates a side-effect.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CDFA68-5670-4373-9C1C-8F15B5F6D27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81232" y="7511883"/>
              <a:ext cx="1" cy="7988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94825-5D09-49DE-A8C3-43A0E3FA2F7C}"/>
              </a:ext>
            </a:extLst>
          </p:cNvPr>
          <p:cNvGrpSpPr/>
          <p:nvPr/>
        </p:nvGrpSpPr>
        <p:grpSpPr>
          <a:xfrm>
            <a:off x="159798" y="2955581"/>
            <a:ext cx="2716567" cy="1217790"/>
            <a:chOff x="-1072889" y="7609755"/>
            <a:chExt cx="4413291" cy="12017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12B310-F325-4177-ABF5-D7DDBAE93728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1201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email is </a:t>
              </a:r>
              <a:r>
                <a:rPr lang="en-GB" sz="1200">
                  <a:solidFill>
                    <a:srgbClr val="FF0000"/>
                  </a:solidFill>
                </a:rPr>
                <a:t>sent using a deferred </a:t>
              </a:r>
              <a:r>
                <a:rPr lang="en-GB" sz="1200" dirty="0">
                  <a:solidFill>
                    <a:srgbClr val="FF0000"/>
                  </a:solidFill>
                </a:rPr>
                <a:t>function, which won’t be executed until after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has exited – so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remains a pure </a:t>
              </a:r>
              <a:r>
                <a:rPr lang="en-GB" sz="1200" i="1" dirty="0">
                  <a:solidFill>
                    <a:srgbClr val="FF0000"/>
                  </a:solidFill>
                </a:rPr>
                <a:t>side-effect-free </a:t>
              </a:r>
              <a:r>
                <a:rPr lang="en-GB" sz="1200" dirty="0">
                  <a:solidFill>
                    <a:srgbClr val="FF0000"/>
                  </a:solidFill>
                </a:rPr>
                <a:t>function.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7ECABC-5C47-4D8C-934C-75FF4745E27D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62819" y="8210641"/>
              <a:ext cx="67758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FE0F7-EDCF-4EC6-AFDF-45219CA65688}"/>
              </a:ext>
            </a:extLst>
          </p:cNvPr>
          <p:cNvGrpSpPr/>
          <p:nvPr/>
        </p:nvGrpSpPr>
        <p:grpSpPr>
          <a:xfrm>
            <a:off x="2158754" y="3835153"/>
            <a:ext cx="2299486" cy="1227219"/>
            <a:chOff x="-1072889" y="7036508"/>
            <a:chExt cx="3735708" cy="12110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7B707F-80D0-44E0-A826-B82EDF163C9B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context’s </a:t>
              </a:r>
              <a:r>
                <a:rPr lang="en-GB" sz="1100" dirty="0" err="1">
                  <a:latin typeface="Consolas" panose="020B0609020204030204" pitchFamily="49" charset="0"/>
                </a:rPr>
                <a:t>GetService</a:t>
              </a:r>
              <a:r>
                <a:rPr lang="en-GB" sz="1200" dirty="0">
                  <a:solidFill>
                    <a:srgbClr val="FF0000"/>
                  </a:solidFill>
                </a:rPr>
                <a:t> method provides access to any system service…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6B9C67-2290-42B7-9C62-596117D07ADA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94965" y="7036508"/>
              <a:ext cx="1619991" cy="5732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E8FA13-E19D-4908-BB8F-181EDAC32F5B}"/>
              </a:ext>
            </a:extLst>
          </p:cNvPr>
          <p:cNvGrpSpPr/>
          <p:nvPr/>
        </p:nvGrpSpPr>
        <p:grpSpPr>
          <a:xfrm>
            <a:off x="2158754" y="5214425"/>
            <a:ext cx="3762652" cy="646331"/>
            <a:chOff x="-1072889" y="7609755"/>
            <a:chExt cx="6112744" cy="6378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02C5C-B0E5-42EF-BEDE-2CB87F538A1F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… that has been registered in the </a:t>
              </a:r>
              <a:r>
                <a:rPr lang="en-GB" sz="1100" dirty="0" err="1">
                  <a:latin typeface="Consolas" panose="020B0609020204030204" pitchFamily="49" charset="0"/>
                </a:rPr>
                <a:t>ConfigureServices</a:t>
              </a:r>
              <a:r>
                <a:rPr lang="en-GB" sz="1200" dirty="0">
                  <a:solidFill>
                    <a:srgbClr val="FF0000"/>
                  </a:solidFill>
                </a:rPr>
                <a:t> method on </a:t>
              </a:r>
              <a:r>
                <a:rPr lang="en-GB" sz="1100" dirty="0" err="1">
                  <a:latin typeface="Consolas" panose="020B0609020204030204" pitchFamily="49" charset="0"/>
                </a:rPr>
                <a:t>StartUp.cs</a:t>
              </a:r>
              <a:r>
                <a:rPr lang="en-GB" sz="1200" dirty="0">
                  <a:solidFill>
                    <a:srgbClr val="FF0000"/>
                  </a:solidFill>
                </a:rPr>
                <a:t> in the Server project.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CA2D1F-CFBA-4CE4-9518-1919FE421C4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662819" y="7928670"/>
              <a:ext cx="2377036" cy="91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9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property is rendered as a field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1051034" y="1455983"/>
            <a:ext cx="6379780" cy="646331"/>
            <a:chOff x="1051034" y="1455983"/>
            <a:chExt cx="6379780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55993" y="1455983"/>
              <a:ext cx="167275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property name is reformatted to provide the field label.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28745" y="1779149"/>
              <a:ext cx="2102069" cy="3231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051034" y="1779149"/>
              <a:ext cx="2604959" cy="2119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74BD4-58E2-4E84-BB9F-52B829CFC013}"/>
              </a:ext>
            </a:extLst>
          </p:cNvPr>
          <p:cNvGrpSpPr/>
          <p:nvPr/>
        </p:nvGrpSpPr>
        <p:grpSpPr>
          <a:xfrm>
            <a:off x="2007476" y="2925274"/>
            <a:ext cx="5074894" cy="1205930"/>
            <a:chOff x="2083017" y="1646116"/>
            <a:chExt cx="5074894" cy="12059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EF65CC-DBE4-4F7A-A5E1-A7671CB265C9}"/>
                </a:ext>
              </a:extLst>
            </p:cNvPr>
            <p:cNvSpPr txBox="1"/>
            <p:nvPr/>
          </p:nvSpPr>
          <p:spPr>
            <a:xfrm>
              <a:off x="3792627" y="1836383"/>
              <a:ext cx="1760448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 is one of several available attributes that give more control over formatting or other presentation behaviours.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80C72F-BFF1-4C2A-95A3-EA48B2E44D0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553075" y="1646116"/>
              <a:ext cx="1604836" cy="6980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7266E4-E154-45EF-B9AA-8ECA0890AD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083017" y="2159548"/>
              <a:ext cx="1709610" cy="1846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27852-6D55-47BB-B9A2-24D5549546FE}"/>
              </a:ext>
            </a:extLst>
          </p:cNvPr>
          <p:cNvGrpSpPr/>
          <p:nvPr/>
        </p:nvGrpSpPr>
        <p:grpSpPr>
          <a:xfrm>
            <a:off x="2953408" y="2278943"/>
            <a:ext cx="2942895" cy="646331"/>
            <a:chOff x="2908320" y="1455982"/>
            <a:chExt cx="2978440" cy="159261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E92384-6567-4050-A7A5-557CFFDAE101}"/>
                </a:ext>
              </a:extLst>
            </p:cNvPr>
            <p:cNvSpPr txBox="1"/>
            <p:nvPr/>
          </p:nvSpPr>
          <p:spPr>
            <a:xfrm>
              <a:off x="3655993" y="1455982"/>
              <a:ext cx="1781711" cy="15926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MemberOrder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layout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EFAAF-E146-4703-A0C3-6C57FA8A84A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5437704" y="1797258"/>
              <a:ext cx="449056" cy="4550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972465-128E-41B2-B3F7-41C185A1703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2908320" y="2252291"/>
              <a:ext cx="74767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6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If </a:t>
            </a:r>
            <a:r>
              <a:rPr lang="en-GB" sz="3200"/>
              <a:t>the property type is a domain type, it </a:t>
            </a:r>
            <a:r>
              <a:rPr lang="en-GB" sz="3200" dirty="0"/>
              <a:t>is rendered as a navigable link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5CAD82A-2367-42EE-B687-80962C84E809}"/>
              </a:ext>
            </a:extLst>
          </p:cNvPr>
          <p:cNvGrpSpPr/>
          <p:nvPr/>
        </p:nvGrpSpPr>
        <p:grpSpPr>
          <a:xfrm>
            <a:off x="3260436" y="1363618"/>
            <a:ext cx="2568762" cy="1200329"/>
            <a:chOff x="3273885" y="2120937"/>
            <a:chExt cx="2568762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617A55-0E00-4988-8728-86B52F3784E5}"/>
                </a:ext>
              </a:extLst>
            </p:cNvPr>
            <p:cNvSpPr txBox="1"/>
            <p:nvPr/>
          </p:nvSpPr>
          <p:spPr>
            <a:xfrm>
              <a:off x="3755682" y="2120937"/>
              <a:ext cx="166104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user may click on the link to view the associated object, or </a:t>
              </a:r>
              <a:r>
                <a:rPr lang="en-GB" sz="1200" i="1" dirty="0">
                  <a:solidFill>
                    <a:srgbClr val="FF0000"/>
                  </a:solidFill>
                </a:rPr>
                <a:t>right</a:t>
              </a:r>
              <a:r>
                <a:rPr lang="en-GB" sz="1200" dirty="0">
                  <a:solidFill>
                    <a:srgbClr val="FF0000"/>
                  </a:solidFill>
                </a:rPr>
                <a:t>-click to view it in the other half of the screen.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8B935-7FB6-45D4-AD58-AFED528DBBB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416722" y="2721102"/>
              <a:ext cx="42592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147C7FE-8B79-499C-8BBF-AACD40A1346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3273885" y="2721102"/>
              <a:ext cx="4817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4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Collection properties are recognised and rendered as such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8BAE8-C2C6-45E4-BD59-1EF77745EDE2}"/>
              </a:ext>
            </a:extLst>
          </p:cNvPr>
          <p:cNvGrpSpPr/>
          <p:nvPr/>
        </p:nvGrpSpPr>
        <p:grpSpPr>
          <a:xfrm>
            <a:off x="1129836" y="4108456"/>
            <a:ext cx="4725035" cy="869944"/>
            <a:chOff x="1422754" y="1625945"/>
            <a:chExt cx="5570243" cy="8699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20DBE9-E447-47F4-AF71-300AFD142700}"/>
                </a:ext>
              </a:extLst>
            </p:cNvPr>
            <p:cNvSpPr txBox="1"/>
            <p:nvPr/>
          </p:nvSpPr>
          <p:spPr>
            <a:xfrm>
              <a:off x="1422754" y="1625945"/>
              <a:ext cx="4634987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user may open a view of any collection as a </a:t>
              </a:r>
              <a:r>
                <a:rPr lang="en-GB" sz="1200" b="1" dirty="0">
                  <a:solidFill>
                    <a:srgbClr val="FF0000"/>
                  </a:solidFill>
                </a:rPr>
                <a:t>List</a:t>
              </a:r>
              <a:r>
                <a:rPr lang="en-GB" sz="1200" dirty="0">
                  <a:solidFill>
                    <a:srgbClr val="FF0000"/>
                  </a:solidFill>
                </a:rPr>
                <a:t> or </a:t>
              </a:r>
              <a:r>
                <a:rPr lang="en-GB" sz="1200" b="1" dirty="0">
                  <a:solidFill>
                    <a:srgbClr val="FF0000"/>
                  </a:solidFill>
                </a:rPr>
                <a:t>Table</a:t>
              </a:r>
              <a:r>
                <a:rPr lang="en-GB" sz="1200" dirty="0">
                  <a:solidFill>
                    <a:srgbClr val="FF0000"/>
                  </a:solidFill>
                </a:rPr>
                <a:t> – by default showing all fields a columns. 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424C5-643D-4B68-B71B-8E43E595C507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740248" y="2087610"/>
              <a:ext cx="357554" cy="408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E2F19C-4DB2-47FD-8C47-BCEAD5561DE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057741" y="1856778"/>
              <a:ext cx="93525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E73B05-4B76-449D-BD43-D81EE1628A18}"/>
              </a:ext>
            </a:extLst>
          </p:cNvPr>
          <p:cNvGrpSpPr/>
          <p:nvPr/>
        </p:nvGrpSpPr>
        <p:grpSpPr>
          <a:xfrm>
            <a:off x="5061527" y="3913613"/>
            <a:ext cx="4219665" cy="1965389"/>
            <a:chOff x="695564" y="-683338"/>
            <a:chExt cx="4974474" cy="196538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88917D-7AE8-4D72-AB25-0795641B0227}"/>
                </a:ext>
              </a:extLst>
            </p:cNvPr>
            <p:cNvSpPr txBox="1"/>
            <p:nvPr/>
          </p:nvSpPr>
          <p:spPr>
            <a:xfrm>
              <a:off x="1103168" y="820386"/>
              <a:ext cx="4566870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TableView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which columns are shown and in what order.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A3343DF-4986-4ED9-B241-0F586C3B8FC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3386604" y="-683338"/>
              <a:ext cx="0" cy="15037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2B72F-74D6-4AA6-919C-68206F11C2F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695564" y="1051219"/>
              <a:ext cx="4076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0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view title is taken from the type’s </a:t>
            </a:r>
            <a:r>
              <a:rPr lang="en-GB" sz="2700" dirty="0" err="1">
                <a:latin typeface="Consolas" panose="020B0609020204030204" pitchFamily="49" charset="0"/>
              </a:rPr>
              <a:t>ToString</a:t>
            </a:r>
            <a:r>
              <a:rPr lang="en-GB" sz="3200" dirty="0"/>
              <a:t> method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7FAC00-4612-4441-B665-1578F947A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1455982"/>
            <a:ext cx="6638925" cy="3648075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E27E45C-4F27-4006-ACE8-A70CCADBE1B3}"/>
              </a:ext>
            </a:extLst>
          </p:cNvPr>
          <p:cNvGrpSpPr/>
          <p:nvPr/>
        </p:nvGrpSpPr>
        <p:grpSpPr>
          <a:xfrm>
            <a:off x="905164" y="1045523"/>
            <a:ext cx="4922983" cy="4058534"/>
            <a:chOff x="871253" y="-1538862"/>
            <a:chExt cx="5803600" cy="405853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A2B778-FEAD-4DD0-8DA0-F740B7AE93BF}"/>
                </a:ext>
              </a:extLst>
            </p:cNvPr>
            <p:cNvSpPr txBox="1"/>
            <p:nvPr/>
          </p:nvSpPr>
          <p:spPr>
            <a:xfrm>
              <a:off x="1808866" y="1873341"/>
              <a:ext cx="4000895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title may be constructed from the values in multiple fields and/or from </a:t>
              </a:r>
              <a:r>
                <a:rPr lang="en-GB" sz="1200">
                  <a:solidFill>
                    <a:srgbClr val="FF0000"/>
                  </a:solidFill>
                </a:rPr>
                <a:t>the title(s) of associated object(s) </a:t>
              </a:r>
              <a:r>
                <a:rPr lang="en-GB" sz="1200" dirty="0">
                  <a:solidFill>
                    <a:srgbClr val="FF0000"/>
                  </a:solidFill>
                </a:rPr>
                <a:t>by using an interpolated string.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DC746F2-2296-4BD3-BBDD-B0F61BFBA7EC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809762" y="2196507"/>
              <a:ext cx="86509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C6510B-B665-4050-A9C3-0AF3AE4E410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871253" y="-1538862"/>
              <a:ext cx="2938060" cy="34122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76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Main menus are specified by static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987972" y="885102"/>
            <a:ext cx="7081343" cy="3413629"/>
            <a:chOff x="-1537559" y="2045634"/>
            <a:chExt cx="7081343" cy="34136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42853" y="2045634"/>
              <a:ext cx="1900931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By default the menu name is a reformatted version of the class name, but this may be overridden with an optional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593319" y="3245963"/>
              <a:ext cx="0" cy="22133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1537559" y="2624414"/>
              <a:ext cx="5180412" cy="213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376"/>
          <a:stretch/>
        </p:blipFill>
        <p:spPr>
          <a:xfrm>
            <a:off x="3467010" y="4028254"/>
            <a:ext cx="8229600" cy="6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action on the open menu corresponds to a function on that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247" y="4028833"/>
            <a:ext cx="8229600" cy="25431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E7A8A0B-9BFD-46EE-B1FC-AC63E517A8A4}"/>
              </a:ext>
            </a:extLst>
          </p:cNvPr>
          <p:cNvGrpSpPr/>
          <p:nvPr/>
        </p:nvGrpSpPr>
        <p:grpSpPr>
          <a:xfrm>
            <a:off x="1320800" y="1479712"/>
            <a:ext cx="7397081" cy="4264514"/>
            <a:chOff x="3220810" y="1663524"/>
            <a:chExt cx="7397081" cy="42645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B30118-BDA1-4036-890F-22EAC3869724}"/>
                </a:ext>
              </a:extLst>
            </p:cNvPr>
            <p:cNvSpPr txBox="1"/>
            <p:nvPr/>
          </p:nvSpPr>
          <p:spPr>
            <a:xfrm>
              <a:off x="3980186" y="1663524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action name derived from the function name unless specified explicitly with another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FD8167-EB2E-42EE-A1E9-4EBF10AED850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5808230" y="2171356"/>
              <a:ext cx="2464871" cy="2691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8A23C4-83B3-4111-8D62-B1CE36875EF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220810" y="2171356"/>
              <a:ext cx="7593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C33F1F9-D5DA-45F2-97EE-7DB31AA21393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7386410" y="5399537"/>
              <a:ext cx="3231481" cy="5285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B88ED7-4C4B-4ED9-B0DB-A758AB79337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8217682" y="5399537"/>
              <a:ext cx="2400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DC6B90-E9E1-466F-983F-71EF533C6251}"/>
              </a:ext>
            </a:extLst>
          </p:cNvPr>
          <p:cNvGrpSpPr/>
          <p:nvPr/>
        </p:nvGrpSpPr>
        <p:grpSpPr>
          <a:xfrm>
            <a:off x="415903" y="4588580"/>
            <a:ext cx="3444478" cy="1015663"/>
            <a:chOff x="4065902" y="2064121"/>
            <a:chExt cx="2940942" cy="10156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8A5B6F-FEF6-456B-A8E8-BF2C4C320C86}"/>
                </a:ext>
              </a:extLst>
            </p:cNvPr>
            <p:cNvSpPr txBox="1"/>
            <p:nvPr/>
          </p:nvSpPr>
          <p:spPr>
            <a:xfrm>
              <a:off x="4065902" y="2064121"/>
              <a:ext cx="2173680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returned type is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, the instances are automatically ‘paged’, and the default page size of </a:t>
              </a:r>
              <a:r>
                <a:rPr lang="en-GB" sz="1100" dirty="0">
                  <a:latin typeface="Consolas" panose="020B0609020204030204" pitchFamily="49" charset="0"/>
                </a:rPr>
                <a:t>20</a:t>
              </a:r>
              <a:r>
                <a:rPr lang="en-GB" sz="1200" dirty="0">
                  <a:solidFill>
                    <a:srgbClr val="FF0000"/>
                  </a:solidFill>
                </a:rPr>
                <a:t> may be optionally overridden with a </a:t>
              </a:r>
              <a:r>
                <a:rPr lang="en-GB" sz="1100" dirty="0" err="1">
                  <a:latin typeface="Consolas" panose="020B0609020204030204" pitchFamily="49" charset="0"/>
                </a:rPr>
                <a:t>PageSize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dirty="0" err="1">
                  <a:solidFill>
                    <a:srgbClr val="FF0000"/>
                  </a:solidFill>
                </a:rPr>
                <a:t>atttibute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898231E-9598-44A8-B971-AC5ACB922FF0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6239581" y="2571951"/>
              <a:ext cx="76726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0C34EC-C723-4369-A80C-7807C4AEA0B4}"/>
              </a:ext>
            </a:extLst>
          </p:cNvPr>
          <p:cNvSpPr txBox="1"/>
          <p:nvPr/>
        </p:nvSpPr>
        <p:spPr>
          <a:xfrm>
            <a:off x="8717881" y="4707893"/>
            <a:ext cx="2545849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2. The return type, here, specifies what will be displayed to the user: either a single instance of a domain record type, or a collection of instances.</a:t>
            </a:r>
          </a:p>
        </p:txBody>
      </p:sp>
    </p:spTree>
    <p:extLst>
      <p:ext uri="{BB962C8B-B14F-4D97-AF65-F5344CB8AC3E}">
        <p14:creationId xmlns:p14="http://schemas.microsoft.com/office/powerpoint/2010/main" val="59686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dialog is derived directly from the function parameter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010" y="4028253"/>
            <a:ext cx="8229600" cy="2543175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2835564" y="1825454"/>
            <a:ext cx="5443936" cy="3511499"/>
            <a:chOff x="-1419537" y="1557757"/>
            <a:chExt cx="5443936" cy="35114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1828044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parameter name is used (reformatted) as a label, and the parameter type used to </a:t>
              </a:r>
              <a:r>
                <a:rPr lang="en-GB" sz="1200">
                  <a:solidFill>
                    <a:srgbClr val="FF0000"/>
                  </a:solidFill>
                </a:rPr>
                <a:t>provide generic </a:t>
              </a:r>
              <a:r>
                <a:rPr lang="en-GB" sz="1200" dirty="0">
                  <a:solidFill>
                    <a:srgbClr val="FF0000"/>
                  </a:solidFill>
                </a:rPr>
                <a:t>validation and/or other behaviour at the UI. 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1711591" y="2758086"/>
              <a:ext cx="1398786" cy="2311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-1419537" y="2157922"/>
              <a:ext cx="3615892" cy="923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35560" y="2782822"/>
            <a:ext cx="2543408" cy="3044549"/>
            <a:chOff x="-9146507" y="55156"/>
            <a:chExt cx="2543408" cy="30445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9146507" y="2268708"/>
              <a:ext cx="1760448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All parameters are made mandatory at the UI unless an </a:t>
              </a:r>
              <a:r>
                <a:rPr lang="en-GB" sz="1100" dirty="0">
                  <a:latin typeface="Consolas" panose="020B0609020204030204" pitchFamily="49" charset="0"/>
                </a:rPr>
                <a:t>Optionally</a:t>
              </a:r>
              <a:r>
                <a:rPr lang="en-GB" sz="1200" dirty="0">
                  <a:solidFill>
                    <a:srgbClr val="FF0000"/>
                  </a:solidFill>
                </a:rPr>
                <a:t> attribute is added. 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386059" y="2684207"/>
              <a:ext cx="782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FD5B8-86A2-4F3F-9FA9-4CCE9F97058A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-8266283" y="55156"/>
              <a:ext cx="1485340" cy="2213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20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1854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To develop a Naked Functions application:</vt:lpstr>
      <vt:lpstr>Most views are generated automatically from the underlying record</vt:lpstr>
      <vt:lpstr>Each property is rendered as a field</vt:lpstr>
      <vt:lpstr>If the property type is a domain type, it is rendered as a navigable link</vt:lpstr>
      <vt:lpstr>Collection properties are recognised and rendered as such</vt:lpstr>
      <vt:lpstr>The view title is taken from the type’s ToString method</vt:lpstr>
      <vt:lpstr>Main menus are specified by static classes</vt:lpstr>
      <vt:lpstr>Each action on the open menu corresponds to a function on that type</vt:lpstr>
      <vt:lpstr>The dialog is derived directly from the function parameter list</vt:lpstr>
      <vt:lpstr>An IContext provides access to instances</vt:lpstr>
      <vt:lpstr>An action to create and save a new object…</vt:lpstr>
      <vt:lpstr>Actions contributed to an object…</vt:lpstr>
      <vt:lpstr>View Models…</vt:lpstr>
      <vt:lpstr>‘Complementary’ functions:  Validation of one or more parameter values</vt:lpstr>
      <vt:lpstr>‘Complementary’ functions:  Auto-completion on a reference parameter</vt:lpstr>
      <vt:lpstr>TODO – Other complementary functions</vt:lpstr>
      <vt:lpstr>IContext provides helpers, so domain functions need never have direct dependencies, or impact, on System state (illegal in a pure function) </vt:lpstr>
      <vt:lpstr>These helper functions delegate to system services provided by the framework</vt:lpstr>
      <vt:lpstr>TODO - Attributes</vt:lpstr>
      <vt:lpstr>Advanced: A ‘deferred function’ is registered on the context, and will be executed by the framework only after the main function has exited and any changes have been saved to the database.</vt:lpstr>
      <vt:lpstr>A deferred function may also generate side effects - without breaking the pure functional paradigm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Pawson</dc:creator>
  <cp:lastModifiedBy>Richard Pawson</cp:lastModifiedBy>
  <cp:revision>26</cp:revision>
  <dcterms:created xsi:type="dcterms:W3CDTF">2021-01-29T13:36:57Z</dcterms:created>
  <dcterms:modified xsi:type="dcterms:W3CDTF">2021-02-27T11:26:05Z</dcterms:modified>
</cp:coreProperties>
</file>