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6" r:id="rId3"/>
    <p:sldId id="279" r:id="rId4"/>
    <p:sldId id="270" r:id="rId5"/>
    <p:sldId id="283" r:id="rId6"/>
    <p:sldId id="284" r:id="rId7"/>
    <p:sldId id="280" r:id="rId8"/>
    <p:sldId id="281" r:id="rId9"/>
    <p:sldId id="282" r:id="rId10"/>
    <p:sldId id="264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692" autoAdjust="0"/>
  </p:normalViewPr>
  <p:slideViewPr>
    <p:cSldViewPr snapToGrid="0" snapToObjects="1">
      <p:cViewPr varScale="1">
        <p:scale>
          <a:sx n="80" d="100"/>
          <a:sy n="80" d="100"/>
        </p:scale>
        <p:origin x="3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B39A6B-B5FB-49A2-97C6-DF419C2E9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DB188-F9CB-44B2-AE97-316BA0A93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15ADFAC-2648-4B78-AF08-855E0FCF74B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A1149-014D-4AED-A36B-9D04753432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EDBCA-4890-4839-84E0-EBDCD737C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3EF920-FF24-4F60-B959-0BFA0028A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7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F64246-339A-44D9-BE42-15BE7215FEEA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EA4263F-2480-4B56-AFAC-A42709DAC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4263F-2480-4B56-AFAC-A42709DAC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6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4263F-2480-4B56-AFAC-A42709DAC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8E13C-9690-490C-8D39-6F2B6614E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WebJEA - Mark Domansky - PowerShell Summit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26251"/>
          </a:xfrm>
        </p:spPr>
        <p:txBody>
          <a:bodyPr>
            <a:normAutofit/>
          </a:bodyPr>
          <a:lstStyle/>
          <a:p>
            <a:r>
              <a:rPr lang="en-US" b="1" dirty="0" err="1"/>
              <a:t>WebJEA</a:t>
            </a:r>
            <a:br>
              <a:rPr lang="en-US" dirty="0"/>
            </a:br>
            <a:r>
              <a:rPr lang="en-US" sz="4400" dirty="0"/>
              <a:t>PowerShell Driven Web Forms for Secure Self-Service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549698"/>
            <a:ext cx="9144000" cy="1393902"/>
          </a:xfrm>
        </p:spPr>
        <p:txBody>
          <a:bodyPr>
            <a:normAutofit/>
          </a:bodyPr>
          <a:lstStyle/>
          <a:p>
            <a:r>
              <a:rPr lang="en-US" sz="3200" dirty="0"/>
              <a:t>Mark Domansky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151A43-F72F-4068-9762-1ED44E622B07}"/>
              </a:ext>
            </a:extLst>
          </p:cNvPr>
          <p:cNvSpPr txBox="1">
            <a:spLocks/>
          </p:cNvSpPr>
          <p:nvPr/>
        </p:nvSpPr>
        <p:spPr>
          <a:xfrm>
            <a:off x="1141412" y="2071936"/>
            <a:ext cx="9905999" cy="22271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latin typeface="Lucida Console" panose="020B0609040504020204" pitchFamily="49" charset="0"/>
              </a:rPr>
              <a:t>webjea.com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latin typeface="Lucida Console" panose="020B0609040504020204" pitchFamily="49" charset="0"/>
              </a:rPr>
              <a:t>@</a:t>
            </a:r>
            <a:r>
              <a:rPr lang="en-US" dirty="0" err="1">
                <a:latin typeface="Lucida Console" panose="020B0609040504020204" pitchFamily="49" charset="0"/>
              </a:rPr>
              <a:t>markdomansky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latin typeface="Lucida Console" panose="020B0609040504020204" pitchFamily="49" charset="0"/>
              </a:rPr>
              <a:t>markdomansky@gmail.com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latin typeface="Lucida Console" panose="020B0609040504020204" pitchFamily="49" charset="0"/>
              </a:rPr>
              <a:t>/in/</a:t>
            </a:r>
            <a:r>
              <a:rPr lang="en-US" dirty="0" err="1">
                <a:latin typeface="Lucida Console" panose="020B0609040504020204" pitchFamily="49" charset="0"/>
              </a:rPr>
              <a:t>markdomansky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E5038-4471-40EE-B102-BA310A392665}"/>
              </a:ext>
            </a:extLst>
          </p:cNvPr>
          <p:cNvSpPr txBox="1"/>
          <p:nvPr/>
        </p:nvSpPr>
        <p:spPr>
          <a:xfrm>
            <a:off x="1141412" y="4204774"/>
            <a:ext cx="990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Bugs and Features     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Questions after the session? Find me here or email me!</a:t>
            </a:r>
          </a:p>
          <a:p>
            <a:r>
              <a:rPr lang="en-US" dirty="0"/>
              <a:t>Connect with me on LinkedIn</a:t>
            </a:r>
          </a:p>
          <a:p>
            <a:r>
              <a:rPr lang="en-US" dirty="0"/>
              <a:t>Also on </a:t>
            </a:r>
            <a:r>
              <a:rPr lang="en-US" dirty="0" err="1"/>
              <a:t>github</a:t>
            </a:r>
            <a:r>
              <a:rPr lang="en-US" dirty="0"/>
              <a:t>: Template.ps1</a:t>
            </a:r>
          </a:p>
          <a:p>
            <a:endParaRPr lang="en-US" dirty="0"/>
          </a:p>
        </p:txBody>
      </p:sp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44D993C5-E745-4483-8F25-F64680859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67790" y="429912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People need elevated permissions to get their jobs done.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WebJEA</a:t>
            </a:r>
            <a:endParaRPr lang="en-US" sz="4400" dirty="0"/>
          </a:p>
          <a:p>
            <a:pPr marL="0" indent="0">
              <a:buNone/>
            </a:pPr>
            <a:r>
              <a:rPr lang="en-US" dirty="0"/>
              <a:t>Write PowerShell, Use Web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1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35A2E0-46A9-4487-9924-C398D68D35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25B86-796B-40D6-BA31-899C7144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Live a JEA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Reduce administrative permissions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Limit and track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2016 Core/Desktop, PSv5.1, Managed Service Account*</a:t>
            </a:r>
          </a:p>
          <a:p>
            <a:pPr marL="0" indent="0">
              <a:buNone/>
            </a:pPr>
            <a:r>
              <a:rPr lang="en-US" dirty="0"/>
              <a:t>CPU/RAM: Dependent on usage, as little as 1 core and 1GB technically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Recommended: Certificate, Domain-Joined</a:t>
            </a:r>
          </a:p>
          <a:p>
            <a:pPr marL="0" indent="0">
              <a:buNone/>
            </a:pPr>
            <a:r>
              <a:rPr lang="en-US" dirty="0"/>
              <a:t>* Traditional user account can also be used, but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9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Parameterized inputs, encoded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Ultimately up to the script and the permissions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3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In, Strings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Write-Progress, Basic Input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1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3C66-3D03-4D93-809F-A7F6B4D6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365125"/>
            <a:ext cx="10182921" cy="2722795"/>
          </a:xfrm>
        </p:spPr>
        <p:txBody>
          <a:bodyPr>
            <a:normAutofit/>
          </a:bodyPr>
          <a:lstStyle/>
          <a:p>
            <a:r>
              <a:rPr lang="en-US" sz="6000" b="1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DEE-8232-43B7-A144-8C64ABCA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307"/>
            <a:ext cx="10515600" cy="290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?     REST?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PS 6?     Nano?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12DEC-D03D-4B3C-B149-5864C031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WebJEA - Mark Domansky - PowerShell Summit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27071</TotalTime>
  <Words>231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WebJEA PowerShell Driven Web Forms for Secure Self-Service</vt:lpstr>
      <vt:lpstr>Problem</vt:lpstr>
      <vt:lpstr>Solution</vt:lpstr>
      <vt:lpstr>PowerPoint Presentation</vt:lpstr>
      <vt:lpstr>Live a JEA Life</vt:lpstr>
      <vt:lpstr>System Requirements</vt:lpstr>
      <vt:lpstr>Security</vt:lpstr>
      <vt:lpstr>Limitations</vt:lpstr>
      <vt:lpstr>Future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Mark D</cp:lastModifiedBy>
  <cp:revision>93</cp:revision>
  <cp:lastPrinted>2018-04-06T20:13:58Z</cp:lastPrinted>
  <dcterms:created xsi:type="dcterms:W3CDTF">2017-08-03T21:53:21Z</dcterms:created>
  <dcterms:modified xsi:type="dcterms:W3CDTF">2018-04-12T14:25:52Z</dcterms:modified>
</cp:coreProperties>
</file>