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0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6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6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19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511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8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87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5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2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9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4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&amp; Financial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5412063" cy="508000"/>
          </a:xfrm>
        </p:spPr>
        <p:txBody>
          <a:bodyPr/>
          <a:lstStyle/>
          <a:p>
            <a:r>
              <a:rPr dirty="0"/>
              <a:t>Task </a:t>
            </a:r>
            <a:r>
              <a:rPr lang="en-US" dirty="0"/>
              <a:t>3</a:t>
            </a:r>
            <a:r>
              <a:rPr dirty="0"/>
              <a:t> – Interactive Dashboard 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4A3FBB-35BA-88B0-6FE8-04B2A5EDACFB}"/>
              </a:ext>
            </a:extLst>
          </p:cNvPr>
          <p:cNvSpPr txBox="1"/>
          <p:nvPr/>
        </p:nvSpPr>
        <p:spPr>
          <a:xfrm>
            <a:off x="7518400" y="6342165"/>
            <a:ext cx="25315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Name: Naki Qureshi</a:t>
            </a:r>
          </a:p>
          <a:p>
            <a:r>
              <a:rPr lang="en-US" sz="1050" dirty="0"/>
              <a:t>Date: 7th August 2025</a:t>
            </a:r>
            <a:endParaRPr lang="en-IN" sz="10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Performance Indicators (KPIs)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828801"/>
            <a:ext cx="7992533" cy="4876799"/>
          </a:xfrm>
        </p:spPr>
        <p:txBody>
          <a:bodyPr/>
          <a:lstStyle/>
          <a:p>
            <a:r>
              <a:rPr dirty="0"/>
              <a:t>- Total Sales</a:t>
            </a:r>
          </a:p>
          <a:p>
            <a:r>
              <a:rPr dirty="0"/>
              <a:t>- Average Price</a:t>
            </a:r>
          </a:p>
          <a:p>
            <a:r>
              <a:rPr dirty="0"/>
              <a:t>- Total Listings</a:t>
            </a:r>
          </a:p>
          <a:p>
            <a:endParaRPr dirty="0"/>
          </a:p>
          <a:p>
            <a:r>
              <a:rPr dirty="0"/>
              <a:t>These KPIs are presented using card visuals to help stakeholders quickly understand the overall metrics.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5B75AA-4D53-52F5-8036-C121D8DB7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17" y="4805460"/>
            <a:ext cx="8188015" cy="9010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Visuals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Average Price by Suburb:</a:t>
            </a:r>
          </a:p>
          <a:p>
            <a:r>
              <a:rPr dirty="0"/>
              <a:t>   - Highest in Eastern Metropolitan</a:t>
            </a:r>
            <a:r>
              <a:rPr lang="en-US" dirty="0"/>
              <a:t> </a:t>
            </a:r>
            <a:endParaRPr dirty="0"/>
          </a:p>
          <a:p>
            <a:endParaRPr dirty="0"/>
          </a:p>
          <a:p>
            <a:r>
              <a:rPr dirty="0"/>
              <a:t>2. Property Count by Region:</a:t>
            </a:r>
          </a:p>
          <a:p>
            <a:r>
              <a:rPr dirty="0"/>
              <a:t>   - Most listings in Western Metropolitan</a:t>
            </a:r>
          </a:p>
          <a:p>
            <a:endParaRPr dirty="0"/>
          </a:p>
          <a:p>
            <a:r>
              <a:rPr dirty="0"/>
              <a:t>3. Price Trend Over Time:</a:t>
            </a:r>
          </a:p>
          <a:p>
            <a:r>
              <a:rPr dirty="0"/>
              <a:t>   - Steady growth from 2016 to 2017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B16453-BF1A-88FA-5F7E-90CE44987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460" y="0"/>
            <a:ext cx="2377136" cy="2215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9E51AB-AC32-3F15-C84E-EC75F65CE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482" y="2215583"/>
            <a:ext cx="2370114" cy="21647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82683-B290-13C7-0ADC-7500795E6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7482" y="4488816"/>
            <a:ext cx="2400214" cy="22155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Filters and Slicers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Region</a:t>
            </a:r>
          </a:p>
          <a:p>
            <a:r>
              <a:t>- Property Type</a:t>
            </a:r>
          </a:p>
          <a:p>
            <a:r>
              <a:t>- Year</a:t>
            </a:r>
          </a:p>
          <a:p>
            <a:endParaRPr/>
          </a:p>
          <a:p>
            <a:r>
              <a:t>These slicers allow users to interact with the dashboard and analyze data from various angles.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1348B9-F57E-E6A8-2D1B-31D22EFBE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64" y="4614334"/>
            <a:ext cx="7874000" cy="107038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&amp;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Consistent blue-gray color theme</a:t>
            </a:r>
          </a:p>
          <a:p>
            <a:r>
              <a:t>- Minimalistic layout for clarity</a:t>
            </a:r>
          </a:p>
          <a:p>
            <a:r>
              <a:t>- Navigation buttons or tabs (optional) to move between KPI, visual, and insights sections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99934-E278-1B81-81B5-CA13760B1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867" y="3371417"/>
            <a:ext cx="5901266" cy="33209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Western Metropolitan has the highest number of listings</a:t>
            </a:r>
          </a:p>
          <a:p>
            <a:r>
              <a:t>- Houses (Type 'h') are the most expensive</a:t>
            </a:r>
          </a:p>
          <a:p>
            <a:r>
              <a:t>- Property prices show consistent growth over time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8</TotalTime>
  <Words>181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View</vt:lpstr>
      <vt:lpstr>Sales &amp; Financial Dashboard</vt:lpstr>
      <vt:lpstr>Key Performance Indicators (KPIs)</vt:lpstr>
      <vt:lpstr>Visuals &amp; Insights</vt:lpstr>
      <vt:lpstr>Filters and Slicers</vt:lpstr>
      <vt:lpstr>Design &amp; Navigation</vt:lpstr>
      <vt:lpstr>Key Takeaways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Asus</dc:creator>
  <cp:keywords/>
  <dc:description>generated using python-pptx</dc:description>
  <cp:lastModifiedBy>Naki Qureshi</cp:lastModifiedBy>
  <cp:revision>9</cp:revision>
  <dcterms:created xsi:type="dcterms:W3CDTF">2013-01-27T09:14:16Z</dcterms:created>
  <dcterms:modified xsi:type="dcterms:W3CDTF">2025-08-07T16:33:29Z</dcterms:modified>
  <cp:category/>
</cp:coreProperties>
</file>