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84" r:id="rId3"/>
  </p:sldMasterIdLst>
  <p:sldIdLst>
    <p:sldId id="256" r:id="rId4"/>
    <p:sldId id="274" r:id="rId5"/>
    <p:sldId id="257" r:id="rId6"/>
    <p:sldId id="273" r:id="rId7"/>
    <p:sldId id="272" r:id="rId8"/>
    <p:sldId id="271" r:id="rId9"/>
    <p:sldId id="270" r:id="rId10"/>
    <p:sldId id="268" r:id="rId11"/>
    <p:sldId id="269" r:id="rId12"/>
    <p:sldId id="258" r:id="rId13"/>
    <p:sldId id="275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4" d="100"/>
          <a:sy n="34" d="100"/>
        </p:scale>
        <p:origin x="105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13160" y="753840"/>
            <a:ext cx="4103640" cy="105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endParaRPr lang="fr-FR" sz="18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12000">
        <p:split orient="vert"/>
      </p:transition>
    </mc:Choice>
    <mc:Fallback xmlns="">
      <p:transition spd="slow" advClick="0" advTm="1200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PlaceHolder 1"/>
          <p:cNvSpPr>
            <a:spLocks noGrp="1"/>
          </p:cNvSpPr>
          <p:nvPr>
            <p:ph type="title"/>
          </p:nvPr>
        </p:nvSpPr>
        <p:spPr>
          <a:xfrm>
            <a:off x="713160" y="44496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433" name="Google Shape;711;p23"/>
          <p:cNvGrpSpPr/>
          <p:nvPr/>
        </p:nvGrpSpPr>
        <p:grpSpPr>
          <a:xfrm>
            <a:off x="366120" y="256320"/>
            <a:ext cx="8399880" cy="4540680"/>
            <a:chOff x="366120" y="256320"/>
            <a:chExt cx="8399880" cy="4540680"/>
          </a:xfrm>
        </p:grpSpPr>
        <p:grpSp>
          <p:nvGrpSpPr>
            <p:cNvPr id="434" name="Google Shape;712;p23"/>
            <p:cNvGrpSpPr/>
            <p:nvPr/>
          </p:nvGrpSpPr>
          <p:grpSpPr>
            <a:xfrm>
              <a:off x="8577720" y="3009600"/>
              <a:ext cx="188280" cy="188640"/>
              <a:chOff x="8577720" y="3009600"/>
              <a:chExt cx="188280" cy="188640"/>
            </a:xfrm>
          </p:grpSpPr>
          <p:sp>
            <p:nvSpPr>
              <p:cNvPr id="435" name="Google Shape;713;p23"/>
              <p:cNvSpPr/>
              <p:nvPr/>
            </p:nvSpPr>
            <p:spPr>
              <a:xfrm>
                <a:off x="8647920" y="30985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36" name="Google Shape;714;p23"/>
              <p:cNvSpPr/>
              <p:nvPr/>
            </p:nvSpPr>
            <p:spPr>
              <a:xfrm>
                <a:off x="8717040" y="30985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37" name="Google Shape;715;p23"/>
              <p:cNvSpPr/>
              <p:nvPr/>
            </p:nvSpPr>
            <p:spPr>
              <a:xfrm>
                <a:off x="8577720" y="309852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38" name="Google Shape;716;p23"/>
              <p:cNvSpPr/>
              <p:nvPr/>
            </p:nvSpPr>
            <p:spPr>
              <a:xfrm>
                <a:off x="8664840" y="30808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39" name="Google Shape;717;p23"/>
              <p:cNvSpPr/>
              <p:nvPr/>
            </p:nvSpPr>
            <p:spPr>
              <a:xfrm>
                <a:off x="8664840" y="315036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40" name="Google Shape;718;p23"/>
              <p:cNvSpPr/>
              <p:nvPr/>
            </p:nvSpPr>
            <p:spPr>
              <a:xfrm>
                <a:off x="8664840" y="30096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441" name="Google Shape;719;p23"/>
            <p:cNvGrpSpPr/>
            <p:nvPr/>
          </p:nvGrpSpPr>
          <p:grpSpPr>
            <a:xfrm>
              <a:off x="366120" y="984600"/>
              <a:ext cx="188280" cy="188280"/>
              <a:chOff x="366120" y="984600"/>
              <a:chExt cx="188280" cy="188280"/>
            </a:xfrm>
          </p:grpSpPr>
          <p:sp>
            <p:nvSpPr>
              <p:cNvPr id="442" name="Google Shape;720;p23"/>
              <p:cNvSpPr/>
              <p:nvPr/>
            </p:nvSpPr>
            <p:spPr>
              <a:xfrm>
                <a:off x="436680" y="10731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43" name="Google Shape;721;p23"/>
              <p:cNvSpPr/>
              <p:nvPr/>
            </p:nvSpPr>
            <p:spPr>
              <a:xfrm>
                <a:off x="505440" y="10731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44" name="Google Shape;722;p23"/>
              <p:cNvSpPr/>
              <p:nvPr/>
            </p:nvSpPr>
            <p:spPr>
              <a:xfrm>
                <a:off x="366120" y="10731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45" name="Google Shape;723;p23"/>
              <p:cNvSpPr/>
              <p:nvPr/>
            </p:nvSpPr>
            <p:spPr>
              <a:xfrm>
                <a:off x="453600" y="10558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46" name="Google Shape;724;p23"/>
              <p:cNvSpPr/>
              <p:nvPr/>
            </p:nvSpPr>
            <p:spPr>
              <a:xfrm>
                <a:off x="453600" y="11250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47" name="Google Shape;725;p23"/>
              <p:cNvSpPr/>
              <p:nvPr/>
            </p:nvSpPr>
            <p:spPr>
              <a:xfrm>
                <a:off x="453600" y="9846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448" name="Google Shape;726;p23"/>
            <p:cNvGrpSpPr/>
            <p:nvPr/>
          </p:nvGrpSpPr>
          <p:grpSpPr>
            <a:xfrm>
              <a:off x="1832040" y="256320"/>
              <a:ext cx="188280" cy="188280"/>
              <a:chOff x="1832040" y="256320"/>
              <a:chExt cx="188280" cy="188280"/>
            </a:xfrm>
          </p:grpSpPr>
          <p:sp>
            <p:nvSpPr>
              <p:cNvPr id="449" name="Google Shape;727;p23"/>
              <p:cNvSpPr/>
              <p:nvPr/>
            </p:nvSpPr>
            <p:spPr>
              <a:xfrm>
                <a:off x="1902240" y="3448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50" name="Google Shape;728;p23"/>
              <p:cNvSpPr/>
              <p:nvPr/>
            </p:nvSpPr>
            <p:spPr>
              <a:xfrm>
                <a:off x="1971360" y="3448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51" name="Google Shape;729;p23"/>
              <p:cNvSpPr/>
              <p:nvPr/>
            </p:nvSpPr>
            <p:spPr>
              <a:xfrm>
                <a:off x="1832040" y="3448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52" name="Google Shape;730;p23"/>
              <p:cNvSpPr/>
              <p:nvPr/>
            </p:nvSpPr>
            <p:spPr>
              <a:xfrm>
                <a:off x="1919160" y="3276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53" name="Google Shape;731;p23"/>
              <p:cNvSpPr/>
              <p:nvPr/>
            </p:nvSpPr>
            <p:spPr>
              <a:xfrm>
                <a:off x="1919160" y="39672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54" name="Google Shape;732;p23"/>
              <p:cNvSpPr/>
              <p:nvPr/>
            </p:nvSpPr>
            <p:spPr>
              <a:xfrm>
                <a:off x="1919160" y="2563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455" name="Google Shape;733;p23"/>
            <p:cNvGrpSpPr/>
            <p:nvPr/>
          </p:nvGrpSpPr>
          <p:grpSpPr>
            <a:xfrm>
              <a:off x="7743600" y="4608720"/>
              <a:ext cx="188280" cy="188280"/>
              <a:chOff x="7743600" y="4608720"/>
              <a:chExt cx="188280" cy="188280"/>
            </a:xfrm>
          </p:grpSpPr>
          <p:sp>
            <p:nvSpPr>
              <p:cNvPr id="456" name="Google Shape;734;p23"/>
              <p:cNvSpPr/>
              <p:nvPr/>
            </p:nvSpPr>
            <p:spPr>
              <a:xfrm>
                <a:off x="7813800" y="46972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57" name="Google Shape;735;p23"/>
              <p:cNvSpPr/>
              <p:nvPr/>
            </p:nvSpPr>
            <p:spPr>
              <a:xfrm>
                <a:off x="7882920" y="46972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58" name="Google Shape;736;p23"/>
              <p:cNvSpPr/>
              <p:nvPr/>
            </p:nvSpPr>
            <p:spPr>
              <a:xfrm>
                <a:off x="7743600" y="46972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59" name="Google Shape;737;p23"/>
              <p:cNvSpPr/>
              <p:nvPr/>
            </p:nvSpPr>
            <p:spPr>
              <a:xfrm>
                <a:off x="7830720" y="46800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60" name="Google Shape;738;p23"/>
              <p:cNvSpPr/>
              <p:nvPr/>
            </p:nvSpPr>
            <p:spPr>
              <a:xfrm>
                <a:off x="7830720" y="474912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61" name="Google Shape;739;p23"/>
              <p:cNvSpPr/>
              <p:nvPr/>
            </p:nvSpPr>
            <p:spPr>
              <a:xfrm>
                <a:off x="7830720" y="46087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grpSp>
        <p:nvGrpSpPr>
          <p:cNvPr id="462" name="Google Shape;740;p23"/>
          <p:cNvGrpSpPr/>
          <p:nvPr/>
        </p:nvGrpSpPr>
        <p:grpSpPr>
          <a:xfrm>
            <a:off x="-2462760" y="-2042640"/>
            <a:ext cx="13584600" cy="8850600"/>
            <a:chOff x="-2462760" y="-2042640"/>
            <a:chExt cx="13584600" cy="8850600"/>
          </a:xfrm>
        </p:grpSpPr>
        <p:sp>
          <p:nvSpPr>
            <p:cNvPr id="463" name="Google Shape;741;p23"/>
            <p:cNvSpPr/>
            <p:nvPr/>
          </p:nvSpPr>
          <p:spPr>
            <a:xfrm rot="20028600" flipH="1">
              <a:off x="-386640" y="-1722240"/>
              <a:ext cx="2064600" cy="2639880"/>
            </a:xfrm>
            <a:custGeom>
              <a:avLst/>
              <a:gdLst>
                <a:gd name="textAreaLeft" fmla="*/ -360 w 2064600"/>
                <a:gd name="textAreaRight" fmla="*/ 206460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64" name="Google Shape;742;p23"/>
            <p:cNvSpPr/>
            <p:nvPr/>
          </p:nvSpPr>
          <p:spPr>
            <a:xfrm rot="8445000">
              <a:off x="-2199600" y="-73260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algn="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65" name="Google Shape;743;p23"/>
            <p:cNvSpPr/>
            <p:nvPr/>
          </p:nvSpPr>
          <p:spPr>
            <a:xfrm rot="20060400">
              <a:off x="6882840" y="394704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466" name="Google Shape;744;p23"/>
            <p:cNvSpPr/>
            <p:nvPr/>
          </p:nvSpPr>
          <p:spPr>
            <a:xfrm rot="8752800" flipH="1">
              <a:off x="8494200" y="3192120"/>
              <a:ext cx="2064600" cy="2639880"/>
            </a:xfrm>
            <a:custGeom>
              <a:avLst/>
              <a:gdLst>
                <a:gd name="textAreaLeft" fmla="*/ -360 w 2064600"/>
                <a:gd name="textAreaRight" fmla="*/ 206460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12000">
        <p:split orient="vert"/>
      </p:transition>
    </mc:Choice>
    <mc:Fallback xmlns="">
      <p:transition spd="slow" advClick="0" advTm="12000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538" name="Google Shape;845;p26"/>
          <p:cNvGrpSpPr/>
          <p:nvPr/>
        </p:nvGrpSpPr>
        <p:grpSpPr>
          <a:xfrm>
            <a:off x="512640" y="882000"/>
            <a:ext cx="8137800" cy="3847320"/>
            <a:chOff x="512640" y="882000"/>
            <a:chExt cx="8137800" cy="3847320"/>
          </a:xfrm>
        </p:grpSpPr>
        <p:grpSp>
          <p:nvGrpSpPr>
            <p:cNvPr id="539" name="Google Shape;846;p26"/>
            <p:cNvGrpSpPr/>
            <p:nvPr/>
          </p:nvGrpSpPr>
          <p:grpSpPr>
            <a:xfrm>
              <a:off x="512640" y="3785400"/>
              <a:ext cx="188280" cy="188640"/>
              <a:chOff x="512640" y="3785400"/>
              <a:chExt cx="188280" cy="188640"/>
            </a:xfrm>
          </p:grpSpPr>
          <p:sp>
            <p:nvSpPr>
              <p:cNvPr id="540" name="Google Shape;847;p26"/>
              <p:cNvSpPr/>
              <p:nvPr/>
            </p:nvSpPr>
            <p:spPr>
              <a:xfrm>
                <a:off x="582840" y="38739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541" name="Google Shape;848;p26"/>
              <p:cNvSpPr/>
              <p:nvPr/>
            </p:nvSpPr>
            <p:spPr>
              <a:xfrm>
                <a:off x="651960" y="38739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542" name="Google Shape;849;p26"/>
              <p:cNvSpPr/>
              <p:nvPr/>
            </p:nvSpPr>
            <p:spPr>
              <a:xfrm>
                <a:off x="512640" y="38739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543" name="Google Shape;850;p26"/>
              <p:cNvSpPr/>
              <p:nvPr/>
            </p:nvSpPr>
            <p:spPr>
              <a:xfrm>
                <a:off x="599760" y="38566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544" name="Google Shape;851;p26"/>
              <p:cNvSpPr/>
              <p:nvPr/>
            </p:nvSpPr>
            <p:spPr>
              <a:xfrm>
                <a:off x="599760" y="392616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545" name="Google Shape;852;p26"/>
              <p:cNvSpPr/>
              <p:nvPr/>
            </p:nvSpPr>
            <p:spPr>
              <a:xfrm>
                <a:off x="599760" y="37854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546" name="Google Shape;853;p26"/>
            <p:cNvGrpSpPr/>
            <p:nvPr/>
          </p:nvGrpSpPr>
          <p:grpSpPr>
            <a:xfrm>
              <a:off x="1322280" y="4540680"/>
              <a:ext cx="188280" cy="188640"/>
              <a:chOff x="1322280" y="4540680"/>
              <a:chExt cx="188280" cy="188640"/>
            </a:xfrm>
          </p:grpSpPr>
          <p:sp>
            <p:nvSpPr>
              <p:cNvPr id="547" name="Google Shape;854;p26"/>
              <p:cNvSpPr/>
              <p:nvPr/>
            </p:nvSpPr>
            <p:spPr>
              <a:xfrm>
                <a:off x="1392840" y="46296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548" name="Google Shape;855;p26"/>
              <p:cNvSpPr/>
              <p:nvPr/>
            </p:nvSpPr>
            <p:spPr>
              <a:xfrm>
                <a:off x="1461600" y="46296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549" name="Google Shape;856;p26"/>
              <p:cNvSpPr/>
              <p:nvPr/>
            </p:nvSpPr>
            <p:spPr>
              <a:xfrm>
                <a:off x="1322280" y="462960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550" name="Google Shape;857;p26"/>
              <p:cNvSpPr/>
              <p:nvPr/>
            </p:nvSpPr>
            <p:spPr>
              <a:xfrm>
                <a:off x="1409400" y="46123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551" name="Google Shape;858;p26"/>
              <p:cNvSpPr/>
              <p:nvPr/>
            </p:nvSpPr>
            <p:spPr>
              <a:xfrm>
                <a:off x="1409400" y="468144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552" name="Google Shape;859;p26"/>
              <p:cNvSpPr/>
              <p:nvPr/>
            </p:nvSpPr>
            <p:spPr>
              <a:xfrm>
                <a:off x="1409400" y="45406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553" name="Google Shape;860;p26"/>
            <p:cNvGrpSpPr/>
            <p:nvPr/>
          </p:nvGrpSpPr>
          <p:grpSpPr>
            <a:xfrm>
              <a:off x="8462160" y="882000"/>
              <a:ext cx="188280" cy="188640"/>
              <a:chOff x="8462160" y="882000"/>
              <a:chExt cx="188280" cy="188640"/>
            </a:xfrm>
          </p:grpSpPr>
          <p:sp>
            <p:nvSpPr>
              <p:cNvPr id="554" name="Google Shape;861;p26"/>
              <p:cNvSpPr/>
              <p:nvPr/>
            </p:nvSpPr>
            <p:spPr>
              <a:xfrm>
                <a:off x="8532720" y="9705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555" name="Google Shape;862;p26"/>
              <p:cNvSpPr/>
              <p:nvPr/>
            </p:nvSpPr>
            <p:spPr>
              <a:xfrm>
                <a:off x="8601480" y="9705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556" name="Google Shape;863;p26"/>
              <p:cNvSpPr/>
              <p:nvPr/>
            </p:nvSpPr>
            <p:spPr>
              <a:xfrm>
                <a:off x="8462160" y="9705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557" name="Google Shape;864;p26"/>
              <p:cNvSpPr/>
              <p:nvPr/>
            </p:nvSpPr>
            <p:spPr>
              <a:xfrm>
                <a:off x="8549280" y="9532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558" name="Google Shape;865;p26"/>
              <p:cNvSpPr/>
              <p:nvPr/>
            </p:nvSpPr>
            <p:spPr>
              <a:xfrm>
                <a:off x="8549280" y="102276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559" name="Google Shape;866;p26"/>
              <p:cNvSpPr/>
              <p:nvPr/>
            </p:nvSpPr>
            <p:spPr>
              <a:xfrm>
                <a:off x="8549280" y="8820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560" name="Google Shape;867;p26"/>
            <p:cNvGrpSpPr/>
            <p:nvPr/>
          </p:nvGrpSpPr>
          <p:grpSpPr>
            <a:xfrm>
              <a:off x="8336520" y="1497240"/>
              <a:ext cx="188280" cy="188640"/>
              <a:chOff x="8336520" y="1497240"/>
              <a:chExt cx="188280" cy="188640"/>
            </a:xfrm>
          </p:grpSpPr>
          <p:sp>
            <p:nvSpPr>
              <p:cNvPr id="561" name="Google Shape;868;p26"/>
              <p:cNvSpPr/>
              <p:nvPr/>
            </p:nvSpPr>
            <p:spPr>
              <a:xfrm>
                <a:off x="8407080" y="15861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562" name="Google Shape;869;p26"/>
              <p:cNvSpPr/>
              <p:nvPr/>
            </p:nvSpPr>
            <p:spPr>
              <a:xfrm>
                <a:off x="8475840" y="15861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563" name="Google Shape;870;p26"/>
              <p:cNvSpPr/>
              <p:nvPr/>
            </p:nvSpPr>
            <p:spPr>
              <a:xfrm>
                <a:off x="8336520" y="15861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564" name="Google Shape;871;p26"/>
              <p:cNvSpPr/>
              <p:nvPr/>
            </p:nvSpPr>
            <p:spPr>
              <a:xfrm>
                <a:off x="8423640" y="15685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565" name="Google Shape;872;p26"/>
              <p:cNvSpPr/>
              <p:nvPr/>
            </p:nvSpPr>
            <p:spPr>
              <a:xfrm>
                <a:off x="8423640" y="16380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566" name="Google Shape;873;p26"/>
              <p:cNvSpPr/>
              <p:nvPr/>
            </p:nvSpPr>
            <p:spPr>
              <a:xfrm>
                <a:off x="8423640" y="14972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grpSp>
        <p:nvGrpSpPr>
          <p:cNvPr id="567" name="Google Shape;874;p26"/>
          <p:cNvGrpSpPr/>
          <p:nvPr/>
        </p:nvGrpSpPr>
        <p:grpSpPr>
          <a:xfrm>
            <a:off x="-1535400" y="-2144160"/>
            <a:ext cx="12569400" cy="8617680"/>
            <a:chOff x="-1535400" y="-2144160"/>
            <a:chExt cx="12569400" cy="8617680"/>
          </a:xfrm>
        </p:grpSpPr>
        <p:sp>
          <p:nvSpPr>
            <p:cNvPr id="568" name="Google Shape;875;p26"/>
            <p:cNvSpPr/>
            <p:nvPr/>
          </p:nvSpPr>
          <p:spPr>
            <a:xfrm rot="340800" flipH="1">
              <a:off x="-1104840" y="4133880"/>
              <a:ext cx="3727080" cy="2160360"/>
            </a:xfrm>
            <a:custGeom>
              <a:avLst/>
              <a:gdLst>
                <a:gd name="textAreaLeft" fmla="*/ -360 w 3727080"/>
                <a:gd name="textAreaRight" fmla="*/ 372708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69" name="Google Shape;876;p26"/>
            <p:cNvSpPr/>
            <p:nvPr/>
          </p:nvSpPr>
          <p:spPr>
            <a:xfrm rot="16200000">
              <a:off x="-1247400" y="3668040"/>
              <a:ext cx="2064600" cy="2639880"/>
            </a:xfrm>
            <a:custGeom>
              <a:avLst/>
              <a:gdLst>
                <a:gd name="textAreaLeft" fmla="*/ 0 w 2064600"/>
                <a:gd name="textAreaRight" fmla="*/ 206496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70" name="Google Shape;877;p26"/>
            <p:cNvSpPr/>
            <p:nvPr/>
          </p:nvSpPr>
          <p:spPr>
            <a:xfrm rot="1512000" flipH="1">
              <a:off x="6377760" y="-1453320"/>
              <a:ext cx="3727080" cy="2160360"/>
            </a:xfrm>
            <a:custGeom>
              <a:avLst/>
              <a:gdLst>
                <a:gd name="textAreaLeft" fmla="*/ -360 w 3727080"/>
                <a:gd name="textAreaRight" fmla="*/ 372708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71" name="Google Shape;878;p26"/>
            <p:cNvSpPr/>
            <p:nvPr/>
          </p:nvSpPr>
          <p:spPr>
            <a:xfrm rot="7022400">
              <a:off x="8356680" y="-970920"/>
              <a:ext cx="2064600" cy="2639880"/>
            </a:xfrm>
            <a:custGeom>
              <a:avLst/>
              <a:gdLst>
                <a:gd name="textAreaLeft" fmla="*/ 0 w 2064600"/>
                <a:gd name="textAreaRight" fmla="*/ 206496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12000">
        <p:split orient="vert"/>
      </p:transition>
    </mc:Choice>
    <mc:Fallback xmlns="">
      <p:transition spd="slow" advClick="0" advTm="12000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PlaceHolder 1"/>
          <p:cNvSpPr>
            <a:spLocks noGrp="1"/>
          </p:cNvSpPr>
          <p:nvPr>
            <p:ph type="title"/>
          </p:nvPr>
        </p:nvSpPr>
        <p:spPr>
          <a:xfrm>
            <a:off x="713160" y="634680"/>
            <a:ext cx="367668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300" b="0" u="none" strike="noStrike">
                <a:solidFill>
                  <a:schemeClr val="dk1"/>
                </a:solidFill>
                <a:effectLst/>
                <a:uFillTx/>
                <a:latin typeface="Plus Jakarta Sans ExtraBold"/>
                <a:ea typeface="Plus Jakarta Sans ExtraBold"/>
              </a:rPr>
              <a:t>xx%</a:t>
            </a:r>
            <a:endParaRPr lang="fr-FR" sz="33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73" name="PlaceHolder 2"/>
          <p:cNvSpPr>
            <a:spLocks noGrp="1"/>
          </p:cNvSpPr>
          <p:nvPr>
            <p:ph type="title"/>
          </p:nvPr>
        </p:nvSpPr>
        <p:spPr>
          <a:xfrm>
            <a:off x="713160" y="1892520"/>
            <a:ext cx="367668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300" b="0" u="none" strike="noStrike">
                <a:solidFill>
                  <a:schemeClr val="dk1"/>
                </a:solidFill>
                <a:effectLst/>
                <a:uFillTx/>
                <a:latin typeface="Plus Jakarta Sans ExtraBold"/>
                <a:ea typeface="Plus Jakarta Sans ExtraBold"/>
              </a:rPr>
              <a:t>xx%</a:t>
            </a:r>
            <a:endParaRPr lang="fr-FR" sz="33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74" name="PlaceHolder 3"/>
          <p:cNvSpPr>
            <a:spLocks noGrp="1"/>
          </p:cNvSpPr>
          <p:nvPr>
            <p:ph type="title"/>
          </p:nvPr>
        </p:nvSpPr>
        <p:spPr>
          <a:xfrm>
            <a:off x="713160" y="3150360"/>
            <a:ext cx="367668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300" b="0" u="none" strike="noStrike">
                <a:solidFill>
                  <a:schemeClr val="dk1"/>
                </a:solidFill>
                <a:effectLst/>
                <a:uFillTx/>
                <a:latin typeface="Plus Jakarta Sans ExtraBold"/>
                <a:ea typeface="Plus Jakarta Sans ExtraBold"/>
              </a:rPr>
              <a:t>xx%</a:t>
            </a:r>
            <a:endParaRPr lang="fr-FR" sz="33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grpSp>
        <p:nvGrpSpPr>
          <p:cNvPr id="575" name="Google Shape;886;p27"/>
          <p:cNvGrpSpPr/>
          <p:nvPr/>
        </p:nvGrpSpPr>
        <p:grpSpPr>
          <a:xfrm>
            <a:off x="-1563840" y="-1800360"/>
            <a:ext cx="12517920" cy="10093680"/>
            <a:chOff x="-1563840" y="-1800360"/>
            <a:chExt cx="12517920" cy="10093680"/>
          </a:xfrm>
        </p:grpSpPr>
        <p:sp>
          <p:nvSpPr>
            <p:cNvPr id="576" name="Google Shape;887;p27"/>
            <p:cNvSpPr/>
            <p:nvPr/>
          </p:nvSpPr>
          <p:spPr>
            <a:xfrm rot="2700000">
              <a:off x="7008840" y="-79884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577" name="Google Shape;888;p27"/>
            <p:cNvSpPr/>
            <p:nvPr/>
          </p:nvSpPr>
          <p:spPr>
            <a:xfrm rot="9441600" flipH="1">
              <a:off x="-896040" y="3718080"/>
              <a:ext cx="3217680" cy="4114440"/>
            </a:xfrm>
            <a:custGeom>
              <a:avLst/>
              <a:gdLst>
                <a:gd name="textAreaLeft" fmla="*/ 360 w 3217680"/>
                <a:gd name="textAreaRight" fmla="*/ 3218400 w 3217680"/>
                <a:gd name="textAreaTop" fmla="*/ 0 h 4114440"/>
                <a:gd name="textAreaBottom" fmla="*/ 4114800 h 411444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578" name="Google Shape;889;p27"/>
          <p:cNvGrpSpPr/>
          <p:nvPr/>
        </p:nvGrpSpPr>
        <p:grpSpPr>
          <a:xfrm>
            <a:off x="3712320" y="380160"/>
            <a:ext cx="5008320" cy="4322520"/>
            <a:chOff x="3712320" y="380160"/>
            <a:chExt cx="5008320" cy="4322520"/>
          </a:xfrm>
        </p:grpSpPr>
        <p:grpSp>
          <p:nvGrpSpPr>
            <p:cNvPr id="579" name="Google Shape;890;p27"/>
            <p:cNvGrpSpPr/>
            <p:nvPr/>
          </p:nvGrpSpPr>
          <p:grpSpPr>
            <a:xfrm>
              <a:off x="7806960" y="380160"/>
              <a:ext cx="187920" cy="188640"/>
              <a:chOff x="7806960" y="380160"/>
              <a:chExt cx="187920" cy="188640"/>
            </a:xfrm>
          </p:grpSpPr>
          <p:sp>
            <p:nvSpPr>
              <p:cNvPr id="580" name="Google Shape;891;p27"/>
              <p:cNvSpPr/>
              <p:nvPr/>
            </p:nvSpPr>
            <p:spPr>
              <a:xfrm>
                <a:off x="7877160" y="4690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581" name="Google Shape;892;p27"/>
              <p:cNvSpPr/>
              <p:nvPr/>
            </p:nvSpPr>
            <p:spPr>
              <a:xfrm>
                <a:off x="7945920" y="4690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582" name="Google Shape;893;p27"/>
              <p:cNvSpPr/>
              <p:nvPr/>
            </p:nvSpPr>
            <p:spPr>
              <a:xfrm>
                <a:off x="7806960" y="4690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583" name="Google Shape;894;p27"/>
              <p:cNvSpPr/>
              <p:nvPr/>
            </p:nvSpPr>
            <p:spPr>
              <a:xfrm>
                <a:off x="7894080" y="4514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584" name="Google Shape;895;p27"/>
              <p:cNvSpPr/>
              <p:nvPr/>
            </p:nvSpPr>
            <p:spPr>
              <a:xfrm>
                <a:off x="7894080" y="52092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585" name="Google Shape;896;p27"/>
              <p:cNvSpPr/>
              <p:nvPr/>
            </p:nvSpPr>
            <p:spPr>
              <a:xfrm>
                <a:off x="7894080" y="3801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586" name="Google Shape;897;p27"/>
            <p:cNvGrpSpPr/>
            <p:nvPr/>
          </p:nvGrpSpPr>
          <p:grpSpPr>
            <a:xfrm>
              <a:off x="3712320" y="4514040"/>
              <a:ext cx="187920" cy="188640"/>
              <a:chOff x="3712320" y="4514040"/>
              <a:chExt cx="187920" cy="188640"/>
            </a:xfrm>
          </p:grpSpPr>
          <p:sp>
            <p:nvSpPr>
              <p:cNvPr id="587" name="Google Shape;898;p27"/>
              <p:cNvSpPr/>
              <p:nvPr/>
            </p:nvSpPr>
            <p:spPr>
              <a:xfrm>
                <a:off x="3782520" y="46029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588" name="Google Shape;899;p27"/>
              <p:cNvSpPr/>
              <p:nvPr/>
            </p:nvSpPr>
            <p:spPr>
              <a:xfrm>
                <a:off x="3851280" y="46029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589" name="Google Shape;900;p27"/>
              <p:cNvSpPr/>
              <p:nvPr/>
            </p:nvSpPr>
            <p:spPr>
              <a:xfrm>
                <a:off x="3712320" y="46029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590" name="Google Shape;901;p27"/>
              <p:cNvSpPr/>
              <p:nvPr/>
            </p:nvSpPr>
            <p:spPr>
              <a:xfrm>
                <a:off x="3799440" y="45853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591" name="Google Shape;902;p27"/>
              <p:cNvSpPr/>
              <p:nvPr/>
            </p:nvSpPr>
            <p:spPr>
              <a:xfrm>
                <a:off x="3799440" y="46548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592" name="Google Shape;903;p27"/>
              <p:cNvSpPr/>
              <p:nvPr/>
            </p:nvSpPr>
            <p:spPr>
              <a:xfrm>
                <a:off x="3799440" y="45140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593" name="Google Shape;904;p27"/>
            <p:cNvGrpSpPr/>
            <p:nvPr/>
          </p:nvGrpSpPr>
          <p:grpSpPr>
            <a:xfrm>
              <a:off x="8532720" y="3919320"/>
              <a:ext cx="187920" cy="188280"/>
              <a:chOff x="8532720" y="3919320"/>
              <a:chExt cx="187920" cy="188280"/>
            </a:xfrm>
          </p:grpSpPr>
          <p:sp>
            <p:nvSpPr>
              <p:cNvPr id="594" name="Google Shape;905;p27"/>
              <p:cNvSpPr/>
              <p:nvPr/>
            </p:nvSpPr>
            <p:spPr>
              <a:xfrm>
                <a:off x="8602920" y="40078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595" name="Google Shape;906;p27"/>
              <p:cNvSpPr/>
              <p:nvPr/>
            </p:nvSpPr>
            <p:spPr>
              <a:xfrm>
                <a:off x="8671680" y="40078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596" name="Google Shape;907;p27"/>
              <p:cNvSpPr/>
              <p:nvPr/>
            </p:nvSpPr>
            <p:spPr>
              <a:xfrm>
                <a:off x="8532720" y="40078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597" name="Google Shape;908;p27"/>
              <p:cNvSpPr/>
              <p:nvPr/>
            </p:nvSpPr>
            <p:spPr>
              <a:xfrm>
                <a:off x="8619840" y="39906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598" name="Google Shape;909;p27"/>
              <p:cNvSpPr/>
              <p:nvPr/>
            </p:nvSpPr>
            <p:spPr>
              <a:xfrm>
                <a:off x="8619840" y="405972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599" name="Google Shape;910;p27"/>
              <p:cNvSpPr/>
              <p:nvPr/>
            </p:nvSpPr>
            <p:spPr>
              <a:xfrm>
                <a:off x="8619840" y="39193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12000">
        <p:split orient="vert"/>
      </p:transition>
    </mc:Choice>
    <mc:Fallback xmlns="">
      <p:transition spd="slow" advClick="0" advTm="12000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PlaceHolder 1"/>
          <p:cNvSpPr>
            <a:spLocks noGrp="1"/>
          </p:cNvSpPr>
          <p:nvPr>
            <p:ph type="title"/>
          </p:nvPr>
        </p:nvSpPr>
        <p:spPr>
          <a:xfrm>
            <a:off x="713160" y="44496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601" name="Google Shape;913;p28"/>
          <p:cNvGrpSpPr/>
          <p:nvPr/>
        </p:nvGrpSpPr>
        <p:grpSpPr>
          <a:xfrm>
            <a:off x="403200" y="350640"/>
            <a:ext cx="8429400" cy="4490280"/>
            <a:chOff x="403200" y="350640"/>
            <a:chExt cx="8429400" cy="4490280"/>
          </a:xfrm>
        </p:grpSpPr>
        <p:grpSp>
          <p:nvGrpSpPr>
            <p:cNvPr id="602" name="Google Shape;914;p28"/>
            <p:cNvGrpSpPr/>
            <p:nvPr/>
          </p:nvGrpSpPr>
          <p:grpSpPr>
            <a:xfrm>
              <a:off x="1219680" y="350640"/>
              <a:ext cx="188280" cy="188640"/>
              <a:chOff x="1219680" y="350640"/>
              <a:chExt cx="188280" cy="188640"/>
            </a:xfrm>
          </p:grpSpPr>
          <p:sp>
            <p:nvSpPr>
              <p:cNvPr id="603" name="Google Shape;915;p28"/>
              <p:cNvSpPr/>
              <p:nvPr/>
            </p:nvSpPr>
            <p:spPr>
              <a:xfrm>
                <a:off x="1289880" y="4392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04" name="Google Shape;916;p28"/>
              <p:cNvSpPr/>
              <p:nvPr/>
            </p:nvSpPr>
            <p:spPr>
              <a:xfrm>
                <a:off x="1359000" y="4392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05" name="Google Shape;917;p28"/>
              <p:cNvSpPr/>
              <p:nvPr/>
            </p:nvSpPr>
            <p:spPr>
              <a:xfrm>
                <a:off x="1219680" y="43920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06" name="Google Shape;918;p28"/>
              <p:cNvSpPr/>
              <p:nvPr/>
            </p:nvSpPr>
            <p:spPr>
              <a:xfrm>
                <a:off x="1306800" y="4219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07" name="Google Shape;919;p28"/>
              <p:cNvSpPr/>
              <p:nvPr/>
            </p:nvSpPr>
            <p:spPr>
              <a:xfrm>
                <a:off x="1306800" y="4914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08" name="Google Shape;920;p28"/>
              <p:cNvSpPr/>
              <p:nvPr/>
            </p:nvSpPr>
            <p:spPr>
              <a:xfrm>
                <a:off x="1306800" y="3506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609" name="Google Shape;921;p28"/>
            <p:cNvGrpSpPr/>
            <p:nvPr/>
          </p:nvGrpSpPr>
          <p:grpSpPr>
            <a:xfrm>
              <a:off x="8644680" y="3715200"/>
              <a:ext cx="187920" cy="188280"/>
              <a:chOff x="8644680" y="3715200"/>
              <a:chExt cx="187920" cy="188280"/>
            </a:xfrm>
          </p:grpSpPr>
          <p:sp>
            <p:nvSpPr>
              <p:cNvPr id="610" name="Google Shape;922;p28"/>
              <p:cNvSpPr/>
              <p:nvPr/>
            </p:nvSpPr>
            <p:spPr>
              <a:xfrm>
                <a:off x="8714880" y="38037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11" name="Google Shape;923;p28"/>
              <p:cNvSpPr/>
              <p:nvPr/>
            </p:nvSpPr>
            <p:spPr>
              <a:xfrm>
                <a:off x="8783640" y="38037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12" name="Google Shape;924;p28"/>
              <p:cNvSpPr/>
              <p:nvPr/>
            </p:nvSpPr>
            <p:spPr>
              <a:xfrm>
                <a:off x="8644680" y="38037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13" name="Google Shape;925;p28"/>
              <p:cNvSpPr/>
              <p:nvPr/>
            </p:nvSpPr>
            <p:spPr>
              <a:xfrm>
                <a:off x="8731800" y="37864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14" name="Google Shape;926;p28"/>
              <p:cNvSpPr/>
              <p:nvPr/>
            </p:nvSpPr>
            <p:spPr>
              <a:xfrm>
                <a:off x="8731800" y="38556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15" name="Google Shape;927;p28"/>
              <p:cNvSpPr/>
              <p:nvPr/>
            </p:nvSpPr>
            <p:spPr>
              <a:xfrm>
                <a:off x="8731800" y="37152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616" name="Google Shape;928;p28"/>
            <p:cNvGrpSpPr/>
            <p:nvPr/>
          </p:nvGrpSpPr>
          <p:grpSpPr>
            <a:xfrm>
              <a:off x="403200" y="1607400"/>
              <a:ext cx="188280" cy="188280"/>
              <a:chOff x="403200" y="1607400"/>
              <a:chExt cx="188280" cy="188280"/>
            </a:xfrm>
          </p:grpSpPr>
          <p:sp>
            <p:nvSpPr>
              <p:cNvPr id="617" name="Google Shape;929;p28"/>
              <p:cNvSpPr/>
              <p:nvPr/>
            </p:nvSpPr>
            <p:spPr>
              <a:xfrm>
                <a:off x="473400" y="16959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18" name="Google Shape;930;p28"/>
              <p:cNvSpPr/>
              <p:nvPr/>
            </p:nvSpPr>
            <p:spPr>
              <a:xfrm>
                <a:off x="542520" y="16959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19" name="Google Shape;931;p28"/>
              <p:cNvSpPr/>
              <p:nvPr/>
            </p:nvSpPr>
            <p:spPr>
              <a:xfrm>
                <a:off x="403200" y="16959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20" name="Google Shape;932;p28"/>
              <p:cNvSpPr/>
              <p:nvPr/>
            </p:nvSpPr>
            <p:spPr>
              <a:xfrm>
                <a:off x="490320" y="16786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21" name="Google Shape;933;p28"/>
              <p:cNvSpPr/>
              <p:nvPr/>
            </p:nvSpPr>
            <p:spPr>
              <a:xfrm>
                <a:off x="490320" y="17478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22" name="Google Shape;934;p28"/>
              <p:cNvSpPr/>
              <p:nvPr/>
            </p:nvSpPr>
            <p:spPr>
              <a:xfrm>
                <a:off x="490320" y="16074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623" name="Google Shape;935;p28"/>
            <p:cNvGrpSpPr/>
            <p:nvPr/>
          </p:nvGrpSpPr>
          <p:grpSpPr>
            <a:xfrm>
              <a:off x="7466040" y="4652280"/>
              <a:ext cx="188280" cy="188640"/>
              <a:chOff x="7466040" y="4652280"/>
              <a:chExt cx="188280" cy="188640"/>
            </a:xfrm>
          </p:grpSpPr>
          <p:sp>
            <p:nvSpPr>
              <p:cNvPr id="624" name="Google Shape;936;p28"/>
              <p:cNvSpPr/>
              <p:nvPr/>
            </p:nvSpPr>
            <p:spPr>
              <a:xfrm>
                <a:off x="7536600" y="47408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25" name="Google Shape;937;p28"/>
              <p:cNvSpPr/>
              <p:nvPr/>
            </p:nvSpPr>
            <p:spPr>
              <a:xfrm>
                <a:off x="7605360" y="47408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26" name="Google Shape;938;p28"/>
              <p:cNvSpPr/>
              <p:nvPr/>
            </p:nvSpPr>
            <p:spPr>
              <a:xfrm>
                <a:off x="7466040" y="474084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27" name="Google Shape;939;p28"/>
              <p:cNvSpPr/>
              <p:nvPr/>
            </p:nvSpPr>
            <p:spPr>
              <a:xfrm>
                <a:off x="7553520" y="47235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28" name="Google Shape;940;p28"/>
              <p:cNvSpPr/>
              <p:nvPr/>
            </p:nvSpPr>
            <p:spPr>
              <a:xfrm>
                <a:off x="7553520" y="479304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29" name="Google Shape;941;p28"/>
              <p:cNvSpPr/>
              <p:nvPr/>
            </p:nvSpPr>
            <p:spPr>
              <a:xfrm>
                <a:off x="7553520" y="46522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grpSp>
        <p:nvGrpSpPr>
          <p:cNvPr id="630" name="Google Shape;942;p28"/>
          <p:cNvGrpSpPr/>
          <p:nvPr/>
        </p:nvGrpSpPr>
        <p:grpSpPr>
          <a:xfrm>
            <a:off x="-1811160" y="-1570320"/>
            <a:ext cx="12765240" cy="8363880"/>
            <a:chOff x="-1811160" y="-1570320"/>
            <a:chExt cx="12765240" cy="8363880"/>
          </a:xfrm>
        </p:grpSpPr>
        <p:sp>
          <p:nvSpPr>
            <p:cNvPr id="631" name="Google Shape;943;p28"/>
            <p:cNvSpPr/>
            <p:nvPr/>
          </p:nvSpPr>
          <p:spPr>
            <a:xfrm rot="15062400" flipH="1">
              <a:off x="-1259640" y="-422280"/>
              <a:ext cx="2064600" cy="2639880"/>
            </a:xfrm>
            <a:custGeom>
              <a:avLst/>
              <a:gdLst>
                <a:gd name="textAreaLeft" fmla="*/ 360 w 2064600"/>
                <a:gd name="textAreaRight" fmla="*/ 206532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32" name="Google Shape;944;p28"/>
            <p:cNvSpPr/>
            <p:nvPr/>
          </p:nvSpPr>
          <p:spPr>
            <a:xfrm rot="4900800" flipH="1">
              <a:off x="8021160" y="3587400"/>
              <a:ext cx="2064600" cy="2639880"/>
            </a:xfrm>
            <a:custGeom>
              <a:avLst/>
              <a:gdLst>
                <a:gd name="textAreaLeft" fmla="*/ -360 w 2064600"/>
                <a:gd name="textAreaRight" fmla="*/ 206460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33" name="Google Shape;945;p28"/>
            <p:cNvSpPr/>
            <p:nvPr/>
          </p:nvSpPr>
          <p:spPr>
            <a:xfrm rot="20605800">
              <a:off x="6996240" y="414648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algn="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34" name="Google Shape;946;p28"/>
            <p:cNvSpPr/>
            <p:nvPr/>
          </p:nvSpPr>
          <p:spPr>
            <a:xfrm rot="9868200">
              <a:off x="-1396800" y="-111060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12000">
        <p:split orient="vert"/>
      </p:transition>
    </mc:Choice>
    <mc:Fallback xmlns="">
      <p:transition spd="slow" advClick="0" advTm="12000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title"/>
          </p:nvPr>
        </p:nvSpPr>
        <p:spPr>
          <a:xfrm>
            <a:off x="713160" y="44496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636" name="Google Shape;949;p29"/>
          <p:cNvGrpSpPr/>
          <p:nvPr/>
        </p:nvGrpSpPr>
        <p:grpSpPr>
          <a:xfrm>
            <a:off x="316080" y="1028160"/>
            <a:ext cx="8640720" cy="3524400"/>
            <a:chOff x="316080" y="1028160"/>
            <a:chExt cx="8640720" cy="3524400"/>
          </a:xfrm>
        </p:grpSpPr>
        <p:grpSp>
          <p:nvGrpSpPr>
            <p:cNvPr id="637" name="Google Shape;950;p29"/>
            <p:cNvGrpSpPr/>
            <p:nvPr/>
          </p:nvGrpSpPr>
          <p:grpSpPr>
            <a:xfrm>
              <a:off x="1264320" y="4364280"/>
              <a:ext cx="188280" cy="188280"/>
              <a:chOff x="1264320" y="4364280"/>
              <a:chExt cx="188280" cy="188280"/>
            </a:xfrm>
          </p:grpSpPr>
          <p:sp>
            <p:nvSpPr>
              <p:cNvPr id="638" name="Google Shape;951;p29"/>
              <p:cNvSpPr/>
              <p:nvPr/>
            </p:nvSpPr>
            <p:spPr>
              <a:xfrm>
                <a:off x="1334880" y="44528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39" name="Google Shape;952;p29"/>
              <p:cNvSpPr/>
              <p:nvPr/>
            </p:nvSpPr>
            <p:spPr>
              <a:xfrm>
                <a:off x="1403640" y="44528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40" name="Google Shape;953;p29"/>
              <p:cNvSpPr/>
              <p:nvPr/>
            </p:nvSpPr>
            <p:spPr>
              <a:xfrm>
                <a:off x="1264320" y="445284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41" name="Google Shape;954;p29"/>
              <p:cNvSpPr/>
              <p:nvPr/>
            </p:nvSpPr>
            <p:spPr>
              <a:xfrm>
                <a:off x="1351440" y="44355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42" name="Google Shape;955;p29"/>
              <p:cNvSpPr/>
              <p:nvPr/>
            </p:nvSpPr>
            <p:spPr>
              <a:xfrm>
                <a:off x="1351440" y="45046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43" name="Google Shape;956;p29"/>
              <p:cNvSpPr/>
              <p:nvPr/>
            </p:nvSpPr>
            <p:spPr>
              <a:xfrm>
                <a:off x="1351440" y="43642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644" name="Google Shape;957;p29"/>
            <p:cNvGrpSpPr/>
            <p:nvPr/>
          </p:nvGrpSpPr>
          <p:grpSpPr>
            <a:xfrm>
              <a:off x="316080" y="3715200"/>
              <a:ext cx="188280" cy="188280"/>
              <a:chOff x="316080" y="3715200"/>
              <a:chExt cx="188280" cy="188280"/>
            </a:xfrm>
          </p:grpSpPr>
          <p:sp>
            <p:nvSpPr>
              <p:cNvPr id="645" name="Google Shape;958;p29"/>
              <p:cNvSpPr/>
              <p:nvPr/>
            </p:nvSpPr>
            <p:spPr>
              <a:xfrm>
                <a:off x="386280" y="38037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46" name="Google Shape;959;p29"/>
              <p:cNvSpPr/>
              <p:nvPr/>
            </p:nvSpPr>
            <p:spPr>
              <a:xfrm>
                <a:off x="455400" y="38037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47" name="Google Shape;960;p29"/>
              <p:cNvSpPr/>
              <p:nvPr/>
            </p:nvSpPr>
            <p:spPr>
              <a:xfrm>
                <a:off x="316080" y="38037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48" name="Google Shape;961;p29"/>
              <p:cNvSpPr/>
              <p:nvPr/>
            </p:nvSpPr>
            <p:spPr>
              <a:xfrm>
                <a:off x="403200" y="37864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49" name="Google Shape;962;p29"/>
              <p:cNvSpPr/>
              <p:nvPr/>
            </p:nvSpPr>
            <p:spPr>
              <a:xfrm>
                <a:off x="403200" y="38556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50" name="Google Shape;963;p29"/>
              <p:cNvSpPr/>
              <p:nvPr/>
            </p:nvSpPr>
            <p:spPr>
              <a:xfrm>
                <a:off x="403200" y="37152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651" name="Google Shape;964;p29"/>
            <p:cNvGrpSpPr/>
            <p:nvPr/>
          </p:nvGrpSpPr>
          <p:grpSpPr>
            <a:xfrm>
              <a:off x="8499600" y="1028160"/>
              <a:ext cx="187920" cy="188640"/>
              <a:chOff x="8499600" y="1028160"/>
              <a:chExt cx="187920" cy="188640"/>
            </a:xfrm>
          </p:grpSpPr>
          <p:sp>
            <p:nvSpPr>
              <p:cNvPr id="652" name="Google Shape;965;p29"/>
              <p:cNvSpPr/>
              <p:nvPr/>
            </p:nvSpPr>
            <p:spPr>
              <a:xfrm>
                <a:off x="8569800" y="11170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53" name="Google Shape;966;p29"/>
              <p:cNvSpPr/>
              <p:nvPr/>
            </p:nvSpPr>
            <p:spPr>
              <a:xfrm>
                <a:off x="8638560" y="11170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54" name="Google Shape;967;p29"/>
              <p:cNvSpPr/>
              <p:nvPr/>
            </p:nvSpPr>
            <p:spPr>
              <a:xfrm>
                <a:off x="8499600" y="11170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55" name="Google Shape;968;p29"/>
              <p:cNvSpPr/>
              <p:nvPr/>
            </p:nvSpPr>
            <p:spPr>
              <a:xfrm>
                <a:off x="8586720" y="10994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56" name="Google Shape;969;p29"/>
              <p:cNvSpPr/>
              <p:nvPr/>
            </p:nvSpPr>
            <p:spPr>
              <a:xfrm>
                <a:off x="8586720" y="116892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57" name="Google Shape;970;p29"/>
              <p:cNvSpPr/>
              <p:nvPr/>
            </p:nvSpPr>
            <p:spPr>
              <a:xfrm>
                <a:off x="8586720" y="10281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658" name="Google Shape;971;p29"/>
            <p:cNvGrpSpPr/>
            <p:nvPr/>
          </p:nvGrpSpPr>
          <p:grpSpPr>
            <a:xfrm>
              <a:off x="8768880" y="1769400"/>
              <a:ext cx="187920" cy="188280"/>
              <a:chOff x="8768880" y="1769400"/>
              <a:chExt cx="187920" cy="188280"/>
            </a:xfrm>
          </p:grpSpPr>
          <p:sp>
            <p:nvSpPr>
              <p:cNvPr id="659" name="Google Shape;972;p29"/>
              <p:cNvSpPr/>
              <p:nvPr/>
            </p:nvSpPr>
            <p:spPr>
              <a:xfrm>
                <a:off x="8839080" y="18579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60" name="Google Shape;973;p29"/>
              <p:cNvSpPr/>
              <p:nvPr/>
            </p:nvSpPr>
            <p:spPr>
              <a:xfrm>
                <a:off x="8907840" y="18579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61" name="Google Shape;974;p29"/>
              <p:cNvSpPr/>
              <p:nvPr/>
            </p:nvSpPr>
            <p:spPr>
              <a:xfrm>
                <a:off x="8768880" y="18579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62" name="Google Shape;975;p29"/>
              <p:cNvSpPr/>
              <p:nvPr/>
            </p:nvSpPr>
            <p:spPr>
              <a:xfrm>
                <a:off x="8856000" y="18406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63" name="Google Shape;976;p29"/>
              <p:cNvSpPr/>
              <p:nvPr/>
            </p:nvSpPr>
            <p:spPr>
              <a:xfrm>
                <a:off x="8856000" y="19098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64" name="Google Shape;977;p29"/>
              <p:cNvSpPr/>
              <p:nvPr/>
            </p:nvSpPr>
            <p:spPr>
              <a:xfrm>
                <a:off x="8856000" y="17694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grpSp>
        <p:nvGrpSpPr>
          <p:cNvPr id="665" name="Google Shape;978;p29"/>
          <p:cNvGrpSpPr/>
          <p:nvPr/>
        </p:nvGrpSpPr>
        <p:grpSpPr>
          <a:xfrm>
            <a:off x="-1902960" y="-2131560"/>
            <a:ext cx="12695040" cy="9487800"/>
            <a:chOff x="-1902960" y="-2131560"/>
            <a:chExt cx="12695040" cy="9487800"/>
          </a:xfrm>
        </p:grpSpPr>
        <p:sp>
          <p:nvSpPr>
            <p:cNvPr id="666" name="Google Shape;979;p29"/>
            <p:cNvSpPr/>
            <p:nvPr/>
          </p:nvSpPr>
          <p:spPr>
            <a:xfrm rot="19392000" flipH="1">
              <a:off x="7179480" y="-1775880"/>
              <a:ext cx="2064600" cy="2639880"/>
            </a:xfrm>
            <a:custGeom>
              <a:avLst/>
              <a:gdLst>
                <a:gd name="textAreaLeft" fmla="*/ -360 w 2064600"/>
                <a:gd name="textAreaRight" fmla="*/ 206460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67" name="Google Shape;980;p29"/>
            <p:cNvSpPr/>
            <p:nvPr/>
          </p:nvSpPr>
          <p:spPr>
            <a:xfrm rot="1809600">
              <a:off x="-725040" y="440568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algn="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68" name="Google Shape;981;p29"/>
            <p:cNvSpPr/>
            <p:nvPr/>
          </p:nvSpPr>
          <p:spPr>
            <a:xfrm rot="14749200">
              <a:off x="7179840" y="-106848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669" name="Google Shape;982;p29"/>
            <p:cNvSpPr/>
            <p:nvPr/>
          </p:nvSpPr>
          <p:spPr>
            <a:xfrm rot="15062400" flipH="1">
              <a:off x="-1351440" y="3629520"/>
              <a:ext cx="2064600" cy="2639880"/>
            </a:xfrm>
            <a:custGeom>
              <a:avLst/>
              <a:gdLst>
                <a:gd name="textAreaLeft" fmla="*/ 360 w 2064600"/>
                <a:gd name="textAreaRight" fmla="*/ 206532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12000">
        <p:split orient="vert"/>
      </p:transition>
    </mc:Choice>
    <mc:Fallback xmlns="">
      <p:transition spd="slow" advClick="0" advTm="12000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0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title"/>
          </p:nvPr>
        </p:nvSpPr>
        <p:spPr>
          <a:xfrm>
            <a:off x="713160" y="444960"/>
            <a:ext cx="77173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671" name="Google Shape;985;p30"/>
          <p:cNvGrpSpPr/>
          <p:nvPr/>
        </p:nvGrpSpPr>
        <p:grpSpPr>
          <a:xfrm>
            <a:off x="504360" y="444960"/>
            <a:ext cx="7615800" cy="4409280"/>
            <a:chOff x="504360" y="444960"/>
            <a:chExt cx="7615800" cy="4409280"/>
          </a:xfrm>
        </p:grpSpPr>
        <p:grpSp>
          <p:nvGrpSpPr>
            <p:cNvPr id="672" name="Google Shape;986;p30"/>
            <p:cNvGrpSpPr/>
            <p:nvPr/>
          </p:nvGrpSpPr>
          <p:grpSpPr>
            <a:xfrm>
              <a:off x="6505200" y="4665600"/>
              <a:ext cx="188280" cy="188640"/>
              <a:chOff x="6505200" y="4665600"/>
              <a:chExt cx="188280" cy="188640"/>
            </a:xfrm>
          </p:grpSpPr>
          <p:sp>
            <p:nvSpPr>
              <p:cNvPr id="673" name="Google Shape;987;p30"/>
              <p:cNvSpPr/>
              <p:nvPr/>
            </p:nvSpPr>
            <p:spPr>
              <a:xfrm>
                <a:off x="6575400" y="47541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74" name="Google Shape;988;p30"/>
              <p:cNvSpPr/>
              <p:nvPr/>
            </p:nvSpPr>
            <p:spPr>
              <a:xfrm>
                <a:off x="6644520" y="47541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75" name="Google Shape;989;p30"/>
              <p:cNvSpPr/>
              <p:nvPr/>
            </p:nvSpPr>
            <p:spPr>
              <a:xfrm>
                <a:off x="6505200" y="47541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76" name="Google Shape;990;p30"/>
              <p:cNvSpPr/>
              <p:nvPr/>
            </p:nvSpPr>
            <p:spPr>
              <a:xfrm>
                <a:off x="6592320" y="47368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77" name="Google Shape;991;p30"/>
              <p:cNvSpPr/>
              <p:nvPr/>
            </p:nvSpPr>
            <p:spPr>
              <a:xfrm>
                <a:off x="6592320" y="480636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78" name="Google Shape;992;p30"/>
              <p:cNvSpPr/>
              <p:nvPr/>
            </p:nvSpPr>
            <p:spPr>
              <a:xfrm>
                <a:off x="6592320" y="46656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679" name="Google Shape;993;p30"/>
            <p:cNvGrpSpPr/>
            <p:nvPr/>
          </p:nvGrpSpPr>
          <p:grpSpPr>
            <a:xfrm>
              <a:off x="504360" y="1017720"/>
              <a:ext cx="188280" cy="188640"/>
              <a:chOff x="504360" y="1017720"/>
              <a:chExt cx="188280" cy="188640"/>
            </a:xfrm>
          </p:grpSpPr>
          <p:sp>
            <p:nvSpPr>
              <p:cNvPr id="680" name="Google Shape;994;p30"/>
              <p:cNvSpPr/>
              <p:nvPr/>
            </p:nvSpPr>
            <p:spPr>
              <a:xfrm>
                <a:off x="574560" y="11062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81" name="Google Shape;995;p30"/>
              <p:cNvSpPr/>
              <p:nvPr/>
            </p:nvSpPr>
            <p:spPr>
              <a:xfrm>
                <a:off x="643680" y="11062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82" name="Google Shape;996;p30"/>
              <p:cNvSpPr/>
              <p:nvPr/>
            </p:nvSpPr>
            <p:spPr>
              <a:xfrm>
                <a:off x="504360" y="11062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83" name="Google Shape;997;p30"/>
              <p:cNvSpPr/>
              <p:nvPr/>
            </p:nvSpPr>
            <p:spPr>
              <a:xfrm>
                <a:off x="591480" y="10890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84" name="Google Shape;998;p30"/>
              <p:cNvSpPr/>
              <p:nvPr/>
            </p:nvSpPr>
            <p:spPr>
              <a:xfrm>
                <a:off x="591480" y="11584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85" name="Google Shape;999;p30"/>
              <p:cNvSpPr/>
              <p:nvPr/>
            </p:nvSpPr>
            <p:spPr>
              <a:xfrm>
                <a:off x="591480" y="10177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686" name="Google Shape;1000;p30"/>
            <p:cNvGrpSpPr/>
            <p:nvPr/>
          </p:nvGrpSpPr>
          <p:grpSpPr>
            <a:xfrm>
              <a:off x="1157040" y="444960"/>
              <a:ext cx="188280" cy="188640"/>
              <a:chOff x="1157040" y="444960"/>
              <a:chExt cx="188280" cy="188640"/>
            </a:xfrm>
          </p:grpSpPr>
          <p:sp>
            <p:nvSpPr>
              <p:cNvPr id="687" name="Google Shape;1001;p30"/>
              <p:cNvSpPr/>
              <p:nvPr/>
            </p:nvSpPr>
            <p:spPr>
              <a:xfrm>
                <a:off x="1227600" y="5338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88" name="Google Shape;1002;p30"/>
              <p:cNvSpPr/>
              <p:nvPr/>
            </p:nvSpPr>
            <p:spPr>
              <a:xfrm>
                <a:off x="1296360" y="5338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89" name="Google Shape;1003;p30"/>
              <p:cNvSpPr/>
              <p:nvPr/>
            </p:nvSpPr>
            <p:spPr>
              <a:xfrm>
                <a:off x="1157040" y="5338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90" name="Google Shape;1004;p30"/>
              <p:cNvSpPr/>
              <p:nvPr/>
            </p:nvSpPr>
            <p:spPr>
              <a:xfrm>
                <a:off x="1244520" y="5162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91" name="Google Shape;1005;p30"/>
              <p:cNvSpPr/>
              <p:nvPr/>
            </p:nvSpPr>
            <p:spPr>
              <a:xfrm>
                <a:off x="1244520" y="58572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92" name="Google Shape;1006;p30"/>
              <p:cNvSpPr/>
              <p:nvPr/>
            </p:nvSpPr>
            <p:spPr>
              <a:xfrm>
                <a:off x="1244520" y="4449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693" name="Google Shape;1007;p30"/>
            <p:cNvGrpSpPr/>
            <p:nvPr/>
          </p:nvGrpSpPr>
          <p:grpSpPr>
            <a:xfrm>
              <a:off x="7931880" y="4410000"/>
              <a:ext cx="188280" cy="188280"/>
              <a:chOff x="7931880" y="4410000"/>
              <a:chExt cx="188280" cy="188280"/>
            </a:xfrm>
          </p:grpSpPr>
          <p:sp>
            <p:nvSpPr>
              <p:cNvPr id="694" name="Google Shape;1008;p30"/>
              <p:cNvSpPr/>
              <p:nvPr/>
            </p:nvSpPr>
            <p:spPr>
              <a:xfrm>
                <a:off x="8002440" y="44985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95" name="Google Shape;1009;p30"/>
              <p:cNvSpPr/>
              <p:nvPr/>
            </p:nvSpPr>
            <p:spPr>
              <a:xfrm>
                <a:off x="8071200" y="44985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96" name="Google Shape;1010;p30"/>
              <p:cNvSpPr/>
              <p:nvPr/>
            </p:nvSpPr>
            <p:spPr>
              <a:xfrm>
                <a:off x="7931880" y="44985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97" name="Google Shape;1011;p30"/>
              <p:cNvSpPr/>
              <p:nvPr/>
            </p:nvSpPr>
            <p:spPr>
              <a:xfrm>
                <a:off x="8019000" y="44812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98" name="Google Shape;1012;p30"/>
              <p:cNvSpPr/>
              <p:nvPr/>
            </p:nvSpPr>
            <p:spPr>
              <a:xfrm>
                <a:off x="8019000" y="45504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99" name="Google Shape;1013;p30"/>
              <p:cNvSpPr/>
              <p:nvPr/>
            </p:nvSpPr>
            <p:spPr>
              <a:xfrm>
                <a:off x="8019000" y="44100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grpSp>
        <p:nvGrpSpPr>
          <p:cNvPr id="700" name="Google Shape;1014;p30"/>
          <p:cNvGrpSpPr/>
          <p:nvPr/>
        </p:nvGrpSpPr>
        <p:grpSpPr>
          <a:xfrm>
            <a:off x="-1977120" y="-2183760"/>
            <a:ext cx="12523680" cy="9183960"/>
            <a:chOff x="-1977120" y="-2183760"/>
            <a:chExt cx="12523680" cy="9183960"/>
          </a:xfrm>
        </p:grpSpPr>
        <p:sp>
          <p:nvSpPr>
            <p:cNvPr id="701" name="Google Shape;1015;p30"/>
            <p:cNvSpPr/>
            <p:nvPr/>
          </p:nvSpPr>
          <p:spPr>
            <a:xfrm rot="19736400">
              <a:off x="-675360" y="-137700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algn="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02" name="Google Shape;1016;p30"/>
            <p:cNvSpPr/>
            <p:nvPr/>
          </p:nvSpPr>
          <p:spPr>
            <a:xfrm rot="21010200">
              <a:off x="6662160" y="406764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03" name="Google Shape;1017;p30"/>
            <p:cNvSpPr/>
            <p:nvPr/>
          </p:nvSpPr>
          <p:spPr>
            <a:xfrm rot="14967000" flipH="1">
              <a:off x="-1411560" y="-425520"/>
              <a:ext cx="2064600" cy="2639880"/>
            </a:xfrm>
            <a:custGeom>
              <a:avLst/>
              <a:gdLst>
                <a:gd name="textAreaLeft" fmla="*/ 360 w 2064600"/>
                <a:gd name="textAreaRight" fmla="*/ 206532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04" name="Google Shape;1018;p30"/>
            <p:cNvSpPr/>
            <p:nvPr/>
          </p:nvSpPr>
          <p:spPr>
            <a:xfrm rot="6348000" flipH="1">
              <a:off x="6559920" y="4327200"/>
              <a:ext cx="2064600" cy="2639880"/>
            </a:xfrm>
            <a:custGeom>
              <a:avLst/>
              <a:gdLst>
                <a:gd name="textAreaLeft" fmla="*/ -360 w 2064600"/>
                <a:gd name="textAreaRight" fmla="*/ 206460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12000">
        <p:split orient="vert"/>
      </p:transition>
    </mc:Choice>
    <mc:Fallback xmlns="">
      <p:transition spd="slow" advClick="0" advTm="12000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706" name="PlaceHolder 2"/>
          <p:cNvSpPr>
            <a:spLocks noGrp="1"/>
          </p:cNvSpPr>
          <p:nvPr>
            <p:ph type="body"/>
          </p:nvPr>
        </p:nvSpPr>
        <p:spPr>
          <a:xfrm>
            <a:off x="720000" y="1183320"/>
            <a:ext cx="7703640" cy="407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grpSp>
        <p:nvGrpSpPr>
          <p:cNvPr id="707" name="Google Shape;80;p4"/>
          <p:cNvGrpSpPr/>
          <p:nvPr/>
        </p:nvGrpSpPr>
        <p:grpSpPr>
          <a:xfrm>
            <a:off x="-1419480" y="-2247480"/>
            <a:ext cx="11783520" cy="8991000"/>
            <a:chOff x="-1419480" y="-2247480"/>
            <a:chExt cx="11783520" cy="8991000"/>
          </a:xfrm>
        </p:grpSpPr>
        <p:sp>
          <p:nvSpPr>
            <p:cNvPr id="708" name="Google Shape;81;p4"/>
            <p:cNvSpPr/>
            <p:nvPr/>
          </p:nvSpPr>
          <p:spPr>
            <a:xfrm rot="21259200">
              <a:off x="6206760" y="440352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09" name="Google Shape;82;p4"/>
            <p:cNvSpPr/>
            <p:nvPr/>
          </p:nvSpPr>
          <p:spPr>
            <a:xfrm rot="16200000" flipH="1">
              <a:off x="-1080360" y="-1884240"/>
              <a:ext cx="2436480" cy="3115080"/>
            </a:xfrm>
            <a:custGeom>
              <a:avLst/>
              <a:gdLst>
                <a:gd name="textAreaLeft" fmla="*/ 360 w 2436480"/>
                <a:gd name="textAreaRight" fmla="*/ 2437200 w 2436480"/>
                <a:gd name="textAreaTop" fmla="*/ 0 h 3115080"/>
                <a:gd name="textAreaBottom" fmla="*/ 3115440 h 31150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10" name="Google Shape;83;p4"/>
            <p:cNvSpPr/>
            <p:nvPr/>
          </p:nvSpPr>
          <p:spPr>
            <a:xfrm rot="20038200">
              <a:off x="-1071000" y="-153936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711" name="Google Shape;84;p4"/>
            <p:cNvSpPr/>
            <p:nvPr/>
          </p:nvSpPr>
          <p:spPr>
            <a:xfrm rot="5400000" flipH="1">
              <a:off x="8011440" y="3937680"/>
              <a:ext cx="2064600" cy="2639880"/>
            </a:xfrm>
            <a:custGeom>
              <a:avLst/>
              <a:gdLst>
                <a:gd name="textAreaLeft" fmla="*/ -360 w 2064600"/>
                <a:gd name="textAreaRight" fmla="*/ 206460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712" name="Google Shape;85;p4"/>
          <p:cNvGrpSpPr/>
          <p:nvPr/>
        </p:nvGrpSpPr>
        <p:grpSpPr>
          <a:xfrm>
            <a:off x="524880" y="317160"/>
            <a:ext cx="8284320" cy="4377600"/>
            <a:chOff x="524880" y="317160"/>
            <a:chExt cx="8284320" cy="4377600"/>
          </a:xfrm>
        </p:grpSpPr>
        <p:grpSp>
          <p:nvGrpSpPr>
            <p:cNvPr id="713" name="Google Shape;86;p4"/>
            <p:cNvGrpSpPr/>
            <p:nvPr/>
          </p:nvGrpSpPr>
          <p:grpSpPr>
            <a:xfrm>
              <a:off x="524880" y="878040"/>
              <a:ext cx="188280" cy="188640"/>
              <a:chOff x="524880" y="878040"/>
              <a:chExt cx="188280" cy="188640"/>
            </a:xfrm>
          </p:grpSpPr>
          <p:sp>
            <p:nvSpPr>
              <p:cNvPr id="714" name="Google Shape;87;p4"/>
              <p:cNvSpPr/>
              <p:nvPr/>
            </p:nvSpPr>
            <p:spPr>
              <a:xfrm>
                <a:off x="595080" y="9666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15" name="Google Shape;88;p4"/>
              <p:cNvSpPr/>
              <p:nvPr/>
            </p:nvSpPr>
            <p:spPr>
              <a:xfrm>
                <a:off x="664200" y="9666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16" name="Google Shape;89;p4"/>
              <p:cNvSpPr/>
              <p:nvPr/>
            </p:nvSpPr>
            <p:spPr>
              <a:xfrm>
                <a:off x="524880" y="96660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17" name="Google Shape;90;p4"/>
              <p:cNvSpPr/>
              <p:nvPr/>
            </p:nvSpPr>
            <p:spPr>
              <a:xfrm>
                <a:off x="612000" y="9493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18" name="Google Shape;91;p4"/>
              <p:cNvSpPr/>
              <p:nvPr/>
            </p:nvSpPr>
            <p:spPr>
              <a:xfrm>
                <a:off x="612000" y="10188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19" name="Google Shape;92;p4"/>
              <p:cNvSpPr/>
              <p:nvPr/>
            </p:nvSpPr>
            <p:spPr>
              <a:xfrm>
                <a:off x="612000" y="8780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720" name="Google Shape;93;p4"/>
            <p:cNvGrpSpPr/>
            <p:nvPr/>
          </p:nvGrpSpPr>
          <p:grpSpPr>
            <a:xfrm>
              <a:off x="956160" y="317160"/>
              <a:ext cx="188280" cy="188640"/>
              <a:chOff x="956160" y="317160"/>
              <a:chExt cx="188280" cy="188640"/>
            </a:xfrm>
          </p:grpSpPr>
          <p:sp>
            <p:nvSpPr>
              <p:cNvPr id="721" name="Google Shape;94;p4"/>
              <p:cNvSpPr/>
              <p:nvPr/>
            </p:nvSpPr>
            <p:spPr>
              <a:xfrm>
                <a:off x="1026720" y="4057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22" name="Google Shape;95;p4"/>
              <p:cNvSpPr/>
              <p:nvPr/>
            </p:nvSpPr>
            <p:spPr>
              <a:xfrm>
                <a:off x="1095480" y="4057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23" name="Google Shape;96;p4"/>
              <p:cNvSpPr/>
              <p:nvPr/>
            </p:nvSpPr>
            <p:spPr>
              <a:xfrm>
                <a:off x="956160" y="40572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24" name="Google Shape;97;p4"/>
              <p:cNvSpPr/>
              <p:nvPr/>
            </p:nvSpPr>
            <p:spPr>
              <a:xfrm>
                <a:off x="1043640" y="3884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25" name="Google Shape;98;p4"/>
              <p:cNvSpPr/>
              <p:nvPr/>
            </p:nvSpPr>
            <p:spPr>
              <a:xfrm>
                <a:off x="1043640" y="45792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26" name="Google Shape;99;p4"/>
              <p:cNvSpPr/>
              <p:nvPr/>
            </p:nvSpPr>
            <p:spPr>
              <a:xfrm>
                <a:off x="1043640" y="3171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727" name="Google Shape;100;p4"/>
            <p:cNvGrpSpPr/>
            <p:nvPr/>
          </p:nvGrpSpPr>
          <p:grpSpPr>
            <a:xfrm>
              <a:off x="8620920" y="3925080"/>
              <a:ext cx="188280" cy="188280"/>
              <a:chOff x="8620920" y="3925080"/>
              <a:chExt cx="188280" cy="188280"/>
            </a:xfrm>
          </p:grpSpPr>
          <p:sp>
            <p:nvSpPr>
              <p:cNvPr id="728" name="Google Shape;101;p4"/>
              <p:cNvSpPr/>
              <p:nvPr/>
            </p:nvSpPr>
            <p:spPr>
              <a:xfrm>
                <a:off x="8691120" y="40136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29" name="Google Shape;102;p4"/>
              <p:cNvSpPr/>
              <p:nvPr/>
            </p:nvSpPr>
            <p:spPr>
              <a:xfrm>
                <a:off x="8760240" y="40136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30" name="Google Shape;103;p4"/>
              <p:cNvSpPr/>
              <p:nvPr/>
            </p:nvSpPr>
            <p:spPr>
              <a:xfrm>
                <a:off x="8620920" y="401364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31" name="Google Shape;104;p4"/>
              <p:cNvSpPr/>
              <p:nvPr/>
            </p:nvSpPr>
            <p:spPr>
              <a:xfrm>
                <a:off x="8708040" y="39963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32" name="Google Shape;105;p4"/>
              <p:cNvSpPr/>
              <p:nvPr/>
            </p:nvSpPr>
            <p:spPr>
              <a:xfrm>
                <a:off x="8708040" y="40654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33" name="Google Shape;106;p4"/>
              <p:cNvSpPr/>
              <p:nvPr/>
            </p:nvSpPr>
            <p:spPr>
              <a:xfrm>
                <a:off x="8708040" y="39250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734" name="Google Shape;107;p4"/>
            <p:cNvGrpSpPr/>
            <p:nvPr/>
          </p:nvGrpSpPr>
          <p:grpSpPr>
            <a:xfrm>
              <a:off x="7646760" y="4506120"/>
              <a:ext cx="188280" cy="188640"/>
              <a:chOff x="7646760" y="4506120"/>
              <a:chExt cx="188280" cy="188640"/>
            </a:xfrm>
          </p:grpSpPr>
          <p:sp>
            <p:nvSpPr>
              <p:cNvPr id="735" name="Google Shape;108;p4"/>
              <p:cNvSpPr/>
              <p:nvPr/>
            </p:nvSpPr>
            <p:spPr>
              <a:xfrm>
                <a:off x="7716960" y="45946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36" name="Google Shape;109;p4"/>
              <p:cNvSpPr/>
              <p:nvPr/>
            </p:nvSpPr>
            <p:spPr>
              <a:xfrm>
                <a:off x="7786080" y="45946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37" name="Google Shape;110;p4"/>
              <p:cNvSpPr/>
              <p:nvPr/>
            </p:nvSpPr>
            <p:spPr>
              <a:xfrm>
                <a:off x="7646760" y="45946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38" name="Google Shape;111;p4"/>
              <p:cNvSpPr/>
              <p:nvPr/>
            </p:nvSpPr>
            <p:spPr>
              <a:xfrm>
                <a:off x="7733880" y="45774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39" name="Google Shape;112;p4"/>
              <p:cNvSpPr/>
              <p:nvPr/>
            </p:nvSpPr>
            <p:spPr>
              <a:xfrm>
                <a:off x="7733880" y="46468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40" name="Google Shape;113;p4"/>
              <p:cNvSpPr/>
              <p:nvPr/>
            </p:nvSpPr>
            <p:spPr>
              <a:xfrm>
                <a:off x="7733880" y="45061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12000">
        <p:split orient="vert"/>
      </p:transition>
    </mc:Choice>
    <mc:Fallback xmlns="">
      <p:transition spd="slow" advClick="0" advTm="12000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7" name="Google Shape;115;p5"/>
          <p:cNvGrpSpPr/>
          <p:nvPr/>
        </p:nvGrpSpPr>
        <p:grpSpPr>
          <a:xfrm>
            <a:off x="961560" y="828360"/>
            <a:ext cx="7636680" cy="3843720"/>
            <a:chOff x="961560" y="828360"/>
            <a:chExt cx="7636680" cy="3843720"/>
          </a:xfrm>
        </p:grpSpPr>
        <p:grpSp>
          <p:nvGrpSpPr>
            <p:cNvPr id="958" name="Google Shape;116;p5"/>
            <p:cNvGrpSpPr/>
            <p:nvPr/>
          </p:nvGrpSpPr>
          <p:grpSpPr>
            <a:xfrm>
              <a:off x="8410320" y="1617480"/>
              <a:ext cx="187920" cy="188640"/>
              <a:chOff x="8410320" y="1617480"/>
              <a:chExt cx="187920" cy="188640"/>
            </a:xfrm>
          </p:grpSpPr>
          <p:sp>
            <p:nvSpPr>
              <p:cNvPr id="959" name="Google Shape;117;p5"/>
              <p:cNvSpPr/>
              <p:nvPr/>
            </p:nvSpPr>
            <p:spPr>
              <a:xfrm>
                <a:off x="8480520" y="17064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960" name="Google Shape;118;p5"/>
              <p:cNvSpPr/>
              <p:nvPr/>
            </p:nvSpPr>
            <p:spPr>
              <a:xfrm>
                <a:off x="8549280" y="17064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961" name="Google Shape;119;p5"/>
              <p:cNvSpPr/>
              <p:nvPr/>
            </p:nvSpPr>
            <p:spPr>
              <a:xfrm>
                <a:off x="8410320" y="170640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962" name="Google Shape;120;p5"/>
              <p:cNvSpPr/>
              <p:nvPr/>
            </p:nvSpPr>
            <p:spPr>
              <a:xfrm>
                <a:off x="8497440" y="16887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963" name="Google Shape;121;p5"/>
              <p:cNvSpPr/>
              <p:nvPr/>
            </p:nvSpPr>
            <p:spPr>
              <a:xfrm>
                <a:off x="8497440" y="175824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964" name="Google Shape;122;p5"/>
              <p:cNvSpPr/>
              <p:nvPr/>
            </p:nvSpPr>
            <p:spPr>
              <a:xfrm>
                <a:off x="8497440" y="16174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965" name="Google Shape;123;p5"/>
            <p:cNvGrpSpPr/>
            <p:nvPr/>
          </p:nvGrpSpPr>
          <p:grpSpPr>
            <a:xfrm>
              <a:off x="961560" y="4218120"/>
              <a:ext cx="188280" cy="188640"/>
              <a:chOff x="961560" y="4218120"/>
              <a:chExt cx="188280" cy="188640"/>
            </a:xfrm>
          </p:grpSpPr>
          <p:sp>
            <p:nvSpPr>
              <p:cNvPr id="966" name="Google Shape;124;p5"/>
              <p:cNvSpPr/>
              <p:nvPr/>
            </p:nvSpPr>
            <p:spPr>
              <a:xfrm>
                <a:off x="1031760" y="43066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967" name="Google Shape;125;p5"/>
              <p:cNvSpPr/>
              <p:nvPr/>
            </p:nvSpPr>
            <p:spPr>
              <a:xfrm>
                <a:off x="1100880" y="43066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968" name="Google Shape;126;p5"/>
              <p:cNvSpPr/>
              <p:nvPr/>
            </p:nvSpPr>
            <p:spPr>
              <a:xfrm>
                <a:off x="961560" y="43066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969" name="Google Shape;127;p5"/>
              <p:cNvSpPr/>
              <p:nvPr/>
            </p:nvSpPr>
            <p:spPr>
              <a:xfrm>
                <a:off x="1048680" y="42894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970" name="Google Shape;128;p5"/>
              <p:cNvSpPr/>
              <p:nvPr/>
            </p:nvSpPr>
            <p:spPr>
              <a:xfrm>
                <a:off x="1048680" y="43588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971" name="Google Shape;129;p5"/>
              <p:cNvSpPr/>
              <p:nvPr/>
            </p:nvSpPr>
            <p:spPr>
              <a:xfrm>
                <a:off x="1048680" y="42181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972" name="Google Shape;130;p5"/>
            <p:cNvGrpSpPr/>
            <p:nvPr/>
          </p:nvGrpSpPr>
          <p:grpSpPr>
            <a:xfrm>
              <a:off x="1690560" y="4483800"/>
              <a:ext cx="188280" cy="188280"/>
              <a:chOff x="1690560" y="4483800"/>
              <a:chExt cx="188280" cy="188280"/>
            </a:xfrm>
          </p:grpSpPr>
          <p:sp>
            <p:nvSpPr>
              <p:cNvPr id="973" name="Google Shape;131;p5"/>
              <p:cNvSpPr/>
              <p:nvPr/>
            </p:nvSpPr>
            <p:spPr>
              <a:xfrm>
                <a:off x="1760760" y="45723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974" name="Google Shape;132;p5"/>
              <p:cNvSpPr/>
              <p:nvPr/>
            </p:nvSpPr>
            <p:spPr>
              <a:xfrm>
                <a:off x="1829880" y="45723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975" name="Google Shape;133;p5"/>
              <p:cNvSpPr/>
              <p:nvPr/>
            </p:nvSpPr>
            <p:spPr>
              <a:xfrm>
                <a:off x="1690560" y="45723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976" name="Google Shape;134;p5"/>
              <p:cNvSpPr/>
              <p:nvPr/>
            </p:nvSpPr>
            <p:spPr>
              <a:xfrm>
                <a:off x="1777680" y="45550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977" name="Google Shape;135;p5"/>
              <p:cNvSpPr/>
              <p:nvPr/>
            </p:nvSpPr>
            <p:spPr>
              <a:xfrm>
                <a:off x="1777680" y="46242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978" name="Google Shape;136;p5"/>
              <p:cNvSpPr/>
              <p:nvPr/>
            </p:nvSpPr>
            <p:spPr>
              <a:xfrm>
                <a:off x="1777680" y="44838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979" name="Google Shape;137;p5"/>
            <p:cNvGrpSpPr/>
            <p:nvPr/>
          </p:nvGrpSpPr>
          <p:grpSpPr>
            <a:xfrm>
              <a:off x="7931880" y="828360"/>
              <a:ext cx="188280" cy="188640"/>
              <a:chOff x="7931880" y="828360"/>
              <a:chExt cx="188280" cy="188640"/>
            </a:xfrm>
          </p:grpSpPr>
          <p:sp>
            <p:nvSpPr>
              <p:cNvPr id="980" name="Google Shape;138;p5"/>
              <p:cNvSpPr/>
              <p:nvPr/>
            </p:nvSpPr>
            <p:spPr>
              <a:xfrm>
                <a:off x="8002440" y="9169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981" name="Google Shape;139;p5"/>
              <p:cNvSpPr/>
              <p:nvPr/>
            </p:nvSpPr>
            <p:spPr>
              <a:xfrm>
                <a:off x="8071200" y="9169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982" name="Google Shape;140;p5"/>
              <p:cNvSpPr/>
              <p:nvPr/>
            </p:nvSpPr>
            <p:spPr>
              <a:xfrm>
                <a:off x="7931880" y="91692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983" name="Google Shape;141;p5"/>
              <p:cNvSpPr/>
              <p:nvPr/>
            </p:nvSpPr>
            <p:spPr>
              <a:xfrm>
                <a:off x="8019000" y="8996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984" name="Google Shape;142;p5"/>
              <p:cNvSpPr/>
              <p:nvPr/>
            </p:nvSpPr>
            <p:spPr>
              <a:xfrm>
                <a:off x="8019000" y="96912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985" name="Google Shape;143;p5"/>
              <p:cNvSpPr/>
              <p:nvPr/>
            </p:nvSpPr>
            <p:spPr>
              <a:xfrm>
                <a:off x="8019000" y="8283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grpSp>
        <p:nvGrpSpPr>
          <p:cNvPr id="986" name="Google Shape;144;p5"/>
          <p:cNvGrpSpPr/>
          <p:nvPr/>
        </p:nvGrpSpPr>
        <p:grpSpPr>
          <a:xfrm>
            <a:off x="-1955880" y="-1981440"/>
            <a:ext cx="12990240" cy="9448200"/>
            <a:chOff x="-1955880" y="-1981440"/>
            <a:chExt cx="12990240" cy="9448200"/>
          </a:xfrm>
        </p:grpSpPr>
        <p:sp>
          <p:nvSpPr>
            <p:cNvPr id="987" name="Google Shape;145;p5"/>
            <p:cNvSpPr/>
            <p:nvPr/>
          </p:nvSpPr>
          <p:spPr>
            <a:xfrm rot="12402600">
              <a:off x="6162840" y="-125892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algn="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88" name="Google Shape;146;p5"/>
            <p:cNvSpPr/>
            <p:nvPr/>
          </p:nvSpPr>
          <p:spPr>
            <a:xfrm rot="2474400">
              <a:off x="-882360" y="434592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89" name="Google Shape;147;p5"/>
            <p:cNvSpPr/>
            <p:nvPr/>
          </p:nvSpPr>
          <p:spPr>
            <a:xfrm rot="14967000" flipH="1">
              <a:off x="-1390320" y="2752920"/>
              <a:ext cx="2064600" cy="2639880"/>
            </a:xfrm>
            <a:custGeom>
              <a:avLst/>
              <a:gdLst>
                <a:gd name="textAreaLeft" fmla="*/ 360 w 2064600"/>
                <a:gd name="textAreaRight" fmla="*/ 206532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990" name="Google Shape;148;p5"/>
            <p:cNvSpPr/>
            <p:nvPr/>
          </p:nvSpPr>
          <p:spPr>
            <a:xfrm rot="6348000" flipH="1">
              <a:off x="8450640" y="-588240"/>
              <a:ext cx="2064600" cy="2639880"/>
            </a:xfrm>
            <a:custGeom>
              <a:avLst/>
              <a:gdLst>
                <a:gd name="textAreaLeft" fmla="*/ -360 w 2064600"/>
                <a:gd name="textAreaRight" fmla="*/ 206460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991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12000">
        <p:split orient="vert"/>
      </p:transition>
    </mc:Choice>
    <mc:Fallback xmlns="">
      <p:transition spd="slow" advClick="0" advTm="12000">
        <p:split orient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993" name="Google Shape;156;p6"/>
          <p:cNvGrpSpPr/>
          <p:nvPr/>
        </p:nvGrpSpPr>
        <p:grpSpPr>
          <a:xfrm>
            <a:off x="447120" y="1433880"/>
            <a:ext cx="8422200" cy="3326760"/>
            <a:chOff x="447120" y="1433880"/>
            <a:chExt cx="8422200" cy="3326760"/>
          </a:xfrm>
        </p:grpSpPr>
        <p:grpSp>
          <p:nvGrpSpPr>
            <p:cNvPr id="994" name="Google Shape;157;p6"/>
            <p:cNvGrpSpPr/>
            <p:nvPr/>
          </p:nvGrpSpPr>
          <p:grpSpPr>
            <a:xfrm>
              <a:off x="8681040" y="2025000"/>
              <a:ext cx="188280" cy="188640"/>
              <a:chOff x="8681040" y="2025000"/>
              <a:chExt cx="188280" cy="188640"/>
            </a:xfrm>
          </p:grpSpPr>
          <p:sp>
            <p:nvSpPr>
              <p:cNvPr id="995" name="Google Shape;158;p6"/>
              <p:cNvSpPr/>
              <p:nvPr/>
            </p:nvSpPr>
            <p:spPr>
              <a:xfrm>
                <a:off x="8751600" y="21139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996" name="Google Shape;159;p6"/>
              <p:cNvSpPr/>
              <p:nvPr/>
            </p:nvSpPr>
            <p:spPr>
              <a:xfrm>
                <a:off x="8820360" y="21139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997" name="Google Shape;160;p6"/>
              <p:cNvSpPr/>
              <p:nvPr/>
            </p:nvSpPr>
            <p:spPr>
              <a:xfrm>
                <a:off x="8681040" y="211392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998" name="Google Shape;161;p6"/>
              <p:cNvSpPr/>
              <p:nvPr/>
            </p:nvSpPr>
            <p:spPr>
              <a:xfrm>
                <a:off x="8768160" y="20962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999" name="Google Shape;162;p6"/>
              <p:cNvSpPr/>
              <p:nvPr/>
            </p:nvSpPr>
            <p:spPr>
              <a:xfrm>
                <a:off x="8768160" y="216576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000" name="Google Shape;163;p6"/>
              <p:cNvSpPr/>
              <p:nvPr/>
            </p:nvSpPr>
            <p:spPr>
              <a:xfrm>
                <a:off x="8768160" y="20250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1001" name="Google Shape;164;p6"/>
            <p:cNvGrpSpPr/>
            <p:nvPr/>
          </p:nvGrpSpPr>
          <p:grpSpPr>
            <a:xfrm>
              <a:off x="8336520" y="1433880"/>
              <a:ext cx="188280" cy="188280"/>
              <a:chOff x="8336520" y="1433880"/>
              <a:chExt cx="188280" cy="188280"/>
            </a:xfrm>
          </p:grpSpPr>
          <p:sp>
            <p:nvSpPr>
              <p:cNvPr id="1002" name="Google Shape;165;p6"/>
              <p:cNvSpPr/>
              <p:nvPr/>
            </p:nvSpPr>
            <p:spPr>
              <a:xfrm>
                <a:off x="8407080" y="15224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003" name="Google Shape;166;p6"/>
              <p:cNvSpPr/>
              <p:nvPr/>
            </p:nvSpPr>
            <p:spPr>
              <a:xfrm>
                <a:off x="8475840" y="15224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004" name="Google Shape;167;p6"/>
              <p:cNvSpPr/>
              <p:nvPr/>
            </p:nvSpPr>
            <p:spPr>
              <a:xfrm>
                <a:off x="8336520" y="152244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005" name="Google Shape;168;p6"/>
              <p:cNvSpPr/>
              <p:nvPr/>
            </p:nvSpPr>
            <p:spPr>
              <a:xfrm>
                <a:off x="8423640" y="15051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006" name="Google Shape;169;p6"/>
              <p:cNvSpPr/>
              <p:nvPr/>
            </p:nvSpPr>
            <p:spPr>
              <a:xfrm>
                <a:off x="8423640" y="15742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007" name="Google Shape;170;p6"/>
              <p:cNvSpPr/>
              <p:nvPr/>
            </p:nvSpPr>
            <p:spPr>
              <a:xfrm>
                <a:off x="8423640" y="14338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1008" name="Google Shape;171;p6"/>
            <p:cNvGrpSpPr/>
            <p:nvPr/>
          </p:nvGrpSpPr>
          <p:grpSpPr>
            <a:xfrm>
              <a:off x="1320120" y="4572360"/>
              <a:ext cx="188280" cy="188280"/>
              <a:chOff x="1320120" y="4572360"/>
              <a:chExt cx="188280" cy="188280"/>
            </a:xfrm>
          </p:grpSpPr>
          <p:sp>
            <p:nvSpPr>
              <p:cNvPr id="1009" name="Google Shape;172;p6"/>
              <p:cNvSpPr/>
              <p:nvPr/>
            </p:nvSpPr>
            <p:spPr>
              <a:xfrm>
                <a:off x="1390320" y="46609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010" name="Google Shape;173;p6"/>
              <p:cNvSpPr/>
              <p:nvPr/>
            </p:nvSpPr>
            <p:spPr>
              <a:xfrm>
                <a:off x="1459440" y="46609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011" name="Google Shape;174;p6"/>
              <p:cNvSpPr/>
              <p:nvPr/>
            </p:nvSpPr>
            <p:spPr>
              <a:xfrm>
                <a:off x="1320120" y="466092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012" name="Google Shape;175;p6"/>
              <p:cNvSpPr/>
              <p:nvPr/>
            </p:nvSpPr>
            <p:spPr>
              <a:xfrm>
                <a:off x="1407240" y="46436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013" name="Google Shape;176;p6"/>
              <p:cNvSpPr/>
              <p:nvPr/>
            </p:nvSpPr>
            <p:spPr>
              <a:xfrm>
                <a:off x="1407240" y="471276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014" name="Google Shape;177;p6"/>
              <p:cNvSpPr/>
              <p:nvPr/>
            </p:nvSpPr>
            <p:spPr>
              <a:xfrm>
                <a:off x="1407240" y="45723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1015" name="Google Shape;178;p6"/>
            <p:cNvGrpSpPr/>
            <p:nvPr/>
          </p:nvGrpSpPr>
          <p:grpSpPr>
            <a:xfrm>
              <a:off x="447120" y="4196520"/>
              <a:ext cx="188280" cy="188280"/>
              <a:chOff x="447120" y="4196520"/>
              <a:chExt cx="188280" cy="188280"/>
            </a:xfrm>
          </p:grpSpPr>
          <p:sp>
            <p:nvSpPr>
              <p:cNvPr id="1016" name="Google Shape;179;p6"/>
              <p:cNvSpPr/>
              <p:nvPr/>
            </p:nvSpPr>
            <p:spPr>
              <a:xfrm>
                <a:off x="517320" y="42850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017" name="Google Shape;180;p6"/>
              <p:cNvSpPr/>
              <p:nvPr/>
            </p:nvSpPr>
            <p:spPr>
              <a:xfrm>
                <a:off x="586440" y="42850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018" name="Google Shape;181;p6"/>
              <p:cNvSpPr/>
              <p:nvPr/>
            </p:nvSpPr>
            <p:spPr>
              <a:xfrm>
                <a:off x="447120" y="42850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019" name="Google Shape;182;p6"/>
              <p:cNvSpPr/>
              <p:nvPr/>
            </p:nvSpPr>
            <p:spPr>
              <a:xfrm>
                <a:off x="534240" y="42678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020" name="Google Shape;183;p6"/>
              <p:cNvSpPr/>
              <p:nvPr/>
            </p:nvSpPr>
            <p:spPr>
              <a:xfrm>
                <a:off x="534240" y="433692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021" name="Google Shape;184;p6"/>
              <p:cNvSpPr/>
              <p:nvPr/>
            </p:nvSpPr>
            <p:spPr>
              <a:xfrm>
                <a:off x="534240" y="41965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grpSp>
        <p:nvGrpSpPr>
          <p:cNvPr id="1022" name="Google Shape;185;p6"/>
          <p:cNvGrpSpPr/>
          <p:nvPr/>
        </p:nvGrpSpPr>
        <p:grpSpPr>
          <a:xfrm>
            <a:off x="-1594080" y="-1621800"/>
            <a:ext cx="12747960" cy="9218520"/>
            <a:chOff x="-1594080" y="-1621800"/>
            <a:chExt cx="12747960" cy="9218520"/>
          </a:xfrm>
        </p:grpSpPr>
        <p:sp>
          <p:nvSpPr>
            <p:cNvPr id="1023" name="Google Shape;186;p6"/>
            <p:cNvSpPr/>
            <p:nvPr/>
          </p:nvSpPr>
          <p:spPr>
            <a:xfrm rot="1465200">
              <a:off x="6806160" y="-94788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24" name="Google Shape;187;p6"/>
            <p:cNvSpPr/>
            <p:nvPr/>
          </p:nvSpPr>
          <p:spPr>
            <a:xfrm rot="8461200" flipH="1">
              <a:off x="207360" y="4216320"/>
              <a:ext cx="2064600" cy="2639880"/>
            </a:xfrm>
            <a:custGeom>
              <a:avLst/>
              <a:gdLst>
                <a:gd name="textAreaLeft" fmla="*/ -360 w 2064600"/>
                <a:gd name="textAreaRight" fmla="*/ 206460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25" name="Google Shape;188;p6"/>
            <p:cNvSpPr/>
            <p:nvPr/>
          </p:nvSpPr>
          <p:spPr>
            <a:xfrm rot="2215800" flipH="1">
              <a:off x="8503200" y="-588600"/>
              <a:ext cx="2064600" cy="2639880"/>
            </a:xfrm>
            <a:custGeom>
              <a:avLst/>
              <a:gdLst>
                <a:gd name="textAreaLeft" fmla="*/ -360 w 2064600"/>
                <a:gd name="textAreaRight" fmla="*/ 206460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26" name="Google Shape;189;p6"/>
            <p:cNvSpPr/>
            <p:nvPr/>
          </p:nvSpPr>
          <p:spPr>
            <a:xfrm rot="2257200">
              <a:off x="-1321920" y="452304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12000">
        <p:split orient="vert"/>
      </p:transition>
    </mc:Choice>
    <mc:Fallback xmlns="">
      <p:transition spd="slow" advClick="0" advTm="12000">
        <p:split orient="vert"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" name="PlaceHolder 1"/>
          <p:cNvSpPr>
            <a:spLocks noGrp="1"/>
          </p:cNvSpPr>
          <p:nvPr>
            <p:ph type="title"/>
          </p:nvPr>
        </p:nvSpPr>
        <p:spPr>
          <a:xfrm>
            <a:off x="713160" y="1731600"/>
            <a:ext cx="4109760" cy="1161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54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1097" name="Google Shape;265;p9"/>
          <p:cNvGrpSpPr/>
          <p:nvPr/>
        </p:nvGrpSpPr>
        <p:grpSpPr>
          <a:xfrm>
            <a:off x="-1978200" y="-1850760"/>
            <a:ext cx="5211360" cy="8916120"/>
            <a:chOff x="-1978200" y="-1850760"/>
            <a:chExt cx="5211360" cy="8916120"/>
          </a:xfrm>
        </p:grpSpPr>
        <p:sp>
          <p:nvSpPr>
            <p:cNvPr id="1098" name="Google Shape;266;p9"/>
            <p:cNvSpPr/>
            <p:nvPr/>
          </p:nvSpPr>
          <p:spPr>
            <a:xfrm rot="2211600">
              <a:off x="-1287360" y="-1329480"/>
              <a:ext cx="2436480" cy="3115080"/>
            </a:xfrm>
            <a:custGeom>
              <a:avLst/>
              <a:gdLst>
                <a:gd name="textAreaLeft" fmla="*/ 0 w 2436480"/>
                <a:gd name="textAreaRight" fmla="*/ 2436840 w 2436480"/>
                <a:gd name="textAreaTop" fmla="*/ 0 h 3115080"/>
                <a:gd name="textAreaBottom" fmla="*/ 3115440 h 31150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099" name="Google Shape;267;p9"/>
            <p:cNvSpPr/>
            <p:nvPr/>
          </p:nvSpPr>
          <p:spPr>
            <a:xfrm rot="15370800">
              <a:off x="-862560" y="3952440"/>
              <a:ext cx="2436480" cy="3115080"/>
            </a:xfrm>
            <a:custGeom>
              <a:avLst/>
              <a:gdLst>
                <a:gd name="textAreaLeft" fmla="*/ 0 w 2436480"/>
                <a:gd name="textAreaRight" fmla="*/ 2436840 w 2436480"/>
                <a:gd name="textAreaTop" fmla="*/ 0 h 3115080"/>
                <a:gd name="textAreaBottom" fmla="*/ 3115440 h 31150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100" name="Google Shape;268;p9"/>
            <p:cNvSpPr/>
            <p:nvPr/>
          </p:nvSpPr>
          <p:spPr>
            <a:xfrm rot="20049600">
              <a:off x="-932040" y="-1059840"/>
              <a:ext cx="4006800" cy="1647000"/>
            </a:xfrm>
            <a:custGeom>
              <a:avLst/>
              <a:gdLst>
                <a:gd name="textAreaLeft" fmla="*/ 0 w 4006800"/>
                <a:gd name="textAreaRight" fmla="*/ 4007160 w 4006800"/>
                <a:gd name="textAreaTop" fmla="*/ 0 h 1647000"/>
                <a:gd name="textAreaBottom" fmla="*/ 1647360 h 1647000"/>
              </a:gdLst>
              <a:ahLst/>
              <a:cxnLst/>
              <a:rect l="textAreaLeft" t="textAreaTop" r="textAreaRight" b="textAreaBottom"/>
              <a:pathLst>
                <a:path w="749" h="940">
                  <a:moveTo>
                    <a:pt x="523" y="343"/>
                  </a:moveTo>
                  <a:cubicBezTo>
                    <a:pt x="445" y="317"/>
                    <a:pt x="491" y="0"/>
                    <a:pt x="364" y="0"/>
                  </a:cubicBezTo>
                  <a:cubicBezTo>
                    <a:pt x="237" y="0"/>
                    <a:pt x="251" y="362"/>
                    <a:pt x="212" y="363"/>
                  </a:cubicBezTo>
                  <a:cubicBezTo>
                    <a:pt x="173" y="365"/>
                    <a:pt x="159" y="210"/>
                    <a:pt x="104" y="217"/>
                  </a:cubicBezTo>
                  <a:cubicBezTo>
                    <a:pt x="48" y="224"/>
                    <a:pt x="0" y="470"/>
                    <a:pt x="0" y="470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0" y="470"/>
                    <a:pt x="48" y="716"/>
                    <a:pt x="104" y="723"/>
                  </a:cubicBezTo>
                  <a:cubicBezTo>
                    <a:pt x="159" y="730"/>
                    <a:pt x="173" y="574"/>
                    <a:pt x="212" y="576"/>
                  </a:cubicBezTo>
                  <a:cubicBezTo>
                    <a:pt x="251" y="578"/>
                    <a:pt x="237" y="939"/>
                    <a:pt x="364" y="939"/>
                  </a:cubicBezTo>
                  <a:cubicBezTo>
                    <a:pt x="491" y="940"/>
                    <a:pt x="445" y="623"/>
                    <a:pt x="523" y="596"/>
                  </a:cubicBezTo>
                  <a:cubicBezTo>
                    <a:pt x="601" y="570"/>
                    <a:pt x="749" y="636"/>
                    <a:pt x="749" y="470"/>
                  </a:cubicBezTo>
                  <a:cubicBezTo>
                    <a:pt x="749" y="304"/>
                    <a:pt x="601" y="370"/>
                    <a:pt x="523" y="34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1101" name="Google Shape;269;p9"/>
          <p:cNvGrpSpPr/>
          <p:nvPr/>
        </p:nvGrpSpPr>
        <p:grpSpPr>
          <a:xfrm>
            <a:off x="660240" y="285480"/>
            <a:ext cx="7933680" cy="4651200"/>
            <a:chOff x="660240" y="285480"/>
            <a:chExt cx="7933680" cy="4651200"/>
          </a:xfrm>
        </p:grpSpPr>
        <p:grpSp>
          <p:nvGrpSpPr>
            <p:cNvPr id="1102" name="Google Shape;270;p9"/>
            <p:cNvGrpSpPr/>
            <p:nvPr/>
          </p:nvGrpSpPr>
          <p:grpSpPr>
            <a:xfrm>
              <a:off x="3138480" y="285480"/>
              <a:ext cx="188280" cy="188280"/>
              <a:chOff x="3138480" y="285480"/>
              <a:chExt cx="188280" cy="188280"/>
            </a:xfrm>
          </p:grpSpPr>
          <p:sp>
            <p:nvSpPr>
              <p:cNvPr id="1103" name="Google Shape;271;p9"/>
              <p:cNvSpPr/>
              <p:nvPr/>
            </p:nvSpPr>
            <p:spPr>
              <a:xfrm>
                <a:off x="3209040" y="3740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104" name="Google Shape;272;p9"/>
              <p:cNvSpPr/>
              <p:nvPr/>
            </p:nvSpPr>
            <p:spPr>
              <a:xfrm>
                <a:off x="3277800" y="3740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105" name="Google Shape;273;p9"/>
              <p:cNvSpPr/>
              <p:nvPr/>
            </p:nvSpPr>
            <p:spPr>
              <a:xfrm>
                <a:off x="3138480" y="37404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106" name="Google Shape;274;p9"/>
              <p:cNvSpPr/>
              <p:nvPr/>
            </p:nvSpPr>
            <p:spPr>
              <a:xfrm>
                <a:off x="3225600" y="3567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107" name="Google Shape;275;p9"/>
              <p:cNvSpPr/>
              <p:nvPr/>
            </p:nvSpPr>
            <p:spPr>
              <a:xfrm>
                <a:off x="3225600" y="4258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108" name="Google Shape;276;p9"/>
              <p:cNvSpPr/>
              <p:nvPr/>
            </p:nvSpPr>
            <p:spPr>
              <a:xfrm>
                <a:off x="3225600" y="2854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1109" name="Google Shape;277;p9"/>
            <p:cNvGrpSpPr/>
            <p:nvPr/>
          </p:nvGrpSpPr>
          <p:grpSpPr>
            <a:xfrm>
              <a:off x="660240" y="1573560"/>
              <a:ext cx="188280" cy="188640"/>
              <a:chOff x="660240" y="1573560"/>
              <a:chExt cx="188280" cy="188640"/>
            </a:xfrm>
          </p:grpSpPr>
          <p:sp>
            <p:nvSpPr>
              <p:cNvPr id="1110" name="Google Shape;278;p9"/>
              <p:cNvSpPr/>
              <p:nvPr/>
            </p:nvSpPr>
            <p:spPr>
              <a:xfrm>
                <a:off x="730440" y="16621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111" name="Google Shape;279;p9"/>
              <p:cNvSpPr/>
              <p:nvPr/>
            </p:nvSpPr>
            <p:spPr>
              <a:xfrm>
                <a:off x="799560" y="16621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112" name="Google Shape;280;p9"/>
              <p:cNvSpPr/>
              <p:nvPr/>
            </p:nvSpPr>
            <p:spPr>
              <a:xfrm>
                <a:off x="660240" y="166212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113" name="Google Shape;281;p9"/>
              <p:cNvSpPr/>
              <p:nvPr/>
            </p:nvSpPr>
            <p:spPr>
              <a:xfrm>
                <a:off x="747360" y="16448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114" name="Google Shape;282;p9"/>
              <p:cNvSpPr/>
              <p:nvPr/>
            </p:nvSpPr>
            <p:spPr>
              <a:xfrm>
                <a:off x="747360" y="171432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115" name="Google Shape;283;p9"/>
              <p:cNvSpPr/>
              <p:nvPr/>
            </p:nvSpPr>
            <p:spPr>
              <a:xfrm>
                <a:off x="747360" y="15735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1116" name="Google Shape;284;p9"/>
            <p:cNvGrpSpPr/>
            <p:nvPr/>
          </p:nvGrpSpPr>
          <p:grpSpPr>
            <a:xfrm>
              <a:off x="2454120" y="4514040"/>
              <a:ext cx="188280" cy="188640"/>
              <a:chOff x="2454120" y="4514040"/>
              <a:chExt cx="188280" cy="188640"/>
            </a:xfrm>
          </p:grpSpPr>
          <p:sp>
            <p:nvSpPr>
              <p:cNvPr id="1117" name="Google Shape;285;p9"/>
              <p:cNvSpPr/>
              <p:nvPr/>
            </p:nvSpPr>
            <p:spPr>
              <a:xfrm>
                <a:off x="2524680" y="46029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118" name="Google Shape;286;p9"/>
              <p:cNvSpPr/>
              <p:nvPr/>
            </p:nvSpPr>
            <p:spPr>
              <a:xfrm>
                <a:off x="2593440" y="46029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119" name="Google Shape;287;p9"/>
              <p:cNvSpPr/>
              <p:nvPr/>
            </p:nvSpPr>
            <p:spPr>
              <a:xfrm>
                <a:off x="2454120" y="46029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120" name="Google Shape;288;p9"/>
              <p:cNvSpPr/>
              <p:nvPr/>
            </p:nvSpPr>
            <p:spPr>
              <a:xfrm>
                <a:off x="2541600" y="45853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121" name="Google Shape;289;p9"/>
              <p:cNvSpPr/>
              <p:nvPr/>
            </p:nvSpPr>
            <p:spPr>
              <a:xfrm>
                <a:off x="2541600" y="46548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122" name="Google Shape;290;p9"/>
              <p:cNvSpPr/>
              <p:nvPr/>
            </p:nvSpPr>
            <p:spPr>
              <a:xfrm>
                <a:off x="2541600" y="45140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1123" name="Google Shape;291;p9"/>
            <p:cNvGrpSpPr/>
            <p:nvPr/>
          </p:nvGrpSpPr>
          <p:grpSpPr>
            <a:xfrm>
              <a:off x="8267400" y="4608720"/>
              <a:ext cx="326520" cy="327960"/>
              <a:chOff x="8267400" y="4608720"/>
              <a:chExt cx="326520" cy="327960"/>
            </a:xfrm>
          </p:grpSpPr>
          <p:sp>
            <p:nvSpPr>
              <p:cNvPr id="1124" name="Google Shape;292;p9"/>
              <p:cNvSpPr/>
              <p:nvPr/>
            </p:nvSpPr>
            <p:spPr>
              <a:xfrm>
                <a:off x="8408520" y="47674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125" name="Google Shape;293;p9"/>
              <p:cNvSpPr/>
              <p:nvPr/>
            </p:nvSpPr>
            <p:spPr>
              <a:xfrm>
                <a:off x="8477280" y="47674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126" name="Google Shape;294;p9"/>
              <p:cNvSpPr/>
              <p:nvPr/>
            </p:nvSpPr>
            <p:spPr>
              <a:xfrm>
                <a:off x="8546040" y="4767480"/>
                <a:ext cx="4788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127" name="Google Shape;295;p9"/>
              <p:cNvSpPr/>
              <p:nvPr/>
            </p:nvSpPr>
            <p:spPr>
              <a:xfrm>
                <a:off x="8337960" y="4767480"/>
                <a:ext cx="4824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128" name="Google Shape;296;p9"/>
              <p:cNvSpPr/>
              <p:nvPr/>
            </p:nvSpPr>
            <p:spPr>
              <a:xfrm>
                <a:off x="8267400" y="47674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129" name="Google Shape;297;p9"/>
              <p:cNvSpPr/>
              <p:nvPr/>
            </p:nvSpPr>
            <p:spPr>
              <a:xfrm>
                <a:off x="8425800" y="475020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130" name="Google Shape;298;p9"/>
              <p:cNvSpPr/>
              <p:nvPr/>
            </p:nvSpPr>
            <p:spPr>
              <a:xfrm>
                <a:off x="8425800" y="4819680"/>
                <a:ext cx="1224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131" name="Google Shape;299;p9"/>
              <p:cNvSpPr/>
              <p:nvPr/>
            </p:nvSpPr>
            <p:spPr>
              <a:xfrm>
                <a:off x="8425800" y="488736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132" name="Google Shape;300;p9"/>
              <p:cNvSpPr/>
              <p:nvPr/>
            </p:nvSpPr>
            <p:spPr>
              <a:xfrm>
                <a:off x="8425800" y="467892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133" name="Google Shape;301;p9"/>
              <p:cNvSpPr/>
              <p:nvPr/>
            </p:nvSpPr>
            <p:spPr>
              <a:xfrm>
                <a:off x="8425800" y="460872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sp>
        <p:nvSpPr>
          <p:cNvPr id="11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12000">
        <p:split orient="vert"/>
      </p:transition>
    </mc:Choice>
    <mc:Fallback xmlns="">
      <p:transition spd="slow" advClick="0" advTm="1200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329720" y="2072520"/>
            <a:ext cx="4146480" cy="771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600" b="0" u="none" strike="noStrike">
                <a:solidFill>
                  <a:schemeClr val="dk1"/>
                </a:solidFill>
                <a:effectLst/>
                <a:uFillTx/>
                <a:latin typeface="Plus Jakarta Sans ExtraBold"/>
                <a:ea typeface="Plus Jakarta Sans ExtraBold"/>
              </a:rPr>
              <a:t>xx%</a:t>
            </a:r>
            <a:endParaRPr lang="fr-FR" sz="46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grpSp>
        <p:nvGrpSpPr>
          <p:cNvPr id="30" name="Google Shape;308;p11"/>
          <p:cNvGrpSpPr/>
          <p:nvPr/>
        </p:nvGrpSpPr>
        <p:grpSpPr>
          <a:xfrm>
            <a:off x="-1251000" y="-2027160"/>
            <a:ext cx="12666600" cy="8681760"/>
            <a:chOff x="-1251000" y="-2027160"/>
            <a:chExt cx="12666600" cy="8681760"/>
          </a:xfrm>
        </p:grpSpPr>
        <p:sp>
          <p:nvSpPr>
            <p:cNvPr id="31" name="Google Shape;309;p11"/>
            <p:cNvSpPr/>
            <p:nvPr/>
          </p:nvSpPr>
          <p:spPr>
            <a:xfrm rot="4934400" flipH="1">
              <a:off x="7550640" y="2725560"/>
              <a:ext cx="3217680" cy="4114440"/>
            </a:xfrm>
            <a:custGeom>
              <a:avLst/>
              <a:gdLst>
                <a:gd name="textAreaLeft" fmla="*/ 360 w 3217680"/>
                <a:gd name="textAreaRight" fmla="*/ 3218400 w 3217680"/>
                <a:gd name="textAreaTop" fmla="*/ 0 h 4114440"/>
                <a:gd name="textAreaBottom" fmla="*/ 4114800 h 411444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2" name="Google Shape;310;p11"/>
            <p:cNvSpPr/>
            <p:nvPr/>
          </p:nvSpPr>
          <p:spPr>
            <a:xfrm rot="20088000">
              <a:off x="-968400" y="-133632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33" name="Google Shape;311;p11"/>
          <p:cNvGrpSpPr/>
          <p:nvPr/>
        </p:nvGrpSpPr>
        <p:grpSpPr>
          <a:xfrm>
            <a:off x="5585760" y="186840"/>
            <a:ext cx="2809080" cy="1255320"/>
            <a:chOff x="5585760" y="186840"/>
            <a:chExt cx="2809080" cy="1255320"/>
          </a:xfrm>
        </p:grpSpPr>
        <p:grpSp>
          <p:nvGrpSpPr>
            <p:cNvPr id="34" name="Google Shape;312;p11"/>
            <p:cNvGrpSpPr/>
            <p:nvPr/>
          </p:nvGrpSpPr>
          <p:grpSpPr>
            <a:xfrm>
              <a:off x="5585760" y="186840"/>
              <a:ext cx="187920" cy="188640"/>
              <a:chOff x="5585760" y="186840"/>
              <a:chExt cx="187920" cy="188640"/>
            </a:xfrm>
          </p:grpSpPr>
          <p:sp>
            <p:nvSpPr>
              <p:cNvPr id="35" name="Google Shape;313;p11"/>
              <p:cNvSpPr/>
              <p:nvPr/>
            </p:nvSpPr>
            <p:spPr>
              <a:xfrm>
                <a:off x="5655960" y="2757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6" name="Google Shape;314;p11"/>
              <p:cNvSpPr/>
              <p:nvPr/>
            </p:nvSpPr>
            <p:spPr>
              <a:xfrm>
                <a:off x="5724720" y="2757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7" name="Google Shape;315;p11"/>
              <p:cNvSpPr/>
              <p:nvPr/>
            </p:nvSpPr>
            <p:spPr>
              <a:xfrm>
                <a:off x="5585760" y="2757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8" name="Google Shape;316;p11"/>
              <p:cNvSpPr/>
              <p:nvPr/>
            </p:nvSpPr>
            <p:spPr>
              <a:xfrm>
                <a:off x="5672880" y="2581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9" name="Google Shape;317;p11"/>
              <p:cNvSpPr/>
              <p:nvPr/>
            </p:nvSpPr>
            <p:spPr>
              <a:xfrm>
                <a:off x="5672880" y="3276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0" name="Google Shape;318;p11"/>
              <p:cNvSpPr/>
              <p:nvPr/>
            </p:nvSpPr>
            <p:spPr>
              <a:xfrm>
                <a:off x="5672880" y="1868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41" name="Google Shape;319;p11"/>
            <p:cNvGrpSpPr/>
            <p:nvPr/>
          </p:nvGrpSpPr>
          <p:grpSpPr>
            <a:xfrm>
              <a:off x="8206560" y="1253880"/>
              <a:ext cx="188280" cy="188280"/>
              <a:chOff x="8206560" y="1253880"/>
              <a:chExt cx="188280" cy="188280"/>
            </a:xfrm>
          </p:grpSpPr>
          <p:sp>
            <p:nvSpPr>
              <p:cNvPr id="42" name="Google Shape;320;p11"/>
              <p:cNvSpPr/>
              <p:nvPr/>
            </p:nvSpPr>
            <p:spPr>
              <a:xfrm>
                <a:off x="8277120" y="13424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3" name="Google Shape;321;p11"/>
              <p:cNvSpPr/>
              <p:nvPr/>
            </p:nvSpPr>
            <p:spPr>
              <a:xfrm>
                <a:off x="8345880" y="13424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4" name="Google Shape;322;p11"/>
              <p:cNvSpPr/>
              <p:nvPr/>
            </p:nvSpPr>
            <p:spPr>
              <a:xfrm>
                <a:off x="8206560" y="134244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5" name="Google Shape;323;p11"/>
              <p:cNvSpPr/>
              <p:nvPr/>
            </p:nvSpPr>
            <p:spPr>
              <a:xfrm>
                <a:off x="8294040" y="13251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6" name="Google Shape;324;p11"/>
              <p:cNvSpPr/>
              <p:nvPr/>
            </p:nvSpPr>
            <p:spPr>
              <a:xfrm>
                <a:off x="8294040" y="13942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47" name="Google Shape;325;p11"/>
              <p:cNvSpPr/>
              <p:nvPr/>
            </p:nvSpPr>
            <p:spPr>
              <a:xfrm>
                <a:off x="8294040" y="12538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12000">
        <p:split orient="vert"/>
      </p:transition>
    </mc:Choice>
    <mc:Fallback xmlns="">
      <p:transition spd="slow" advClick="0" advTm="12000">
        <p:split orient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12000">
        <p:split orient="vert"/>
      </p:transition>
    </mc:Choice>
    <mc:Fallback xmlns="">
      <p:transition spd="slow" advClick="0" advTm="12000">
        <p:split orient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7" name="PlaceHolder 1"/>
          <p:cNvSpPr>
            <a:spLocks noGrp="1"/>
          </p:cNvSpPr>
          <p:nvPr>
            <p:ph type="title"/>
          </p:nvPr>
        </p:nvSpPr>
        <p:spPr>
          <a:xfrm>
            <a:off x="716760" y="511200"/>
            <a:ext cx="77101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12000">
        <p:split orient="vert"/>
      </p:transition>
    </mc:Choice>
    <mc:Fallback xmlns="">
      <p:transition spd="slow" advClick="0" advTm="1200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9" name="PlaceHolder 2"/>
          <p:cNvSpPr>
            <a:spLocks noGrp="1"/>
          </p:cNvSpPr>
          <p:nvPr>
            <p:ph type="title"/>
          </p:nvPr>
        </p:nvSpPr>
        <p:spPr>
          <a:xfrm>
            <a:off x="1537560" y="1285560"/>
            <a:ext cx="76464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100" b="0" u="none" strike="noStrike">
                <a:solidFill>
                  <a:schemeClr val="dk1"/>
                </a:solidFill>
                <a:effectLst/>
                <a:uFillTx/>
                <a:latin typeface="Plus Jakarta Sans ExtraBold"/>
                <a:ea typeface="Plus Jakarta Sans ExtraBold"/>
              </a:rPr>
              <a:t>xx%</a:t>
            </a:r>
            <a:endParaRPr lang="fr-FR" sz="21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title"/>
          </p:nvPr>
        </p:nvSpPr>
        <p:spPr>
          <a:xfrm>
            <a:off x="1537560" y="2823840"/>
            <a:ext cx="76464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100" b="0" u="none" strike="noStrike">
                <a:solidFill>
                  <a:schemeClr val="dk1"/>
                </a:solidFill>
                <a:effectLst/>
                <a:uFillTx/>
                <a:latin typeface="Plus Jakarta Sans ExtraBold"/>
                <a:ea typeface="Plus Jakarta Sans ExtraBold"/>
              </a:rPr>
              <a:t>xx%</a:t>
            </a:r>
            <a:endParaRPr lang="fr-FR" sz="21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title"/>
          </p:nvPr>
        </p:nvSpPr>
        <p:spPr>
          <a:xfrm>
            <a:off x="4189320" y="1285560"/>
            <a:ext cx="76464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100" b="0" u="none" strike="noStrike">
                <a:solidFill>
                  <a:schemeClr val="dk1"/>
                </a:solidFill>
                <a:effectLst/>
                <a:uFillTx/>
                <a:latin typeface="Plus Jakarta Sans ExtraBold"/>
                <a:ea typeface="Plus Jakarta Sans ExtraBold"/>
              </a:rPr>
              <a:t>xx%</a:t>
            </a:r>
            <a:endParaRPr lang="fr-FR" sz="21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title"/>
          </p:nvPr>
        </p:nvSpPr>
        <p:spPr>
          <a:xfrm>
            <a:off x="4189320" y="2823840"/>
            <a:ext cx="76464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100" b="0" u="none" strike="noStrike">
                <a:solidFill>
                  <a:schemeClr val="dk1"/>
                </a:solidFill>
                <a:effectLst/>
                <a:uFillTx/>
                <a:latin typeface="Plus Jakarta Sans ExtraBold"/>
                <a:ea typeface="Plus Jakarta Sans ExtraBold"/>
              </a:rPr>
              <a:t>xx%</a:t>
            </a:r>
            <a:endParaRPr lang="fr-FR" sz="21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 type="title"/>
          </p:nvPr>
        </p:nvSpPr>
        <p:spPr>
          <a:xfrm>
            <a:off x="6841080" y="1285560"/>
            <a:ext cx="76464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100" b="0" u="none" strike="noStrike">
                <a:solidFill>
                  <a:schemeClr val="dk1"/>
                </a:solidFill>
                <a:effectLst/>
                <a:uFillTx/>
                <a:latin typeface="Plus Jakarta Sans ExtraBold"/>
                <a:ea typeface="Plus Jakarta Sans ExtraBold"/>
              </a:rPr>
              <a:t>xx%</a:t>
            </a:r>
            <a:endParaRPr lang="fr-FR" sz="21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 type="title"/>
          </p:nvPr>
        </p:nvSpPr>
        <p:spPr>
          <a:xfrm>
            <a:off x="6841080" y="2823840"/>
            <a:ext cx="764640" cy="447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2100" b="0" u="none" strike="noStrike">
                <a:solidFill>
                  <a:schemeClr val="dk1"/>
                </a:solidFill>
                <a:effectLst/>
                <a:uFillTx/>
                <a:latin typeface="Plus Jakarta Sans ExtraBold"/>
                <a:ea typeface="Plus Jakarta Sans ExtraBold"/>
              </a:rPr>
              <a:t>xx%</a:t>
            </a:r>
            <a:endParaRPr lang="fr-FR" sz="21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grpSp>
        <p:nvGrpSpPr>
          <p:cNvPr id="55" name="Google Shape;347;p13"/>
          <p:cNvGrpSpPr/>
          <p:nvPr/>
        </p:nvGrpSpPr>
        <p:grpSpPr>
          <a:xfrm>
            <a:off x="372240" y="350640"/>
            <a:ext cx="8385840" cy="4592880"/>
            <a:chOff x="372240" y="350640"/>
            <a:chExt cx="8385840" cy="4592880"/>
          </a:xfrm>
        </p:grpSpPr>
        <p:grpSp>
          <p:nvGrpSpPr>
            <p:cNvPr id="56" name="Google Shape;348;p13"/>
            <p:cNvGrpSpPr/>
            <p:nvPr/>
          </p:nvGrpSpPr>
          <p:grpSpPr>
            <a:xfrm>
              <a:off x="372240" y="3765240"/>
              <a:ext cx="187920" cy="188640"/>
              <a:chOff x="372240" y="3765240"/>
              <a:chExt cx="187920" cy="188640"/>
            </a:xfrm>
          </p:grpSpPr>
          <p:sp>
            <p:nvSpPr>
              <p:cNvPr id="57" name="Google Shape;349;p13"/>
              <p:cNvSpPr/>
              <p:nvPr/>
            </p:nvSpPr>
            <p:spPr>
              <a:xfrm>
                <a:off x="442440" y="38538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58" name="Google Shape;350;p13"/>
              <p:cNvSpPr/>
              <p:nvPr/>
            </p:nvSpPr>
            <p:spPr>
              <a:xfrm>
                <a:off x="511200" y="38538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59" name="Google Shape;351;p13"/>
              <p:cNvSpPr/>
              <p:nvPr/>
            </p:nvSpPr>
            <p:spPr>
              <a:xfrm>
                <a:off x="372240" y="385380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0" name="Google Shape;352;p13"/>
              <p:cNvSpPr/>
              <p:nvPr/>
            </p:nvSpPr>
            <p:spPr>
              <a:xfrm>
                <a:off x="459360" y="38365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1" name="Google Shape;353;p13"/>
              <p:cNvSpPr/>
              <p:nvPr/>
            </p:nvSpPr>
            <p:spPr>
              <a:xfrm>
                <a:off x="459360" y="39060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2" name="Google Shape;354;p13"/>
              <p:cNvSpPr/>
              <p:nvPr/>
            </p:nvSpPr>
            <p:spPr>
              <a:xfrm>
                <a:off x="459360" y="37652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63" name="Google Shape;355;p13"/>
            <p:cNvGrpSpPr/>
            <p:nvPr/>
          </p:nvGrpSpPr>
          <p:grpSpPr>
            <a:xfrm>
              <a:off x="1219680" y="4754880"/>
              <a:ext cx="188280" cy="188640"/>
              <a:chOff x="1219680" y="4754880"/>
              <a:chExt cx="188280" cy="188640"/>
            </a:xfrm>
          </p:grpSpPr>
          <p:sp>
            <p:nvSpPr>
              <p:cNvPr id="64" name="Google Shape;356;p13"/>
              <p:cNvSpPr/>
              <p:nvPr/>
            </p:nvSpPr>
            <p:spPr>
              <a:xfrm>
                <a:off x="1289880" y="48438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5" name="Google Shape;357;p13"/>
              <p:cNvSpPr/>
              <p:nvPr/>
            </p:nvSpPr>
            <p:spPr>
              <a:xfrm>
                <a:off x="1359000" y="48438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6" name="Google Shape;358;p13"/>
              <p:cNvSpPr/>
              <p:nvPr/>
            </p:nvSpPr>
            <p:spPr>
              <a:xfrm>
                <a:off x="1219680" y="484380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7" name="Google Shape;359;p13"/>
              <p:cNvSpPr/>
              <p:nvPr/>
            </p:nvSpPr>
            <p:spPr>
              <a:xfrm>
                <a:off x="1306800" y="48261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8" name="Google Shape;360;p13"/>
              <p:cNvSpPr/>
              <p:nvPr/>
            </p:nvSpPr>
            <p:spPr>
              <a:xfrm>
                <a:off x="1306800" y="489564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69" name="Google Shape;361;p13"/>
              <p:cNvSpPr/>
              <p:nvPr/>
            </p:nvSpPr>
            <p:spPr>
              <a:xfrm>
                <a:off x="1306800" y="47548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70" name="Google Shape;362;p13"/>
            <p:cNvGrpSpPr/>
            <p:nvPr/>
          </p:nvGrpSpPr>
          <p:grpSpPr>
            <a:xfrm>
              <a:off x="8569800" y="1030320"/>
              <a:ext cx="188280" cy="188640"/>
              <a:chOff x="8569800" y="1030320"/>
              <a:chExt cx="188280" cy="188640"/>
            </a:xfrm>
          </p:grpSpPr>
          <p:sp>
            <p:nvSpPr>
              <p:cNvPr id="71" name="Google Shape;363;p13"/>
              <p:cNvSpPr/>
              <p:nvPr/>
            </p:nvSpPr>
            <p:spPr>
              <a:xfrm>
                <a:off x="8640360" y="11192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2" name="Google Shape;364;p13"/>
              <p:cNvSpPr/>
              <p:nvPr/>
            </p:nvSpPr>
            <p:spPr>
              <a:xfrm>
                <a:off x="8709120" y="11192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3" name="Google Shape;365;p13"/>
              <p:cNvSpPr/>
              <p:nvPr/>
            </p:nvSpPr>
            <p:spPr>
              <a:xfrm>
                <a:off x="8569800" y="111924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4" name="Google Shape;366;p13"/>
              <p:cNvSpPr/>
              <p:nvPr/>
            </p:nvSpPr>
            <p:spPr>
              <a:xfrm>
                <a:off x="8656920" y="11016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5" name="Google Shape;367;p13"/>
              <p:cNvSpPr/>
              <p:nvPr/>
            </p:nvSpPr>
            <p:spPr>
              <a:xfrm>
                <a:off x="8656920" y="11710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6" name="Google Shape;368;p13"/>
              <p:cNvSpPr/>
              <p:nvPr/>
            </p:nvSpPr>
            <p:spPr>
              <a:xfrm>
                <a:off x="8656920" y="10303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77" name="Google Shape;369;p13"/>
            <p:cNvGrpSpPr/>
            <p:nvPr/>
          </p:nvGrpSpPr>
          <p:grpSpPr>
            <a:xfrm>
              <a:off x="7743600" y="350640"/>
              <a:ext cx="188280" cy="188640"/>
              <a:chOff x="7743600" y="350640"/>
              <a:chExt cx="188280" cy="188640"/>
            </a:xfrm>
          </p:grpSpPr>
          <p:sp>
            <p:nvSpPr>
              <p:cNvPr id="78" name="Google Shape;370;p13"/>
              <p:cNvSpPr/>
              <p:nvPr/>
            </p:nvSpPr>
            <p:spPr>
              <a:xfrm>
                <a:off x="7813800" y="4392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9" name="Google Shape;371;p13"/>
              <p:cNvSpPr/>
              <p:nvPr/>
            </p:nvSpPr>
            <p:spPr>
              <a:xfrm>
                <a:off x="7882920" y="4392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80" name="Google Shape;372;p13"/>
              <p:cNvSpPr/>
              <p:nvPr/>
            </p:nvSpPr>
            <p:spPr>
              <a:xfrm>
                <a:off x="7743600" y="43920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81" name="Google Shape;373;p13"/>
              <p:cNvSpPr/>
              <p:nvPr/>
            </p:nvSpPr>
            <p:spPr>
              <a:xfrm>
                <a:off x="7830720" y="4219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82" name="Google Shape;374;p13"/>
              <p:cNvSpPr/>
              <p:nvPr/>
            </p:nvSpPr>
            <p:spPr>
              <a:xfrm>
                <a:off x="7830720" y="4914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83" name="Google Shape;375;p13"/>
              <p:cNvSpPr/>
              <p:nvPr/>
            </p:nvSpPr>
            <p:spPr>
              <a:xfrm>
                <a:off x="7830720" y="3506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grpSp>
        <p:nvGrpSpPr>
          <p:cNvPr id="84" name="Google Shape;376;p13"/>
          <p:cNvGrpSpPr/>
          <p:nvPr/>
        </p:nvGrpSpPr>
        <p:grpSpPr>
          <a:xfrm>
            <a:off x="-1702800" y="-1836000"/>
            <a:ext cx="12658320" cy="9110520"/>
            <a:chOff x="-1702800" y="-1836000"/>
            <a:chExt cx="12658320" cy="9110520"/>
          </a:xfrm>
        </p:grpSpPr>
        <p:sp>
          <p:nvSpPr>
            <p:cNvPr id="85" name="Google Shape;377;p13"/>
            <p:cNvSpPr/>
            <p:nvPr/>
          </p:nvSpPr>
          <p:spPr>
            <a:xfrm rot="5754000">
              <a:off x="8062560" y="-1644120"/>
              <a:ext cx="2436480" cy="3115080"/>
            </a:xfrm>
            <a:custGeom>
              <a:avLst/>
              <a:gdLst>
                <a:gd name="textAreaLeft" fmla="*/ 0 w 2436480"/>
                <a:gd name="textAreaRight" fmla="*/ 2436840 w 2436480"/>
                <a:gd name="textAreaTop" fmla="*/ 0 h 3115080"/>
                <a:gd name="textAreaBottom" fmla="*/ 3115440 h 31150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6" name="Google Shape;378;p13"/>
            <p:cNvSpPr/>
            <p:nvPr/>
          </p:nvSpPr>
          <p:spPr>
            <a:xfrm rot="16200000">
              <a:off x="-1274400" y="3771360"/>
              <a:ext cx="3074760" cy="3931200"/>
            </a:xfrm>
            <a:custGeom>
              <a:avLst/>
              <a:gdLst>
                <a:gd name="textAreaLeft" fmla="*/ 0 w 3074760"/>
                <a:gd name="textAreaRight" fmla="*/ 3075120 w 3074760"/>
                <a:gd name="textAreaTop" fmla="*/ 0 h 3931200"/>
                <a:gd name="textAreaBottom" fmla="*/ 3931560 h 393120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7" name="Google Shape;379;p13"/>
            <p:cNvSpPr/>
            <p:nvPr/>
          </p:nvSpPr>
          <p:spPr>
            <a:xfrm rot="3565200">
              <a:off x="-1034280" y="4033440"/>
              <a:ext cx="2004480" cy="2160360"/>
            </a:xfrm>
            <a:custGeom>
              <a:avLst/>
              <a:gdLst>
                <a:gd name="textAreaLeft" fmla="*/ 0 w 2004480"/>
                <a:gd name="textAreaRight" fmla="*/ 2004840 w 20044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88" name="Google Shape;380;p13"/>
            <p:cNvSpPr/>
            <p:nvPr/>
          </p:nvSpPr>
          <p:spPr>
            <a:xfrm>
              <a:off x="7196040" y="-1836000"/>
              <a:ext cx="2388960" cy="2598480"/>
            </a:xfrm>
            <a:custGeom>
              <a:avLst/>
              <a:gdLst>
                <a:gd name="textAreaLeft" fmla="*/ 0 w 2388960"/>
                <a:gd name="textAreaRight" fmla="*/ 2389320 w 2388960"/>
                <a:gd name="textAreaTop" fmla="*/ 0 h 2598480"/>
                <a:gd name="textAreaBottom" fmla="*/ 2598840 h 2598480"/>
              </a:gdLst>
              <a:ahLst/>
              <a:cxnLst/>
              <a:rect l="textAreaLeft" t="textAreaTop" r="textAreaRight" b="textAreaBottom"/>
              <a:pathLst>
                <a:path w="634" h="688">
                  <a:moveTo>
                    <a:pt x="523" y="191"/>
                  </a:moveTo>
                  <a:cubicBezTo>
                    <a:pt x="463" y="156"/>
                    <a:pt x="469" y="46"/>
                    <a:pt x="406" y="23"/>
                  </a:cubicBezTo>
                  <a:cubicBezTo>
                    <a:pt x="343" y="0"/>
                    <a:pt x="285" y="32"/>
                    <a:pt x="239" y="100"/>
                  </a:cubicBezTo>
                  <a:cubicBezTo>
                    <a:pt x="194" y="168"/>
                    <a:pt x="152" y="194"/>
                    <a:pt x="61" y="233"/>
                  </a:cubicBezTo>
                  <a:cubicBezTo>
                    <a:pt x="33" y="246"/>
                    <a:pt x="17" y="266"/>
                    <a:pt x="9" y="289"/>
                  </a:cubicBezTo>
                  <a:cubicBezTo>
                    <a:pt x="8" y="289"/>
                    <a:pt x="8" y="289"/>
                    <a:pt x="8" y="289"/>
                  </a:cubicBezTo>
                  <a:cubicBezTo>
                    <a:pt x="8" y="289"/>
                    <a:pt x="8" y="290"/>
                    <a:pt x="8" y="292"/>
                  </a:cubicBezTo>
                  <a:cubicBezTo>
                    <a:pt x="2" y="309"/>
                    <a:pt x="0" y="328"/>
                    <a:pt x="0" y="344"/>
                  </a:cubicBezTo>
                  <a:cubicBezTo>
                    <a:pt x="0" y="361"/>
                    <a:pt x="2" y="379"/>
                    <a:pt x="8" y="397"/>
                  </a:cubicBezTo>
                  <a:cubicBezTo>
                    <a:pt x="8" y="399"/>
                    <a:pt x="8" y="400"/>
                    <a:pt x="8" y="400"/>
                  </a:cubicBezTo>
                  <a:cubicBezTo>
                    <a:pt x="9" y="400"/>
                    <a:pt x="9" y="400"/>
                    <a:pt x="9" y="400"/>
                  </a:cubicBezTo>
                  <a:cubicBezTo>
                    <a:pt x="17" y="423"/>
                    <a:pt x="33" y="443"/>
                    <a:pt x="61" y="455"/>
                  </a:cubicBezTo>
                  <a:cubicBezTo>
                    <a:pt x="152" y="495"/>
                    <a:pt x="194" y="520"/>
                    <a:pt x="239" y="588"/>
                  </a:cubicBezTo>
                  <a:cubicBezTo>
                    <a:pt x="285" y="656"/>
                    <a:pt x="343" y="688"/>
                    <a:pt x="406" y="666"/>
                  </a:cubicBezTo>
                  <a:cubicBezTo>
                    <a:pt x="469" y="643"/>
                    <a:pt x="463" y="533"/>
                    <a:pt x="523" y="498"/>
                  </a:cubicBezTo>
                  <a:cubicBezTo>
                    <a:pt x="574" y="469"/>
                    <a:pt x="634" y="437"/>
                    <a:pt x="628" y="344"/>
                  </a:cubicBezTo>
                  <a:cubicBezTo>
                    <a:pt x="634" y="252"/>
                    <a:pt x="574" y="220"/>
                    <a:pt x="523" y="191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12000">
        <p:split orient="vert"/>
      </p:transition>
    </mc:Choice>
    <mc:Fallback xmlns="">
      <p:transition spd="slow" advClick="0" advTm="1200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011960" y="1476360"/>
            <a:ext cx="3652920" cy="1460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4784040" y="1071360"/>
            <a:ext cx="3337200" cy="3129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7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grpSp>
        <p:nvGrpSpPr>
          <p:cNvPr id="156" name="Google Shape;454;p16"/>
          <p:cNvGrpSpPr/>
          <p:nvPr/>
        </p:nvGrpSpPr>
        <p:grpSpPr>
          <a:xfrm>
            <a:off x="1621440" y="444960"/>
            <a:ext cx="7142760" cy="4257720"/>
            <a:chOff x="1621440" y="444960"/>
            <a:chExt cx="7142760" cy="4257720"/>
          </a:xfrm>
        </p:grpSpPr>
        <p:grpSp>
          <p:nvGrpSpPr>
            <p:cNvPr id="157" name="Google Shape;455;p16"/>
            <p:cNvGrpSpPr/>
            <p:nvPr/>
          </p:nvGrpSpPr>
          <p:grpSpPr>
            <a:xfrm>
              <a:off x="1621440" y="444960"/>
              <a:ext cx="188280" cy="188640"/>
              <a:chOff x="1621440" y="444960"/>
              <a:chExt cx="188280" cy="188640"/>
            </a:xfrm>
          </p:grpSpPr>
          <p:sp>
            <p:nvSpPr>
              <p:cNvPr id="158" name="Google Shape;456;p16"/>
              <p:cNvSpPr/>
              <p:nvPr/>
            </p:nvSpPr>
            <p:spPr>
              <a:xfrm>
                <a:off x="1691640" y="5338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59" name="Google Shape;457;p16"/>
              <p:cNvSpPr/>
              <p:nvPr/>
            </p:nvSpPr>
            <p:spPr>
              <a:xfrm>
                <a:off x="1760760" y="5338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60" name="Google Shape;458;p16"/>
              <p:cNvSpPr/>
              <p:nvPr/>
            </p:nvSpPr>
            <p:spPr>
              <a:xfrm>
                <a:off x="1621440" y="5338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61" name="Google Shape;459;p16"/>
              <p:cNvSpPr/>
              <p:nvPr/>
            </p:nvSpPr>
            <p:spPr>
              <a:xfrm>
                <a:off x="1708560" y="5162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62" name="Google Shape;460;p16"/>
              <p:cNvSpPr/>
              <p:nvPr/>
            </p:nvSpPr>
            <p:spPr>
              <a:xfrm>
                <a:off x="1708560" y="58572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63" name="Google Shape;461;p16"/>
              <p:cNvSpPr/>
              <p:nvPr/>
            </p:nvSpPr>
            <p:spPr>
              <a:xfrm>
                <a:off x="1708560" y="4449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164" name="Google Shape;462;p16"/>
            <p:cNvGrpSpPr/>
            <p:nvPr/>
          </p:nvGrpSpPr>
          <p:grpSpPr>
            <a:xfrm>
              <a:off x="8575920" y="3596400"/>
              <a:ext cx="188280" cy="188640"/>
              <a:chOff x="8575920" y="3596400"/>
              <a:chExt cx="188280" cy="188640"/>
            </a:xfrm>
          </p:grpSpPr>
          <p:sp>
            <p:nvSpPr>
              <p:cNvPr id="165" name="Google Shape;463;p16"/>
              <p:cNvSpPr/>
              <p:nvPr/>
            </p:nvSpPr>
            <p:spPr>
              <a:xfrm>
                <a:off x="8646120" y="36853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66" name="Google Shape;464;p16"/>
              <p:cNvSpPr/>
              <p:nvPr/>
            </p:nvSpPr>
            <p:spPr>
              <a:xfrm>
                <a:off x="8715240" y="36853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67" name="Google Shape;465;p16"/>
              <p:cNvSpPr/>
              <p:nvPr/>
            </p:nvSpPr>
            <p:spPr>
              <a:xfrm>
                <a:off x="8575920" y="368532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68" name="Google Shape;466;p16"/>
              <p:cNvSpPr/>
              <p:nvPr/>
            </p:nvSpPr>
            <p:spPr>
              <a:xfrm>
                <a:off x="8663040" y="36676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69" name="Google Shape;467;p16"/>
              <p:cNvSpPr/>
              <p:nvPr/>
            </p:nvSpPr>
            <p:spPr>
              <a:xfrm>
                <a:off x="8663040" y="373716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0" name="Google Shape;468;p16"/>
              <p:cNvSpPr/>
              <p:nvPr/>
            </p:nvSpPr>
            <p:spPr>
              <a:xfrm>
                <a:off x="8663040" y="35964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171" name="Google Shape;469;p16"/>
            <p:cNvGrpSpPr/>
            <p:nvPr/>
          </p:nvGrpSpPr>
          <p:grpSpPr>
            <a:xfrm>
              <a:off x="8125560" y="4514040"/>
              <a:ext cx="187920" cy="188640"/>
              <a:chOff x="8125560" y="4514040"/>
              <a:chExt cx="187920" cy="188640"/>
            </a:xfrm>
          </p:grpSpPr>
          <p:sp>
            <p:nvSpPr>
              <p:cNvPr id="172" name="Google Shape;470;p16"/>
              <p:cNvSpPr/>
              <p:nvPr/>
            </p:nvSpPr>
            <p:spPr>
              <a:xfrm>
                <a:off x="8195760" y="46029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3" name="Google Shape;471;p16"/>
              <p:cNvSpPr/>
              <p:nvPr/>
            </p:nvSpPr>
            <p:spPr>
              <a:xfrm>
                <a:off x="8264520" y="46029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4" name="Google Shape;472;p16"/>
              <p:cNvSpPr/>
              <p:nvPr/>
            </p:nvSpPr>
            <p:spPr>
              <a:xfrm>
                <a:off x="8125560" y="46029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5" name="Google Shape;473;p16"/>
              <p:cNvSpPr/>
              <p:nvPr/>
            </p:nvSpPr>
            <p:spPr>
              <a:xfrm>
                <a:off x="8212680" y="45853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6" name="Google Shape;474;p16"/>
              <p:cNvSpPr/>
              <p:nvPr/>
            </p:nvSpPr>
            <p:spPr>
              <a:xfrm>
                <a:off x="8212680" y="46548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7" name="Google Shape;475;p16"/>
              <p:cNvSpPr/>
              <p:nvPr/>
            </p:nvSpPr>
            <p:spPr>
              <a:xfrm>
                <a:off x="8212680" y="45140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grpSp>
        <p:nvGrpSpPr>
          <p:cNvPr id="178" name="Google Shape;476;p16"/>
          <p:cNvGrpSpPr/>
          <p:nvPr/>
        </p:nvGrpSpPr>
        <p:grpSpPr>
          <a:xfrm>
            <a:off x="-1716120" y="-2044440"/>
            <a:ext cx="12416760" cy="8518320"/>
            <a:chOff x="-1716120" y="-2044440"/>
            <a:chExt cx="12416760" cy="8518320"/>
          </a:xfrm>
        </p:grpSpPr>
        <p:sp>
          <p:nvSpPr>
            <p:cNvPr id="179" name="Google Shape;477;p16"/>
            <p:cNvSpPr/>
            <p:nvPr/>
          </p:nvSpPr>
          <p:spPr>
            <a:xfrm rot="21259200">
              <a:off x="6875640" y="413388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0" name="Google Shape;478;p16"/>
            <p:cNvSpPr/>
            <p:nvPr/>
          </p:nvSpPr>
          <p:spPr>
            <a:xfrm rot="5400000" flipH="1">
              <a:off x="8348040" y="3894840"/>
              <a:ext cx="2064600" cy="2639880"/>
            </a:xfrm>
            <a:custGeom>
              <a:avLst/>
              <a:gdLst>
                <a:gd name="textAreaLeft" fmla="*/ -360 w 2064600"/>
                <a:gd name="textAreaRight" fmla="*/ 206460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1" name="Google Shape;479;p16"/>
            <p:cNvSpPr/>
            <p:nvPr/>
          </p:nvSpPr>
          <p:spPr>
            <a:xfrm rot="20088000">
              <a:off x="-221760" y="-135360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82" name="Google Shape;480;p16"/>
            <p:cNvSpPr/>
            <p:nvPr/>
          </p:nvSpPr>
          <p:spPr>
            <a:xfrm rot="14577600" flipH="1">
              <a:off x="-1103760" y="-875160"/>
              <a:ext cx="2064600" cy="2640240"/>
            </a:xfrm>
            <a:custGeom>
              <a:avLst/>
              <a:gdLst>
                <a:gd name="textAreaLeft" fmla="*/ 360 w 2064600"/>
                <a:gd name="textAreaRight" fmla="*/ 2065320 w 2064600"/>
                <a:gd name="textAreaTop" fmla="*/ 0 h 2640240"/>
                <a:gd name="textAreaBottom" fmla="*/ 2640600 h 264024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12000">
        <p:split orient="vert"/>
      </p:transition>
    </mc:Choice>
    <mc:Fallback xmlns="">
      <p:transition spd="slow" advClick="0" advTm="1200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789480" y="1561320"/>
            <a:ext cx="2999520" cy="1062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184" name="Google Shape;484;p17"/>
          <p:cNvGrpSpPr/>
          <p:nvPr/>
        </p:nvGrpSpPr>
        <p:grpSpPr>
          <a:xfrm>
            <a:off x="301680" y="826200"/>
            <a:ext cx="8317080" cy="3826440"/>
            <a:chOff x="301680" y="826200"/>
            <a:chExt cx="8317080" cy="3826440"/>
          </a:xfrm>
        </p:grpSpPr>
        <p:grpSp>
          <p:nvGrpSpPr>
            <p:cNvPr id="185" name="Google Shape;485;p17"/>
            <p:cNvGrpSpPr/>
            <p:nvPr/>
          </p:nvGrpSpPr>
          <p:grpSpPr>
            <a:xfrm>
              <a:off x="8430840" y="3084840"/>
              <a:ext cx="187920" cy="188640"/>
              <a:chOff x="8430840" y="3084840"/>
              <a:chExt cx="187920" cy="188640"/>
            </a:xfrm>
          </p:grpSpPr>
          <p:sp>
            <p:nvSpPr>
              <p:cNvPr id="186" name="Google Shape;486;p17"/>
              <p:cNvSpPr/>
              <p:nvPr/>
            </p:nvSpPr>
            <p:spPr>
              <a:xfrm>
                <a:off x="8501040" y="31734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87" name="Google Shape;487;p17"/>
              <p:cNvSpPr/>
              <p:nvPr/>
            </p:nvSpPr>
            <p:spPr>
              <a:xfrm>
                <a:off x="8569800" y="31734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88" name="Google Shape;488;p17"/>
              <p:cNvSpPr/>
              <p:nvPr/>
            </p:nvSpPr>
            <p:spPr>
              <a:xfrm>
                <a:off x="8430840" y="317340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89" name="Google Shape;489;p17"/>
              <p:cNvSpPr/>
              <p:nvPr/>
            </p:nvSpPr>
            <p:spPr>
              <a:xfrm>
                <a:off x="8517960" y="31561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90" name="Google Shape;490;p17"/>
              <p:cNvSpPr/>
              <p:nvPr/>
            </p:nvSpPr>
            <p:spPr>
              <a:xfrm>
                <a:off x="8517960" y="32256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91" name="Google Shape;491;p17"/>
              <p:cNvSpPr/>
              <p:nvPr/>
            </p:nvSpPr>
            <p:spPr>
              <a:xfrm>
                <a:off x="8517960" y="30848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192" name="Google Shape;492;p17"/>
            <p:cNvGrpSpPr/>
            <p:nvPr/>
          </p:nvGrpSpPr>
          <p:grpSpPr>
            <a:xfrm>
              <a:off x="301680" y="1846080"/>
              <a:ext cx="187920" cy="188640"/>
              <a:chOff x="301680" y="1846080"/>
              <a:chExt cx="187920" cy="188640"/>
            </a:xfrm>
          </p:grpSpPr>
          <p:sp>
            <p:nvSpPr>
              <p:cNvPr id="193" name="Google Shape;493;p17"/>
              <p:cNvSpPr/>
              <p:nvPr/>
            </p:nvSpPr>
            <p:spPr>
              <a:xfrm>
                <a:off x="371880" y="19346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94" name="Google Shape;494;p17"/>
              <p:cNvSpPr/>
              <p:nvPr/>
            </p:nvSpPr>
            <p:spPr>
              <a:xfrm>
                <a:off x="440640" y="19346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95" name="Google Shape;495;p17"/>
              <p:cNvSpPr/>
              <p:nvPr/>
            </p:nvSpPr>
            <p:spPr>
              <a:xfrm>
                <a:off x="301680" y="193464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96" name="Google Shape;496;p17"/>
              <p:cNvSpPr/>
              <p:nvPr/>
            </p:nvSpPr>
            <p:spPr>
              <a:xfrm>
                <a:off x="388800" y="19173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97" name="Google Shape;497;p17"/>
              <p:cNvSpPr/>
              <p:nvPr/>
            </p:nvSpPr>
            <p:spPr>
              <a:xfrm>
                <a:off x="388800" y="198684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98" name="Google Shape;498;p17"/>
              <p:cNvSpPr/>
              <p:nvPr/>
            </p:nvSpPr>
            <p:spPr>
              <a:xfrm>
                <a:off x="388800" y="18460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199" name="Google Shape;499;p17"/>
            <p:cNvGrpSpPr/>
            <p:nvPr/>
          </p:nvGrpSpPr>
          <p:grpSpPr>
            <a:xfrm>
              <a:off x="7491240" y="4464000"/>
              <a:ext cx="187920" cy="188640"/>
              <a:chOff x="7491240" y="4464000"/>
              <a:chExt cx="187920" cy="188640"/>
            </a:xfrm>
          </p:grpSpPr>
          <p:sp>
            <p:nvSpPr>
              <p:cNvPr id="200" name="Google Shape;500;p17"/>
              <p:cNvSpPr/>
              <p:nvPr/>
            </p:nvSpPr>
            <p:spPr>
              <a:xfrm>
                <a:off x="7561440" y="45525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01" name="Google Shape;501;p17"/>
              <p:cNvSpPr/>
              <p:nvPr/>
            </p:nvSpPr>
            <p:spPr>
              <a:xfrm>
                <a:off x="7630200" y="45525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02" name="Google Shape;502;p17"/>
              <p:cNvSpPr/>
              <p:nvPr/>
            </p:nvSpPr>
            <p:spPr>
              <a:xfrm>
                <a:off x="7491240" y="45525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03" name="Google Shape;503;p17"/>
              <p:cNvSpPr/>
              <p:nvPr/>
            </p:nvSpPr>
            <p:spPr>
              <a:xfrm>
                <a:off x="7578360" y="45352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04" name="Google Shape;504;p17"/>
              <p:cNvSpPr/>
              <p:nvPr/>
            </p:nvSpPr>
            <p:spPr>
              <a:xfrm>
                <a:off x="7578360" y="460476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05" name="Google Shape;505;p17"/>
              <p:cNvSpPr/>
              <p:nvPr/>
            </p:nvSpPr>
            <p:spPr>
              <a:xfrm>
                <a:off x="7578360" y="44640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206" name="Google Shape;506;p17"/>
            <p:cNvGrpSpPr/>
            <p:nvPr/>
          </p:nvGrpSpPr>
          <p:grpSpPr>
            <a:xfrm>
              <a:off x="1117080" y="826200"/>
              <a:ext cx="188280" cy="188280"/>
              <a:chOff x="1117080" y="826200"/>
              <a:chExt cx="188280" cy="188280"/>
            </a:xfrm>
          </p:grpSpPr>
          <p:sp>
            <p:nvSpPr>
              <p:cNvPr id="207" name="Google Shape;507;p17"/>
              <p:cNvSpPr/>
              <p:nvPr/>
            </p:nvSpPr>
            <p:spPr>
              <a:xfrm>
                <a:off x="1187280" y="9147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08" name="Google Shape;508;p17"/>
              <p:cNvSpPr/>
              <p:nvPr/>
            </p:nvSpPr>
            <p:spPr>
              <a:xfrm>
                <a:off x="1256400" y="9147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09" name="Google Shape;509;p17"/>
              <p:cNvSpPr/>
              <p:nvPr/>
            </p:nvSpPr>
            <p:spPr>
              <a:xfrm>
                <a:off x="1117080" y="9147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10" name="Google Shape;510;p17"/>
              <p:cNvSpPr/>
              <p:nvPr/>
            </p:nvSpPr>
            <p:spPr>
              <a:xfrm>
                <a:off x="1204200" y="8974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11" name="Google Shape;511;p17"/>
              <p:cNvSpPr/>
              <p:nvPr/>
            </p:nvSpPr>
            <p:spPr>
              <a:xfrm>
                <a:off x="1204200" y="9666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12" name="Google Shape;512;p17"/>
              <p:cNvSpPr/>
              <p:nvPr/>
            </p:nvSpPr>
            <p:spPr>
              <a:xfrm>
                <a:off x="1204200" y="8262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grpSp>
        <p:nvGrpSpPr>
          <p:cNvPr id="213" name="Google Shape;513;p17"/>
          <p:cNvGrpSpPr/>
          <p:nvPr/>
        </p:nvGrpSpPr>
        <p:grpSpPr>
          <a:xfrm>
            <a:off x="-2111760" y="-1271520"/>
            <a:ext cx="13027680" cy="8559360"/>
            <a:chOff x="-2111760" y="-1271520"/>
            <a:chExt cx="13027680" cy="8559360"/>
          </a:xfrm>
        </p:grpSpPr>
        <p:sp>
          <p:nvSpPr>
            <p:cNvPr id="214" name="Google Shape;514;p17"/>
            <p:cNvSpPr/>
            <p:nvPr/>
          </p:nvSpPr>
          <p:spPr>
            <a:xfrm rot="20101200">
              <a:off x="6413760" y="444132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5" name="Google Shape;515;p17"/>
            <p:cNvSpPr/>
            <p:nvPr/>
          </p:nvSpPr>
          <p:spPr>
            <a:xfrm rot="2215800" flipH="1">
              <a:off x="8265240" y="3108960"/>
              <a:ext cx="2064600" cy="2639880"/>
            </a:xfrm>
            <a:custGeom>
              <a:avLst/>
              <a:gdLst>
                <a:gd name="textAreaLeft" fmla="*/ -360 w 2064600"/>
                <a:gd name="textAreaRight" fmla="*/ 206460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6" name="Google Shape;516;p17"/>
            <p:cNvSpPr/>
            <p:nvPr/>
          </p:nvSpPr>
          <p:spPr>
            <a:xfrm rot="9868200">
              <a:off x="-1321920" y="-81180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17" name="Google Shape;517;p17"/>
            <p:cNvSpPr/>
            <p:nvPr/>
          </p:nvSpPr>
          <p:spPr>
            <a:xfrm rot="14292000" flipH="1">
              <a:off x="-1478160" y="-313200"/>
              <a:ext cx="2064600" cy="2639880"/>
            </a:xfrm>
            <a:custGeom>
              <a:avLst/>
              <a:gdLst>
                <a:gd name="textAreaLeft" fmla="*/ 360 w 2064600"/>
                <a:gd name="textAreaRight" fmla="*/ 206532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12000">
        <p:split orient="vert"/>
      </p:transition>
    </mc:Choice>
    <mc:Fallback xmlns="">
      <p:transition spd="slow" advClick="0" advTm="1200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2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519;p18"/>
          <p:cNvGrpSpPr/>
          <p:nvPr/>
        </p:nvGrpSpPr>
        <p:grpSpPr>
          <a:xfrm>
            <a:off x="-2071800" y="-1757160"/>
            <a:ext cx="12767400" cy="8564760"/>
            <a:chOff x="-2071800" y="-1757160"/>
            <a:chExt cx="12767400" cy="8564760"/>
          </a:xfrm>
        </p:grpSpPr>
        <p:sp>
          <p:nvSpPr>
            <p:cNvPr id="219" name="Google Shape;520;p18"/>
            <p:cNvSpPr/>
            <p:nvPr/>
          </p:nvSpPr>
          <p:spPr>
            <a:xfrm rot="9868200">
              <a:off x="-690120" y="418752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0" name="Google Shape;521;p18"/>
            <p:cNvSpPr/>
            <p:nvPr/>
          </p:nvSpPr>
          <p:spPr>
            <a:xfrm rot="14292000" flipH="1">
              <a:off x="-1438200" y="3656880"/>
              <a:ext cx="2064600" cy="2639880"/>
            </a:xfrm>
            <a:custGeom>
              <a:avLst/>
              <a:gdLst>
                <a:gd name="textAreaLeft" fmla="*/ 360 w 2064600"/>
                <a:gd name="textAreaRight" fmla="*/ 206532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1" name="Google Shape;522;p18"/>
            <p:cNvSpPr/>
            <p:nvPr/>
          </p:nvSpPr>
          <p:spPr>
            <a:xfrm rot="1743000">
              <a:off x="6678000" y="-98784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22" name="Google Shape;523;p18"/>
            <p:cNvSpPr/>
            <p:nvPr/>
          </p:nvSpPr>
          <p:spPr>
            <a:xfrm rot="2215800" flipH="1">
              <a:off x="8044560" y="-459720"/>
              <a:ext cx="2064600" cy="2639880"/>
            </a:xfrm>
            <a:custGeom>
              <a:avLst/>
              <a:gdLst>
                <a:gd name="textAreaLeft" fmla="*/ -360 w 2064600"/>
                <a:gd name="textAreaRight" fmla="*/ 206460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1024920" y="1878480"/>
            <a:ext cx="3580560" cy="594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224" name="Google Shape;526;p18"/>
          <p:cNvGrpSpPr/>
          <p:nvPr/>
        </p:nvGrpSpPr>
        <p:grpSpPr>
          <a:xfrm>
            <a:off x="308520" y="292680"/>
            <a:ext cx="8121960" cy="3998880"/>
            <a:chOff x="308520" y="292680"/>
            <a:chExt cx="8121960" cy="3998880"/>
          </a:xfrm>
        </p:grpSpPr>
        <p:grpSp>
          <p:nvGrpSpPr>
            <p:cNvPr id="225" name="Google Shape;527;p18"/>
            <p:cNvGrpSpPr/>
            <p:nvPr/>
          </p:nvGrpSpPr>
          <p:grpSpPr>
            <a:xfrm>
              <a:off x="308520" y="3299400"/>
              <a:ext cx="188280" cy="188640"/>
              <a:chOff x="308520" y="3299400"/>
              <a:chExt cx="188280" cy="188640"/>
            </a:xfrm>
          </p:grpSpPr>
          <p:sp>
            <p:nvSpPr>
              <p:cNvPr id="226" name="Google Shape;528;p18"/>
              <p:cNvSpPr/>
              <p:nvPr/>
            </p:nvSpPr>
            <p:spPr>
              <a:xfrm>
                <a:off x="379080" y="33883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27" name="Google Shape;529;p18"/>
              <p:cNvSpPr/>
              <p:nvPr/>
            </p:nvSpPr>
            <p:spPr>
              <a:xfrm>
                <a:off x="447840" y="33883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28" name="Google Shape;530;p18"/>
              <p:cNvSpPr/>
              <p:nvPr/>
            </p:nvSpPr>
            <p:spPr>
              <a:xfrm>
                <a:off x="308520" y="338832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29" name="Google Shape;531;p18"/>
              <p:cNvSpPr/>
              <p:nvPr/>
            </p:nvSpPr>
            <p:spPr>
              <a:xfrm>
                <a:off x="395640" y="33706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30" name="Google Shape;532;p18"/>
              <p:cNvSpPr/>
              <p:nvPr/>
            </p:nvSpPr>
            <p:spPr>
              <a:xfrm>
                <a:off x="395640" y="344016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31" name="Google Shape;533;p18"/>
              <p:cNvSpPr/>
              <p:nvPr/>
            </p:nvSpPr>
            <p:spPr>
              <a:xfrm>
                <a:off x="395640" y="32994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232" name="Google Shape;534;p18"/>
            <p:cNvGrpSpPr/>
            <p:nvPr/>
          </p:nvGrpSpPr>
          <p:grpSpPr>
            <a:xfrm>
              <a:off x="1503360" y="4102920"/>
              <a:ext cx="187920" cy="188640"/>
              <a:chOff x="1503360" y="4102920"/>
              <a:chExt cx="187920" cy="188640"/>
            </a:xfrm>
          </p:grpSpPr>
          <p:sp>
            <p:nvSpPr>
              <p:cNvPr id="233" name="Google Shape;535;p18"/>
              <p:cNvSpPr/>
              <p:nvPr/>
            </p:nvSpPr>
            <p:spPr>
              <a:xfrm>
                <a:off x="1573560" y="41918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34" name="Google Shape;536;p18"/>
              <p:cNvSpPr/>
              <p:nvPr/>
            </p:nvSpPr>
            <p:spPr>
              <a:xfrm>
                <a:off x="1642320" y="41918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35" name="Google Shape;537;p18"/>
              <p:cNvSpPr/>
              <p:nvPr/>
            </p:nvSpPr>
            <p:spPr>
              <a:xfrm>
                <a:off x="1503360" y="419184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36" name="Google Shape;538;p18"/>
              <p:cNvSpPr/>
              <p:nvPr/>
            </p:nvSpPr>
            <p:spPr>
              <a:xfrm>
                <a:off x="1590480" y="41742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37" name="Google Shape;539;p18"/>
              <p:cNvSpPr/>
              <p:nvPr/>
            </p:nvSpPr>
            <p:spPr>
              <a:xfrm>
                <a:off x="1590480" y="42436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38" name="Google Shape;540;p18"/>
              <p:cNvSpPr/>
              <p:nvPr/>
            </p:nvSpPr>
            <p:spPr>
              <a:xfrm>
                <a:off x="1590480" y="41029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239" name="Google Shape;541;p18"/>
            <p:cNvGrpSpPr/>
            <p:nvPr/>
          </p:nvGrpSpPr>
          <p:grpSpPr>
            <a:xfrm>
              <a:off x="6885360" y="292680"/>
              <a:ext cx="188280" cy="188280"/>
              <a:chOff x="6885360" y="292680"/>
              <a:chExt cx="188280" cy="188280"/>
            </a:xfrm>
          </p:grpSpPr>
          <p:sp>
            <p:nvSpPr>
              <p:cNvPr id="240" name="Google Shape;542;p18"/>
              <p:cNvSpPr/>
              <p:nvPr/>
            </p:nvSpPr>
            <p:spPr>
              <a:xfrm>
                <a:off x="6955560" y="3812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41" name="Google Shape;543;p18"/>
              <p:cNvSpPr/>
              <p:nvPr/>
            </p:nvSpPr>
            <p:spPr>
              <a:xfrm>
                <a:off x="7024680" y="38124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42" name="Google Shape;544;p18"/>
              <p:cNvSpPr/>
              <p:nvPr/>
            </p:nvSpPr>
            <p:spPr>
              <a:xfrm>
                <a:off x="6885360" y="38124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43" name="Google Shape;545;p18"/>
              <p:cNvSpPr/>
              <p:nvPr/>
            </p:nvSpPr>
            <p:spPr>
              <a:xfrm>
                <a:off x="6972480" y="3639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44" name="Google Shape;546;p18"/>
              <p:cNvSpPr/>
              <p:nvPr/>
            </p:nvSpPr>
            <p:spPr>
              <a:xfrm>
                <a:off x="6972480" y="4330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45" name="Google Shape;547;p18"/>
              <p:cNvSpPr/>
              <p:nvPr/>
            </p:nvSpPr>
            <p:spPr>
              <a:xfrm>
                <a:off x="6972480" y="2926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246" name="Google Shape;548;p18"/>
            <p:cNvGrpSpPr/>
            <p:nvPr/>
          </p:nvGrpSpPr>
          <p:grpSpPr>
            <a:xfrm>
              <a:off x="8242560" y="2346840"/>
              <a:ext cx="187920" cy="188280"/>
              <a:chOff x="8242560" y="2346840"/>
              <a:chExt cx="187920" cy="188280"/>
            </a:xfrm>
          </p:grpSpPr>
          <p:sp>
            <p:nvSpPr>
              <p:cNvPr id="247" name="Google Shape;549;p18"/>
              <p:cNvSpPr/>
              <p:nvPr/>
            </p:nvSpPr>
            <p:spPr>
              <a:xfrm>
                <a:off x="8312760" y="24354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48" name="Google Shape;550;p18"/>
              <p:cNvSpPr/>
              <p:nvPr/>
            </p:nvSpPr>
            <p:spPr>
              <a:xfrm>
                <a:off x="8381520" y="24354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49" name="Google Shape;551;p18"/>
              <p:cNvSpPr/>
              <p:nvPr/>
            </p:nvSpPr>
            <p:spPr>
              <a:xfrm>
                <a:off x="8242560" y="243540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50" name="Google Shape;552;p18"/>
              <p:cNvSpPr/>
              <p:nvPr/>
            </p:nvSpPr>
            <p:spPr>
              <a:xfrm>
                <a:off x="8329680" y="24181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51" name="Google Shape;553;p18"/>
              <p:cNvSpPr/>
              <p:nvPr/>
            </p:nvSpPr>
            <p:spPr>
              <a:xfrm>
                <a:off x="8329680" y="248724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52" name="Google Shape;554;p18"/>
              <p:cNvSpPr/>
              <p:nvPr/>
            </p:nvSpPr>
            <p:spPr>
              <a:xfrm>
                <a:off x="8329680" y="23468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12000">
        <p:split orient="vert"/>
      </p:transition>
    </mc:Choice>
    <mc:Fallback xmlns="">
      <p:transition spd="slow" advClick="0" advTm="1200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5360760" y="1550160"/>
            <a:ext cx="2838240" cy="1080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254" name="Google Shape;558;p19"/>
          <p:cNvGrpSpPr/>
          <p:nvPr/>
        </p:nvGrpSpPr>
        <p:grpSpPr>
          <a:xfrm>
            <a:off x="-1251000" y="-1383480"/>
            <a:ext cx="12123360" cy="8462880"/>
            <a:chOff x="-1251000" y="-1383480"/>
            <a:chExt cx="12123360" cy="8462880"/>
          </a:xfrm>
        </p:grpSpPr>
        <p:sp>
          <p:nvSpPr>
            <p:cNvPr id="255" name="Google Shape;559;p19"/>
            <p:cNvSpPr/>
            <p:nvPr/>
          </p:nvSpPr>
          <p:spPr>
            <a:xfrm rot="8640000" flipH="1">
              <a:off x="-672120" y="3964320"/>
              <a:ext cx="2064600" cy="2639880"/>
            </a:xfrm>
            <a:custGeom>
              <a:avLst/>
              <a:gdLst>
                <a:gd name="textAreaLeft" fmla="*/ -360 w 2064600"/>
                <a:gd name="textAreaRight" fmla="*/ 206460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6" name="Google Shape;560;p19"/>
            <p:cNvSpPr/>
            <p:nvPr/>
          </p:nvSpPr>
          <p:spPr>
            <a:xfrm rot="2215800" flipH="1">
              <a:off x="8221680" y="-46080"/>
              <a:ext cx="2064600" cy="2639880"/>
            </a:xfrm>
            <a:custGeom>
              <a:avLst/>
              <a:gdLst>
                <a:gd name="textAreaLeft" fmla="*/ -360 w 2064600"/>
                <a:gd name="textAreaRight" fmla="*/ 206460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7" name="Google Shape;561;p19"/>
            <p:cNvSpPr/>
            <p:nvPr/>
          </p:nvSpPr>
          <p:spPr>
            <a:xfrm rot="1717800">
              <a:off x="6779880" y="-62244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258" name="Google Shape;562;p19"/>
            <p:cNvSpPr/>
            <p:nvPr/>
          </p:nvSpPr>
          <p:spPr>
            <a:xfrm rot="9868200">
              <a:off x="-1029600" y="445932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259" name="Google Shape;563;p19"/>
          <p:cNvGrpSpPr/>
          <p:nvPr/>
        </p:nvGrpSpPr>
        <p:grpSpPr>
          <a:xfrm>
            <a:off x="417960" y="539640"/>
            <a:ext cx="7449480" cy="4068720"/>
            <a:chOff x="417960" y="539640"/>
            <a:chExt cx="7449480" cy="4068720"/>
          </a:xfrm>
        </p:grpSpPr>
        <p:grpSp>
          <p:nvGrpSpPr>
            <p:cNvPr id="260" name="Google Shape;564;p19"/>
            <p:cNvGrpSpPr/>
            <p:nvPr/>
          </p:nvGrpSpPr>
          <p:grpSpPr>
            <a:xfrm>
              <a:off x="417960" y="3939120"/>
              <a:ext cx="187920" cy="188640"/>
              <a:chOff x="417960" y="3939120"/>
              <a:chExt cx="187920" cy="188640"/>
            </a:xfrm>
          </p:grpSpPr>
          <p:sp>
            <p:nvSpPr>
              <p:cNvPr id="261" name="Google Shape;565;p19"/>
              <p:cNvSpPr/>
              <p:nvPr/>
            </p:nvSpPr>
            <p:spPr>
              <a:xfrm>
                <a:off x="488160" y="40276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62" name="Google Shape;566;p19"/>
              <p:cNvSpPr/>
              <p:nvPr/>
            </p:nvSpPr>
            <p:spPr>
              <a:xfrm>
                <a:off x="556920" y="40276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63" name="Google Shape;567;p19"/>
              <p:cNvSpPr/>
              <p:nvPr/>
            </p:nvSpPr>
            <p:spPr>
              <a:xfrm>
                <a:off x="417960" y="40276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64" name="Google Shape;568;p19"/>
              <p:cNvSpPr/>
              <p:nvPr/>
            </p:nvSpPr>
            <p:spPr>
              <a:xfrm>
                <a:off x="505080" y="40104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65" name="Google Shape;569;p19"/>
              <p:cNvSpPr/>
              <p:nvPr/>
            </p:nvSpPr>
            <p:spPr>
              <a:xfrm>
                <a:off x="505080" y="40798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66" name="Google Shape;570;p19"/>
              <p:cNvSpPr/>
              <p:nvPr/>
            </p:nvSpPr>
            <p:spPr>
              <a:xfrm>
                <a:off x="505080" y="39391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267" name="Google Shape;571;p19"/>
            <p:cNvGrpSpPr/>
            <p:nvPr/>
          </p:nvGrpSpPr>
          <p:grpSpPr>
            <a:xfrm>
              <a:off x="1356120" y="4419720"/>
              <a:ext cx="188280" cy="188640"/>
              <a:chOff x="1356120" y="4419720"/>
              <a:chExt cx="188280" cy="188640"/>
            </a:xfrm>
          </p:grpSpPr>
          <p:sp>
            <p:nvSpPr>
              <p:cNvPr id="268" name="Google Shape;572;p19"/>
              <p:cNvSpPr/>
              <p:nvPr/>
            </p:nvSpPr>
            <p:spPr>
              <a:xfrm>
                <a:off x="1426320" y="45082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69" name="Google Shape;573;p19"/>
              <p:cNvSpPr/>
              <p:nvPr/>
            </p:nvSpPr>
            <p:spPr>
              <a:xfrm>
                <a:off x="1495440" y="45082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0" name="Google Shape;574;p19"/>
              <p:cNvSpPr/>
              <p:nvPr/>
            </p:nvSpPr>
            <p:spPr>
              <a:xfrm>
                <a:off x="1356120" y="45082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1" name="Google Shape;575;p19"/>
              <p:cNvSpPr/>
              <p:nvPr/>
            </p:nvSpPr>
            <p:spPr>
              <a:xfrm>
                <a:off x="1443240" y="44910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2" name="Google Shape;576;p19"/>
              <p:cNvSpPr/>
              <p:nvPr/>
            </p:nvSpPr>
            <p:spPr>
              <a:xfrm>
                <a:off x="1443240" y="456048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3" name="Google Shape;577;p19"/>
              <p:cNvSpPr/>
              <p:nvPr/>
            </p:nvSpPr>
            <p:spPr>
              <a:xfrm>
                <a:off x="1443240" y="44197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274" name="Google Shape;578;p19"/>
            <p:cNvGrpSpPr/>
            <p:nvPr/>
          </p:nvGrpSpPr>
          <p:grpSpPr>
            <a:xfrm>
              <a:off x="6841440" y="539640"/>
              <a:ext cx="187920" cy="188280"/>
              <a:chOff x="6841440" y="539640"/>
              <a:chExt cx="187920" cy="188280"/>
            </a:xfrm>
          </p:grpSpPr>
          <p:sp>
            <p:nvSpPr>
              <p:cNvPr id="275" name="Google Shape;579;p19"/>
              <p:cNvSpPr/>
              <p:nvPr/>
            </p:nvSpPr>
            <p:spPr>
              <a:xfrm>
                <a:off x="6911640" y="6282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6" name="Google Shape;580;p19"/>
              <p:cNvSpPr/>
              <p:nvPr/>
            </p:nvSpPr>
            <p:spPr>
              <a:xfrm>
                <a:off x="6980400" y="6282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7" name="Google Shape;581;p19"/>
              <p:cNvSpPr/>
              <p:nvPr/>
            </p:nvSpPr>
            <p:spPr>
              <a:xfrm>
                <a:off x="6841440" y="62820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8" name="Google Shape;582;p19"/>
              <p:cNvSpPr/>
              <p:nvPr/>
            </p:nvSpPr>
            <p:spPr>
              <a:xfrm>
                <a:off x="6928560" y="6109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79" name="Google Shape;583;p19"/>
              <p:cNvSpPr/>
              <p:nvPr/>
            </p:nvSpPr>
            <p:spPr>
              <a:xfrm>
                <a:off x="6928560" y="68004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80" name="Google Shape;584;p19"/>
              <p:cNvSpPr/>
              <p:nvPr/>
            </p:nvSpPr>
            <p:spPr>
              <a:xfrm>
                <a:off x="6928560" y="5396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281" name="Google Shape;585;p19"/>
            <p:cNvGrpSpPr/>
            <p:nvPr/>
          </p:nvGrpSpPr>
          <p:grpSpPr>
            <a:xfrm>
              <a:off x="7679520" y="912240"/>
              <a:ext cx="187920" cy="188640"/>
              <a:chOff x="7679520" y="912240"/>
              <a:chExt cx="187920" cy="188640"/>
            </a:xfrm>
          </p:grpSpPr>
          <p:sp>
            <p:nvSpPr>
              <p:cNvPr id="282" name="Google Shape;586;p19"/>
              <p:cNvSpPr/>
              <p:nvPr/>
            </p:nvSpPr>
            <p:spPr>
              <a:xfrm>
                <a:off x="7749720" y="10008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83" name="Google Shape;587;p19"/>
              <p:cNvSpPr/>
              <p:nvPr/>
            </p:nvSpPr>
            <p:spPr>
              <a:xfrm>
                <a:off x="7818480" y="10008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84" name="Google Shape;588;p19"/>
              <p:cNvSpPr/>
              <p:nvPr/>
            </p:nvSpPr>
            <p:spPr>
              <a:xfrm>
                <a:off x="7679520" y="100080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85" name="Google Shape;589;p19"/>
              <p:cNvSpPr/>
              <p:nvPr/>
            </p:nvSpPr>
            <p:spPr>
              <a:xfrm>
                <a:off x="7766640" y="9835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86" name="Google Shape;590;p19"/>
              <p:cNvSpPr/>
              <p:nvPr/>
            </p:nvSpPr>
            <p:spPr>
              <a:xfrm>
                <a:off x="7766640" y="10530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87" name="Google Shape;591;p19"/>
              <p:cNvSpPr/>
              <p:nvPr/>
            </p:nvSpPr>
            <p:spPr>
              <a:xfrm>
                <a:off x="7766640" y="9122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12000">
        <p:split orient="vert"/>
      </p:transition>
    </mc:Choice>
    <mc:Fallback xmlns="">
      <p:transition spd="slow" advClick="0" advTm="1200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2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289" name="Google Shape;595;p20"/>
          <p:cNvGrpSpPr/>
          <p:nvPr/>
        </p:nvGrpSpPr>
        <p:grpSpPr>
          <a:xfrm>
            <a:off x="1601640" y="828360"/>
            <a:ext cx="6996600" cy="4123080"/>
            <a:chOff x="1601640" y="828360"/>
            <a:chExt cx="6996600" cy="4123080"/>
          </a:xfrm>
        </p:grpSpPr>
        <p:grpSp>
          <p:nvGrpSpPr>
            <p:cNvPr id="290" name="Google Shape;596;p20"/>
            <p:cNvGrpSpPr/>
            <p:nvPr/>
          </p:nvGrpSpPr>
          <p:grpSpPr>
            <a:xfrm>
              <a:off x="8410320" y="1617480"/>
              <a:ext cx="187920" cy="188640"/>
              <a:chOff x="8410320" y="1617480"/>
              <a:chExt cx="187920" cy="188640"/>
            </a:xfrm>
          </p:grpSpPr>
          <p:sp>
            <p:nvSpPr>
              <p:cNvPr id="291" name="Google Shape;597;p20"/>
              <p:cNvSpPr/>
              <p:nvPr/>
            </p:nvSpPr>
            <p:spPr>
              <a:xfrm>
                <a:off x="8480520" y="17064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92" name="Google Shape;598;p20"/>
              <p:cNvSpPr/>
              <p:nvPr/>
            </p:nvSpPr>
            <p:spPr>
              <a:xfrm>
                <a:off x="8549280" y="17064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93" name="Google Shape;599;p20"/>
              <p:cNvSpPr/>
              <p:nvPr/>
            </p:nvSpPr>
            <p:spPr>
              <a:xfrm>
                <a:off x="8410320" y="170640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94" name="Google Shape;600;p20"/>
              <p:cNvSpPr/>
              <p:nvPr/>
            </p:nvSpPr>
            <p:spPr>
              <a:xfrm>
                <a:off x="8497440" y="16887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95" name="Google Shape;601;p20"/>
              <p:cNvSpPr/>
              <p:nvPr/>
            </p:nvSpPr>
            <p:spPr>
              <a:xfrm>
                <a:off x="8497440" y="175824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96" name="Google Shape;602;p20"/>
              <p:cNvSpPr/>
              <p:nvPr/>
            </p:nvSpPr>
            <p:spPr>
              <a:xfrm>
                <a:off x="8497440" y="16174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297" name="Google Shape;603;p20"/>
            <p:cNvGrpSpPr/>
            <p:nvPr/>
          </p:nvGrpSpPr>
          <p:grpSpPr>
            <a:xfrm>
              <a:off x="2103840" y="4763160"/>
              <a:ext cx="187920" cy="188280"/>
              <a:chOff x="2103840" y="4763160"/>
              <a:chExt cx="187920" cy="188280"/>
            </a:xfrm>
          </p:grpSpPr>
          <p:sp>
            <p:nvSpPr>
              <p:cNvPr id="298" name="Google Shape;604;p20"/>
              <p:cNvSpPr/>
              <p:nvPr/>
            </p:nvSpPr>
            <p:spPr>
              <a:xfrm>
                <a:off x="2174040" y="48517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99" name="Google Shape;605;p20"/>
              <p:cNvSpPr/>
              <p:nvPr/>
            </p:nvSpPr>
            <p:spPr>
              <a:xfrm>
                <a:off x="2242800" y="48517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00" name="Google Shape;606;p20"/>
              <p:cNvSpPr/>
              <p:nvPr/>
            </p:nvSpPr>
            <p:spPr>
              <a:xfrm>
                <a:off x="2103840" y="485172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01" name="Google Shape;607;p20"/>
              <p:cNvSpPr/>
              <p:nvPr/>
            </p:nvSpPr>
            <p:spPr>
              <a:xfrm>
                <a:off x="2190960" y="48344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02" name="Google Shape;608;p20"/>
              <p:cNvSpPr/>
              <p:nvPr/>
            </p:nvSpPr>
            <p:spPr>
              <a:xfrm>
                <a:off x="2190960" y="490356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03" name="Google Shape;609;p20"/>
              <p:cNvSpPr/>
              <p:nvPr/>
            </p:nvSpPr>
            <p:spPr>
              <a:xfrm>
                <a:off x="2190960" y="47631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304" name="Google Shape;610;p20"/>
            <p:cNvGrpSpPr/>
            <p:nvPr/>
          </p:nvGrpSpPr>
          <p:grpSpPr>
            <a:xfrm>
              <a:off x="1601640" y="4608720"/>
              <a:ext cx="188280" cy="188280"/>
              <a:chOff x="1601640" y="4608720"/>
              <a:chExt cx="188280" cy="188280"/>
            </a:xfrm>
          </p:grpSpPr>
          <p:sp>
            <p:nvSpPr>
              <p:cNvPr id="305" name="Google Shape;611;p20"/>
              <p:cNvSpPr/>
              <p:nvPr/>
            </p:nvSpPr>
            <p:spPr>
              <a:xfrm>
                <a:off x="1672200" y="46972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06" name="Google Shape;612;p20"/>
              <p:cNvSpPr/>
              <p:nvPr/>
            </p:nvSpPr>
            <p:spPr>
              <a:xfrm>
                <a:off x="1740960" y="46972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07" name="Google Shape;613;p20"/>
              <p:cNvSpPr/>
              <p:nvPr/>
            </p:nvSpPr>
            <p:spPr>
              <a:xfrm>
                <a:off x="1601640" y="46972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08" name="Google Shape;614;p20"/>
              <p:cNvSpPr/>
              <p:nvPr/>
            </p:nvSpPr>
            <p:spPr>
              <a:xfrm>
                <a:off x="1689120" y="46800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09" name="Google Shape;615;p20"/>
              <p:cNvSpPr/>
              <p:nvPr/>
            </p:nvSpPr>
            <p:spPr>
              <a:xfrm>
                <a:off x="1689120" y="474912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10" name="Google Shape;616;p20"/>
              <p:cNvSpPr/>
              <p:nvPr/>
            </p:nvSpPr>
            <p:spPr>
              <a:xfrm>
                <a:off x="1689120" y="46087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311" name="Google Shape;617;p20"/>
            <p:cNvGrpSpPr/>
            <p:nvPr/>
          </p:nvGrpSpPr>
          <p:grpSpPr>
            <a:xfrm>
              <a:off x="7931880" y="828360"/>
              <a:ext cx="188280" cy="188640"/>
              <a:chOff x="7931880" y="828360"/>
              <a:chExt cx="188280" cy="188640"/>
            </a:xfrm>
          </p:grpSpPr>
          <p:sp>
            <p:nvSpPr>
              <p:cNvPr id="312" name="Google Shape;618;p20"/>
              <p:cNvSpPr/>
              <p:nvPr/>
            </p:nvSpPr>
            <p:spPr>
              <a:xfrm>
                <a:off x="8002440" y="9169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13" name="Google Shape;619;p20"/>
              <p:cNvSpPr/>
              <p:nvPr/>
            </p:nvSpPr>
            <p:spPr>
              <a:xfrm>
                <a:off x="8071200" y="91692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14" name="Google Shape;620;p20"/>
              <p:cNvSpPr/>
              <p:nvPr/>
            </p:nvSpPr>
            <p:spPr>
              <a:xfrm>
                <a:off x="7931880" y="91692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15" name="Google Shape;621;p20"/>
              <p:cNvSpPr/>
              <p:nvPr/>
            </p:nvSpPr>
            <p:spPr>
              <a:xfrm>
                <a:off x="8019000" y="8996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16" name="Google Shape;622;p20"/>
              <p:cNvSpPr/>
              <p:nvPr/>
            </p:nvSpPr>
            <p:spPr>
              <a:xfrm>
                <a:off x="8019000" y="96912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17" name="Google Shape;623;p20"/>
              <p:cNvSpPr/>
              <p:nvPr/>
            </p:nvSpPr>
            <p:spPr>
              <a:xfrm>
                <a:off x="8019000" y="8283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grpSp>
        <p:nvGrpSpPr>
          <p:cNvPr id="318" name="Google Shape;624;p20"/>
          <p:cNvGrpSpPr/>
          <p:nvPr/>
        </p:nvGrpSpPr>
        <p:grpSpPr>
          <a:xfrm>
            <a:off x="-1311480" y="-1987560"/>
            <a:ext cx="11986560" cy="9746280"/>
            <a:chOff x="-1311480" y="-1987560"/>
            <a:chExt cx="11986560" cy="9746280"/>
          </a:xfrm>
        </p:grpSpPr>
        <p:sp>
          <p:nvSpPr>
            <p:cNvPr id="319" name="Google Shape;625;p20"/>
            <p:cNvSpPr/>
            <p:nvPr/>
          </p:nvSpPr>
          <p:spPr>
            <a:xfrm rot="20028600" flipH="1">
              <a:off x="8133480" y="-780480"/>
              <a:ext cx="2064600" cy="2639880"/>
            </a:xfrm>
            <a:custGeom>
              <a:avLst/>
              <a:gdLst>
                <a:gd name="textAreaLeft" fmla="*/ -360 w 2064600"/>
                <a:gd name="textAreaRight" fmla="*/ 206460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20" name="Google Shape;626;p20"/>
            <p:cNvSpPr/>
            <p:nvPr/>
          </p:nvSpPr>
          <p:spPr>
            <a:xfrm rot="12402600">
              <a:off x="6073920" y="-126504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chemeClr val="accen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algn="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21" name="Google Shape;627;p20"/>
            <p:cNvSpPr/>
            <p:nvPr/>
          </p:nvSpPr>
          <p:spPr>
            <a:xfrm rot="2474400">
              <a:off x="-183960" y="4637880"/>
              <a:ext cx="3727080" cy="2160360"/>
            </a:xfrm>
            <a:custGeom>
              <a:avLst/>
              <a:gdLst>
                <a:gd name="textAreaLeft" fmla="*/ 0 w 3727080"/>
                <a:gd name="textAreaRight" fmla="*/ 3727440 w 3727080"/>
                <a:gd name="textAreaTop" fmla="*/ 0 h 2160360"/>
                <a:gd name="textAreaBottom" fmla="*/ 2160720 h 2160360"/>
              </a:gdLst>
              <a:ahLst/>
              <a:cxnLst/>
              <a:rect l="textAreaLeft" t="textAreaTop" r="textAreaRight" b="textAreaBottom"/>
              <a:pathLst>
                <a:path w="532" h="572">
                  <a:moveTo>
                    <a:pt x="354" y="3"/>
                  </a:moveTo>
                  <a:cubicBezTo>
                    <a:pt x="267" y="5"/>
                    <a:pt x="252" y="180"/>
                    <a:pt x="193" y="180"/>
                  </a:cubicBezTo>
                  <a:cubicBezTo>
                    <a:pt x="134" y="180"/>
                    <a:pt x="131" y="119"/>
                    <a:pt x="76" y="119"/>
                  </a:cubicBezTo>
                  <a:cubicBezTo>
                    <a:pt x="0" y="119"/>
                    <a:pt x="4" y="286"/>
                    <a:pt x="4" y="286"/>
                  </a:cubicBezTo>
                  <a:cubicBezTo>
                    <a:pt x="4" y="286"/>
                    <a:pt x="0" y="453"/>
                    <a:pt x="76" y="453"/>
                  </a:cubicBezTo>
                  <a:cubicBezTo>
                    <a:pt x="131" y="453"/>
                    <a:pt x="134" y="392"/>
                    <a:pt x="193" y="392"/>
                  </a:cubicBezTo>
                  <a:cubicBezTo>
                    <a:pt x="252" y="392"/>
                    <a:pt x="267" y="567"/>
                    <a:pt x="354" y="570"/>
                  </a:cubicBezTo>
                  <a:cubicBezTo>
                    <a:pt x="441" y="572"/>
                    <a:pt x="532" y="286"/>
                    <a:pt x="532" y="286"/>
                  </a:cubicBezTo>
                  <a:cubicBezTo>
                    <a:pt x="532" y="286"/>
                    <a:pt x="441" y="0"/>
                    <a:pt x="354" y="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22" name="Google Shape;628;p20"/>
            <p:cNvSpPr/>
            <p:nvPr/>
          </p:nvSpPr>
          <p:spPr>
            <a:xfrm rot="8752800" flipH="1">
              <a:off x="-748800" y="4111920"/>
              <a:ext cx="2064600" cy="2639880"/>
            </a:xfrm>
            <a:custGeom>
              <a:avLst/>
              <a:gdLst>
                <a:gd name="textAreaLeft" fmla="*/ -360 w 2064600"/>
                <a:gd name="textAreaRight" fmla="*/ 2064600 w 2064600"/>
                <a:gd name="textAreaTop" fmla="*/ 0 h 2639880"/>
                <a:gd name="textAreaBottom" fmla="*/ 2640240 h 263988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12000">
        <p:split orient="vert"/>
      </p:transition>
    </mc:Choice>
    <mc:Fallback xmlns="">
      <p:transition spd="slow" advClick="0" advTm="12000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645080" y="3025800"/>
            <a:ext cx="3785400" cy="1229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7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24" name="PlaceHolder 2"/>
          <p:cNvSpPr>
            <a:spLocks noGrp="1"/>
          </p:cNvSpPr>
          <p:nvPr>
            <p:ph type="title"/>
          </p:nvPr>
        </p:nvSpPr>
        <p:spPr>
          <a:xfrm>
            <a:off x="4645080" y="2373120"/>
            <a:ext cx="1621440" cy="652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3700" b="0" u="none" strike="noStrike">
                <a:solidFill>
                  <a:schemeClr val="dk1"/>
                </a:solidFill>
                <a:effectLst/>
                <a:uFillTx/>
                <a:latin typeface="Plus Jakarta Sans ExtraBold"/>
                <a:ea typeface="Plus Jakarta Sans ExtraBold"/>
              </a:rPr>
              <a:t>xx%</a:t>
            </a:r>
            <a:endParaRPr lang="fr-FR" sz="37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grpSp>
        <p:nvGrpSpPr>
          <p:cNvPr id="325" name="Google Shape;40;p3"/>
          <p:cNvGrpSpPr/>
          <p:nvPr/>
        </p:nvGrpSpPr>
        <p:grpSpPr>
          <a:xfrm>
            <a:off x="-1506960" y="-2240280"/>
            <a:ext cx="12706920" cy="10474920"/>
            <a:chOff x="-1506960" y="-2240280"/>
            <a:chExt cx="12706920" cy="10474920"/>
          </a:xfrm>
        </p:grpSpPr>
        <p:sp>
          <p:nvSpPr>
            <p:cNvPr id="326" name="Google Shape;41;p3"/>
            <p:cNvSpPr/>
            <p:nvPr/>
          </p:nvSpPr>
          <p:spPr>
            <a:xfrm rot="953400">
              <a:off x="6283080" y="-1026720"/>
              <a:ext cx="4294440" cy="2322720"/>
            </a:xfrm>
            <a:custGeom>
              <a:avLst/>
              <a:gdLst>
                <a:gd name="textAreaLeft" fmla="*/ 0 w 4294440"/>
                <a:gd name="textAreaRight" fmla="*/ 4294800 w 4294440"/>
                <a:gd name="textAreaTop" fmla="*/ 0 h 2322720"/>
                <a:gd name="textAreaBottom" fmla="*/ 2323080 h 2322720"/>
              </a:gdLst>
              <a:ahLst/>
              <a:cxnLst/>
              <a:rect l="textAreaLeft" t="textAreaTop" r="textAreaRight" b="textAreaBottom"/>
              <a:pathLst>
                <a:path w="749" h="940">
                  <a:moveTo>
                    <a:pt x="523" y="343"/>
                  </a:moveTo>
                  <a:cubicBezTo>
                    <a:pt x="445" y="317"/>
                    <a:pt x="491" y="0"/>
                    <a:pt x="364" y="0"/>
                  </a:cubicBezTo>
                  <a:cubicBezTo>
                    <a:pt x="237" y="0"/>
                    <a:pt x="251" y="362"/>
                    <a:pt x="212" y="363"/>
                  </a:cubicBezTo>
                  <a:cubicBezTo>
                    <a:pt x="173" y="365"/>
                    <a:pt x="159" y="210"/>
                    <a:pt x="104" y="217"/>
                  </a:cubicBezTo>
                  <a:cubicBezTo>
                    <a:pt x="48" y="224"/>
                    <a:pt x="0" y="470"/>
                    <a:pt x="0" y="470"/>
                  </a:cubicBezTo>
                  <a:cubicBezTo>
                    <a:pt x="0" y="470"/>
                    <a:pt x="0" y="470"/>
                    <a:pt x="0" y="470"/>
                  </a:cubicBezTo>
                  <a:cubicBezTo>
                    <a:pt x="0" y="470"/>
                    <a:pt x="48" y="716"/>
                    <a:pt x="104" y="723"/>
                  </a:cubicBezTo>
                  <a:cubicBezTo>
                    <a:pt x="159" y="730"/>
                    <a:pt x="173" y="574"/>
                    <a:pt x="212" y="576"/>
                  </a:cubicBezTo>
                  <a:cubicBezTo>
                    <a:pt x="251" y="578"/>
                    <a:pt x="237" y="939"/>
                    <a:pt x="364" y="939"/>
                  </a:cubicBezTo>
                  <a:cubicBezTo>
                    <a:pt x="491" y="940"/>
                    <a:pt x="445" y="623"/>
                    <a:pt x="523" y="596"/>
                  </a:cubicBezTo>
                  <a:cubicBezTo>
                    <a:pt x="601" y="570"/>
                    <a:pt x="749" y="636"/>
                    <a:pt x="749" y="470"/>
                  </a:cubicBezTo>
                  <a:cubicBezTo>
                    <a:pt x="749" y="304"/>
                    <a:pt x="601" y="370"/>
                    <a:pt x="523" y="343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27" name="Google Shape;42;p3"/>
            <p:cNvSpPr/>
            <p:nvPr/>
          </p:nvSpPr>
          <p:spPr>
            <a:xfrm rot="20984400" flipH="1">
              <a:off x="7799760" y="-1997640"/>
              <a:ext cx="3074760" cy="3931560"/>
            </a:xfrm>
            <a:custGeom>
              <a:avLst/>
              <a:gdLst>
                <a:gd name="textAreaLeft" fmla="*/ -360 w 3074760"/>
                <a:gd name="textAreaRight" fmla="*/ 3074760 w 3074760"/>
                <a:gd name="textAreaTop" fmla="*/ 0 h 3931560"/>
                <a:gd name="textAreaBottom" fmla="*/ 3931920 h 393156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28" name="Google Shape;43;p3"/>
            <p:cNvSpPr/>
            <p:nvPr/>
          </p:nvSpPr>
          <p:spPr>
            <a:xfrm rot="9311400" flipH="1">
              <a:off x="-824760" y="3840120"/>
              <a:ext cx="3074760" cy="3930840"/>
            </a:xfrm>
            <a:custGeom>
              <a:avLst/>
              <a:gdLst>
                <a:gd name="textAreaLeft" fmla="*/ -360 w 3074760"/>
                <a:gd name="textAreaRight" fmla="*/ 3074760 w 3074760"/>
                <a:gd name="textAreaTop" fmla="*/ 0 h 3930840"/>
                <a:gd name="textAreaBottom" fmla="*/ 3931200 h 393084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4EB6FA">
                <a:alpha val="38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329" name="Google Shape;44;p3"/>
          <p:cNvGrpSpPr/>
          <p:nvPr/>
        </p:nvGrpSpPr>
        <p:grpSpPr>
          <a:xfrm>
            <a:off x="1060200" y="653760"/>
            <a:ext cx="7558920" cy="3928680"/>
            <a:chOff x="1060200" y="653760"/>
            <a:chExt cx="7558920" cy="3928680"/>
          </a:xfrm>
        </p:grpSpPr>
        <p:grpSp>
          <p:nvGrpSpPr>
            <p:cNvPr id="330" name="Google Shape;45;p3"/>
            <p:cNvGrpSpPr/>
            <p:nvPr/>
          </p:nvGrpSpPr>
          <p:grpSpPr>
            <a:xfrm>
              <a:off x="6834960" y="653760"/>
              <a:ext cx="188280" cy="188640"/>
              <a:chOff x="6834960" y="653760"/>
              <a:chExt cx="188280" cy="188640"/>
            </a:xfrm>
          </p:grpSpPr>
          <p:sp>
            <p:nvSpPr>
              <p:cNvPr id="331" name="Google Shape;46;p3"/>
              <p:cNvSpPr/>
              <p:nvPr/>
            </p:nvSpPr>
            <p:spPr>
              <a:xfrm>
                <a:off x="6905160" y="7426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32" name="Google Shape;47;p3"/>
              <p:cNvSpPr/>
              <p:nvPr/>
            </p:nvSpPr>
            <p:spPr>
              <a:xfrm>
                <a:off x="6974280" y="7426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33" name="Google Shape;48;p3"/>
              <p:cNvSpPr/>
              <p:nvPr/>
            </p:nvSpPr>
            <p:spPr>
              <a:xfrm>
                <a:off x="6834960" y="7426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34" name="Google Shape;49;p3"/>
              <p:cNvSpPr/>
              <p:nvPr/>
            </p:nvSpPr>
            <p:spPr>
              <a:xfrm>
                <a:off x="6922080" y="7250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35" name="Google Shape;50;p3"/>
              <p:cNvSpPr/>
              <p:nvPr/>
            </p:nvSpPr>
            <p:spPr>
              <a:xfrm>
                <a:off x="6922080" y="79452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36" name="Google Shape;51;p3"/>
              <p:cNvSpPr/>
              <p:nvPr/>
            </p:nvSpPr>
            <p:spPr>
              <a:xfrm>
                <a:off x="6922080" y="6537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337" name="Google Shape;52;p3"/>
            <p:cNvGrpSpPr/>
            <p:nvPr/>
          </p:nvGrpSpPr>
          <p:grpSpPr>
            <a:xfrm>
              <a:off x="2989440" y="4393800"/>
              <a:ext cx="188280" cy="188640"/>
              <a:chOff x="2989440" y="4393800"/>
              <a:chExt cx="188280" cy="188640"/>
            </a:xfrm>
          </p:grpSpPr>
          <p:sp>
            <p:nvSpPr>
              <p:cNvPr id="338" name="Google Shape;53;p3"/>
              <p:cNvSpPr/>
              <p:nvPr/>
            </p:nvSpPr>
            <p:spPr>
              <a:xfrm>
                <a:off x="3059640" y="44823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39" name="Google Shape;54;p3"/>
              <p:cNvSpPr/>
              <p:nvPr/>
            </p:nvSpPr>
            <p:spPr>
              <a:xfrm>
                <a:off x="3128760" y="44823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40" name="Google Shape;55;p3"/>
              <p:cNvSpPr/>
              <p:nvPr/>
            </p:nvSpPr>
            <p:spPr>
              <a:xfrm>
                <a:off x="2989440" y="44823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41" name="Google Shape;56;p3"/>
              <p:cNvSpPr/>
              <p:nvPr/>
            </p:nvSpPr>
            <p:spPr>
              <a:xfrm>
                <a:off x="3076560" y="446508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42" name="Google Shape;57;p3"/>
              <p:cNvSpPr/>
              <p:nvPr/>
            </p:nvSpPr>
            <p:spPr>
              <a:xfrm>
                <a:off x="3076560" y="453456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43" name="Google Shape;58;p3"/>
              <p:cNvSpPr/>
              <p:nvPr/>
            </p:nvSpPr>
            <p:spPr>
              <a:xfrm>
                <a:off x="3076560" y="439380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344" name="Google Shape;59;p3"/>
            <p:cNvGrpSpPr/>
            <p:nvPr/>
          </p:nvGrpSpPr>
          <p:grpSpPr>
            <a:xfrm>
              <a:off x="1060200" y="4077720"/>
              <a:ext cx="326520" cy="327960"/>
              <a:chOff x="1060200" y="4077720"/>
              <a:chExt cx="326520" cy="327960"/>
            </a:xfrm>
          </p:grpSpPr>
          <p:sp>
            <p:nvSpPr>
              <p:cNvPr id="345" name="Google Shape;60;p3"/>
              <p:cNvSpPr/>
              <p:nvPr/>
            </p:nvSpPr>
            <p:spPr>
              <a:xfrm>
                <a:off x="1201320" y="42364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46" name="Google Shape;61;p3"/>
              <p:cNvSpPr/>
              <p:nvPr/>
            </p:nvSpPr>
            <p:spPr>
              <a:xfrm>
                <a:off x="1270080" y="42364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47" name="Google Shape;62;p3"/>
              <p:cNvSpPr/>
              <p:nvPr/>
            </p:nvSpPr>
            <p:spPr>
              <a:xfrm>
                <a:off x="1338840" y="4236480"/>
                <a:ext cx="4788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48" name="Google Shape;63;p3"/>
              <p:cNvSpPr/>
              <p:nvPr/>
            </p:nvSpPr>
            <p:spPr>
              <a:xfrm>
                <a:off x="1130760" y="4236480"/>
                <a:ext cx="4824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49" name="Google Shape;64;p3"/>
              <p:cNvSpPr/>
              <p:nvPr/>
            </p:nvSpPr>
            <p:spPr>
              <a:xfrm>
                <a:off x="1060200" y="42364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50" name="Google Shape;65;p3"/>
              <p:cNvSpPr/>
              <p:nvPr/>
            </p:nvSpPr>
            <p:spPr>
              <a:xfrm>
                <a:off x="1218600" y="421920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51" name="Google Shape;66;p3"/>
              <p:cNvSpPr/>
              <p:nvPr/>
            </p:nvSpPr>
            <p:spPr>
              <a:xfrm>
                <a:off x="1218600" y="4288680"/>
                <a:ext cx="1224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52" name="Google Shape;67;p3"/>
              <p:cNvSpPr/>
              <p:nvPr/>
            </p:nvSpPr>
            <p:spPr>
              <a:xfrm>
                <a:off x="1218600" y="435636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53" name="Google Shape;68;p3"/>
              <p:cNvSpPr/>
              <p:nvPr/>
            </p:nvSpPr>
            <p:spPr>
              <a:xfrm>
                <a:off x="1218600" y="414792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54" name="Google Shape;69;p3"/>
              <p:cNvSpPr/>
              <p:nvPr/>
            </p:nvSpPr>
            <p:spPr>
              <a:xfrm>
                <a:off x="1218600" y="4077720"/>
                <a:ext cx="1224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355" name="Google Shape;70;p3"/>
            <p:cNvGrpSpPr/>
            <p:nvPr/>
          </p:nvGrpSpPr>
          <p:grpSpPr>
            <a:xfrm>
              <a:off x="8430840" y="1758240"/>
              <a:ext cx="188280" cy="188640"/>
              <a:chOff x="8430840" y="1758240"/>
              <a:chExt cx="188280" cy="188640"/>
            </a:xfrm>
          </p:grpSpPr>
          <p:sp>
            <p:nvSpPr>
              <p:cNvPr id="356" name="Google Shape;71;p3"/>
              <p:cNvSpPr/>
              <p:nvPr/>
            </p:nvSpPr>
            <p:spPr>
              <a:xfrm>
                <a:off x="8501040" y="18468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57" name="Google Shape;72;p3"/>
              <p:cNvSpPr/>
              <p:nvPr/>
            </p:nvSpPr>
            <p:spPr>
              <a:xfrm>
                <a:off x="8570160" y="18468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58" name="Google Shape;73;p3"/>
              <p:cNvSpPr/>
              <p:nvPr/>
            </p:nvSpPr>
            <p:spPr>
              <a:xfrm>
                <a:off x="8430840" y="184680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59" name="Google Shape;74;p3"/>
              <p:cNvSpPr/>
              <p:nvPr/>
            </p:nvSpPr>
            <p:spPr>
              <a:xfrm>
                <a:off x="8517960" y="18295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60" name="Google Shape;75;p3"/>
              <p:cNvSpPr/>
              <p:nvPr/>
            </p:nvSpPr>
            <p:spPr>
              <a:xfrm>
                <a:off x="8517960" y="18990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361" name="Google Shape;76;p3"/>
              <p:cNvSpPr/>
              <p:nvPr/>
            </p:nvSpPr>
            <p:spPr>
              <a:xfrm>
                <a:off x="8517960" y="17582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12000">
        <p:split orient="vert"/>
      </p:transition>
    </mc:Choice>
    <mc:Fallback xmlns="">
      <p:transition spd="slow" advClick="0" advTm="1200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713160" y="630720"/>
            <a:ext cx="4142160" cy="219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9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grpSp>
        <p:nvGrpSpPr>
          <p:cNvPr id="28" name="Google Shape;11;p2"/>
          <p:cNvGrpSpPr/>
          <p:nvPr/>
        </p:nvGrpSpPr>
        <p:grpSpPr>
          <a:xfrm>
            <a:off x="-1986120" y="-2678040"/>
            <a:ext cx="12760920" cy="9508680"/>
            <a:chOff x="-1986120" y="-2678040"/>
            <a:chExt cx="12760920" cy="9508680"/>
          </a:xfrm>
        </p:grpSpPr>
        <p:sp>
          <p:nvSpPr>
            <p:cNvPr id="2" name="Google Shape;12;p2"/>
            <p:cNvSpPr/>
            <p:nvPr/>
          </p:nvSpPr>
          <p:spPr>
            <a:xfrm rot="16200000">
              <a:off x="-1557720" y="3327480"/>
              <a:ext cx="3074760" cy="3931200"/>
            </a:xfrm>
            <a:custGeom>
              <a:avLst/>
              <a:gdLst>
                <a:gd name="textAreaLeft" fmla="*/ 0 w 3074760"/>
                <a:gd name="textAreaRight" fmla="*/ 3075120 w 3074760"/>
                <a:gd name="textAreaTop" fmla="*/ 0 h 3931200"/>
                <a:gd name="textAreaBottom" fmla="*/ 3931560 h 393120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chemeClr val="accent4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3" name="Google Shape;13;p2"/>
            <p:cNvSpPr/>
            <p:nvPr/>
          </p:nvSpPr>
          <p:spPr>
            <a:xfrm rot="4323000">
              <a:off x="6893280" y="-2574720"/>
              <a:ext cx="3074760" cy="3931200"/>
            </a:xfrm>
            <a:custGeom>
              <a:avLst/>
              <a:gdLst>
                <a:gd name="textAreaLeft" fmla="*/ 0 w 3074760"/>
                <a:gd name="textAreaRight" fmla="*/ 3075120 w 3074760"/>
                <a:gd name="textAreaTop" fmla="*/ 0 h 3931200"/>
                <a:gd name="textAreaBottom" fmla="*/ 3931560 h 3931200"/>
              </a:gdLst>
              <a:ahLst/>
              <a:cxnLst/>
              <a:rect l="textAreaLeft" t="textAreaTop" r="textAreaRight" b="textAreaBottom"/>
              <a:pathLst>
                <a:path w="813" h="1039">
                  <a:moveTo>
                    <a:pt x="348" y="1028"/>
                  </a:moveTo>
                  <a:cubicBezTo>
                    <a:pt x="288" y="1022"/>
                    <a:pt x="233" y="989"/>
                    <a:pt x="196" y="941"/>
                  </a:cubicBezTo>
                  <a:cubicBezTo>
                    <a:pt x="121" y="844"/>
                    <a:pt x="0" y="629"/>
                    <a:pt x="122" y="364"/>
                  </a:cubicBezTo>
                  <a:cubicBezTo>
                    <a:pt x="288" y="0"/>
                    <a:pt x="709" y="84"/>
                    <a:pt x="790" y="370"/>
                  </a:cubicBezTo>
                  <a:cubicBezTo>
                    <a:pt x="813" y="455"/>
                    <a:pt x="801" y="538"/>
                    <a:pt x="742" y="605"/>
                  </a:cubicBezTo>
                  <a:cubicBezTo>
                    <a:pt x="700" y="652"/>
                    <a:pt x="642" y="678"/>
                    <a:pt x="596" y="719"/>
                  </a:cubicBezTo>
                  <a:cubicBezTo>
                    <a:pt x="554" y="756"/>
                    <a:pt x="553" y="796"/>
                    <a:pt x="546" y="850"/>
                  </a:cubicBezTo>
                  <a:cubicBezTo>
                    <a:pt x="533" y="952"/>
                    <a:pt x="458" y="1039"/>
                    <a:pt x="348" y="1028"/>
                  </a:cubicBezTo>
                  <a:close/>
                </a:path>
              </a:pathLst>
            </a:custGeom>
            <a:solidFill>
              <a:srgbClr val="B5B5B5">
                <a:alpha val="34000"/>
              </a:srgbClr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OpenSymbol"/>
              </a:endParaRPr>
            </a:p>
          </p:txBody>
        </p:sp>
      </p:grpSp>
      <p:grpSp>
        <p:nvGrpSpPr>
          <p:cNvPr id="4" name="Google Shape;14;p2"/>
          <p:cNvGrpSpPr/>
          <p:nvPr/>
        </p:nvGrpSpPr>
        <p:grpSpPr>
          <a:xfrm>
            <a:off x="3044520" y="444960"/>
            <a:ext cx="5522040" cy="4257720"/>
            <a:chOff x="3044520" y="444960"/>
            <a:chExt cx="5522040" cy="4257720"/>
          </a:xfrm>
        </p:grpSpPr>
        <p:grpSp>
          <p:nvGrpSpPr>
            <p:cNvPr id="5" name="Google Shape;15;p2"/>
            <p:cNvGrpSpPr/>
            <p:nvPr/>
          </p:nvGrpSpPr>
          <p:grpSpPr>
            <a:xfrm>
              <a:off x="4441320" y="444960"/>
              <a:ext cx="188280" cy="188640"/>
              <a:chOff x="4441320" y="444960"/>
              <a:chExt cx="188280" cy="188640"/>
            </a:xfrm>
          </p:grpSpPr>
          <p:sp>
            <p:nvSpPr>
              <p:cNvPr id="6" name="Google Shape;16;p2"/>
              <p:cNvSpPr/>
              <p:nvPr/>
            </p:nvSpPr>
            <p:spPr>
              <a:xfrm>
                <a:off x="4511520" y="5338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7" name="Google Shape;17;p2"/>
              <p:cNvSpPr/>
              <p:nvPr/>
            </p:nvSpPr>
            <p:spPr>
              <a:xfrm>
                <a:off x="4580640" y="53388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8" name="Google Shape;18;p2"/>
              <p:cNvSpPr/>
              <p:nvPr/>
            </p:nvSpPr>
            <p:spPr>
              <a:xfrm>
                <a:off x="4441320" y="53388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9" name="Google Shape;19;p2"/>
              <p:cNvSpPr/>
              <p:nvPr/>
            </p:nvSpPr>
            <p:spPr>
              <a:xfrm>
                <a:off x="4528440" y="5162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0" name="Google Shape;20;p2"/>
              <p:cNvSpPr/>
              <p:nvPr/>
            </p:nvSpPr>
            <p:spPr>
              <a:xfrm>
                <a:off x="4528440" y="58572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1" name="Google Shape;21;p2"/>
              <p:cNvSpPr/>
              <p:nvPr/>
            </p:nvSpPr>
            <p:spPr>
              <a:xfrm>
                <a:off x="4528440" y="44496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12" name="Google Shape;22;p2"/>
            <p:cNvGrpSpPr/>
            <p:nvPr/>
          </p:nvGrpSpPr>
          <p:grpSpPr>
            <a:xfrm>
              <a:off x="8378280" y="851040"/>
              <a:ext cx="188280" cy="188640"/>
              <a:chOff x="8378280" y="851040"/>
              <a:chExt cx="188280" cy="188640"/>
            </a:xfrm>
          </p:grpSpPr>
          <p:sp>
            <p:nvSpPr>
              <p:cNvPr id="13" name="Google Shape;23;p2"/>
              <p:cNvSpPr/>
              <p:nvPr/>
            </p:nvSpPr>
            <p:spPr>
              <a:xfrm>
                <a:off x="8448840" y="9396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4" name="Google Shape;24;p2"/>
              <p:cNvSpPr/>
              <p:nvPr/>
            </p:nvSpPr>
            <p:spPr>
              <a:xfrm>
                <a:off x="8517600" y="93960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5" name="Google Shape;25;p2"/>
              <p:cNvSpPr/>
              <p:nvPr/>
            </p:nvSpPr>
            <p:spPr>
              <a:xfrm>
                <a:off x="8378280" y="93960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6" name="Google Shape;26;p2"/>
              <p:cNvSpPr/>
              <p:nvPr/>
            </p:nvSpPr>
            <p:spPr>
              <a:xfrm>
                <a:off x="8465400" y="9223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7" name="Google Shape;27;p2"/>
              <p:cNvSpPr/>
              <p:nvPr/>
            </p:nvSpPr>
            <p:spPr>
              <a:xfrm>
                <a:off x="8465400" y="9918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18" name="Google Shape;28;p2"/>
              <p:cNvSpPr/>
              <p:nvPr/>
            </p:nvSpPr>
            <p:spPr>
              <a:xfrm>
                <a:off x="8465400" y="8510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  <p:grpSp>
          <p:nvGrpSpPr>
            <p:cNvPr id="19" name="Google Shape;29;p2"/>
            <p:cNvGrpSpPr/>
            <p:nvPr/>
          </p:nvGrpSpPr>
          <p:grpSpPr>
            <a:xfrm>
              <a:off x="3044520" y="4514040"/>
              <a:ext cx="187920" cy="188640"/>
              <a:chOff x="3044520" y="4514040"/>
              <a:chExt cx="187920" cy="188640"/>
            </a:xfrm>
          </p:grpSpPr>
          <p:sp>
            <p:nvSpPr>
              <p:cNvPr id="20" name="Google Shape;30;p2"/>
              <p:cNvSpPr/>
              <p:nvPr/>
            </p:nvSpPr>
            <p:spPr>
              <a:xfrm>
                <a:off x="3114720" y="46029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1" name="Google Shape;31;p2"/>
              <p:cNvSpPr/>
              <p:nvPr/>
            </p:nvSpPr>
            <p:spPr>
              <a:xfrm>
                <a:off x="3183480" y="4602960"/>
                <a:ext cx="4896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2" name="Google Shape;32;p2"/>
              <p:cNvSpPr/>
              <p:nvPr/>
            </p:nvSpPr>
            <p:spPr>
              <a:xfrm>
                <a:off x="3044520" y="4602960"/>
                <a:ext cx="49320" cy="1224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6120" bIns="6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3" name="Google Shape;33;p2"/>
              <p:cNvSpPr/>
              <p:nvPr/>
            </p:nvSpPr>
            <p:spPr>
              <a:xfrm>
                <a:off x="3131640" y="458532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4" name="Google Shape;34;p2"/>
              <p:cNvSpPr/>
              <p:nvPr/>
            </p:nvSpPr>
            <p:spPr>
              <a:xfrm>
                <a:off x="3131640" y="4654800"/>
                <a:ext cx="12600" cy="4788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120" bIns="2412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  <p:sp>
            <p:nvSpPr>
              <p:cNvPr id="25" name="Google Shape;35;p2"/>
              <p:cNvSpPr/>
              <p:nvPr/>
            </p:nvSpPr>
            <p:spPr>
              <a:xfrm>
                <a:off x="3131640" y="4514040"/>
                <a:ext cx="12600" cy="49320"/>
              </a:xfrm>
              <a:prstGeom prst="rect">
                <a:avLst/>
              </a:prstGeom>
              <a:solidFill>
                <a:schemeClr val="dk1"/>
              </a:solidFill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24840" bIns="24840" anchor="t">
                <a:noAutofit/>
              </a:bodyPr>
              <a:lstStyle/>
              <a:p>
                <a:pPr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u="none" strike="noStrike">
                  <a:solidFill>
                    <a:srgbClr val="FFFFFF"/>
                  </a:solidFill>
                  <a:effectLst/>
                  <a:uFillTx/>
                  <a:latin typeface="OpenSymbol"/>
                </a:endParaRPr>
              </a:p>
            </p:txBody>
          </p:sp>
        </p:grpSp>
      </p:grp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mc:AlternateContent xmlns:mc="http://schemas.openxmlformats.org/markup-compatibility/2006" xmlns:p14="http://schemas.microsoft.com/office/powerpoint/2010/main">
    <mc:Choice Requires="p14">
      <p:transition spd="slow" p14:dur="2250" advClick="0" advTm="12000">
        <p:split orient="vert"/>
      </p:transition>
    </mc:Choice>
    <mc:Fallback xmlns="">
      <p:transition spd="slow" advClick="0" advTm="1200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</p:sldLayoutIdLst>
  <mc:AlternateContent xmlns:mc="http://schemas.openxmlformats.org/markup-compatibility/2006" xmlns:p14="http://schemas.microsoft.com/office/powerpoint/2010/main">
    <mc:Choice Requires="p14">
      <p:transition spd="slow" p14:dur="2250" advClick="0" advTm="12000">
        <p:split orient="vert"/>
      </p:transition>
    </mc:Choice>
    <mc:Fallback xmlns="">
      <p:transition spd="slow" advClick="0" advTm="1200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mc:AlternateContent xmlns:mc="http://schemas.openxmlformats.org/markup-compatibility/2006" xmlns:p14="http://schemas.microsoft.com/office/powerpoint/2010/main">
    <mc:Choice Requires="p14">
      <p:transition spd="slow" p14:dur="2250" advClick="0" advTm="12000">
        <p:split orient="vert"/>
      </p:transition>
    </mc:Choice>
    <mc:Fallback xmlns="">
      <p:transition spd="slow" advClick="0" advTm="1200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8" name="PlaceHolder 1"/>
          <p:cNvSpPr>
            <a:spLocks noGrp="1"/>
          </p:cNvSpPr>
          <p:nvPr>
            <p:ph type="subTitle"/>
          </p:nvPr>
        </p:nvSpPr>
        <p:spPr>
          <a:xfrm>
            <a:off x="292704" y="765216"/>
            <a:ext cx="8351424" cy="167152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en-US" sz="2000" b="1" u="none" strike="noStrike" dirty="0"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cs typeface="Arial" panose="020B0604020202020204" pitchFamily="34" charset="0"/>
              </a:rPr>
              <a:t>Course Code: CSE 4177</a:t>
            </a:r>
          </a:p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Course title: Computer Peripheral and Interfacing Lab Work</a:t>
            </a:r>
            <a:endParaRPr lang="en-US" sz="2000" b="1" u="none" strike="noStrike" dirty="0">
              <a:solidFill>
                <a:srgbClr val="000000"/>
              </a:solidFill>
              <a:effectLst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9" name="PlaceHolder 2"/>
          <p:cNvSpPr>
            <a:spLocks noGrp="1"/>
          </p:cNvSpPr>
          <p:nvPr>
            <p:ph type="title"/>
          </p:nvPr>
        </p:nvSpPr>
        <p:spPr>
          <a:xfrm>
            <a:off x="97536" y="140592"/>
            <a:ext cx="9046464" cy="93201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20000"/>
              </a:lnSpc>
              <a:buNone/>
              <a:tabLst>
                <a:tab pos="0" algn="l"/>
              </a:tabLst>
            </a:pPr>
            <a:r>
              <a:rPr lang="fr-FR" sz="3900" dirty="0" err="1">
                <a:solidFill>
                  <a:schemeClr val="dk1"/>
                </a:solidFill>
                <a:latin typeface="Algerian" panose="04020705040A02060702" pitchFamily="82" charset="0"/>
              </a:rPr>
              <a:t>Northern</a:t>
            </a:r>
            <a:r>
              <a:rPr lang="fr-FR" sz="3900" dirty="0">
                <a:solidFill>
                  <a:schemeClr val="dk1"/>
                </a:solidFill>
                <a:latin typeface="Algerian" panose="04020705040A02060702" pitchFamily="82" charset="0"/>
              </a:rPr>
              <a:t> </a:t>
            </a:r>
            <a:r>
              <a:rPr lang="fr-FR" sz="3900" dirty="0" err="1">
                <a:solidFill>
                  <a:schemeClr val="dk1"/>
                </a:solidFill>
                <a:latin typeface="Algerian" panose="04020705040A02060702" pitchFamily="82" charset="0"/>
              </a:rPr>
              <a:t>university</a:t>
            </a:r>
            <a:r>
              <a:rPr lang="fr-FR" sz="3900" dirty="0">
                <a:solidFill>
                  <a:schemeClr val="dk1"/>
                </a:solidFill>
                <a:latin typeface="Algerian" panose="04020705040A02060702" pitchFamily="82" charset="0"/>
              </a:rPr>
              <a:t> </a:t>
            </a:r>
            <a:r>
              <a:rPr lang="fr-FR" sz="3900" dirty="0" err="1">
                <a:solidFill>
                  <a:schemeClr val="dk1"/>
                </a:solidFill>
                <a:latin typeface="Algerian" panose="04020705040A02060702" pitchFamily="82" charset="0"/>
              </a:rPr>
              <a:t>bangladesh</a:t>
            </a:r>
            <a:endParaRPr lang="fr-FR" sz="3900" b="0" u="none" strike="noStrike" dirty="0">
              <a:solidFill>
                <a:schemeClr val="dk1"/>
              </a:solidFill>
              <a:effectLst/>
              <a:uFillTx/>
              <a:latin typeface="Algerian" panose="04020705040A02060702" pitchFamily="82" charset="0"/>
            </a:endParaRPr>
          </a:p>
        </p:txBody>
      </p:sp>
      <p:grpSp>
        <p:nvGrpSpPr>
          <p:cNvPr id="1330" name="Google Shape;1433;p37"/>
          <p:cNvGrpSpPr/>
          <p:nvPr/>
        </p:nvGrpSpPr>
        <p:grpSpPr>
          <a:xfrm>
            <a:off x="1208880" y="3960000"/>
            <a:ext cx="326520" cy="328320"/>
            <a:chOff x="1208880" y="3960000"/>
            <a:chExt cx="326520" cy="328320"/>
          </a:xfrm>
        </p:grpSpPr>
        <p:sp>
          <p:nvSpPr>
            <p:cNvPr id="1331" name="Google Shape;1434;p37"/>
            <p:cNvSpPr/>
            <p:nvPr/>
          </p:nvSpPr>
          <p:spPr>
            <a:xfrm>
              <a:off x="1350000" y="4119120"/>
              <a:ext cx="4896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32" name="Google Shape;1435;p37"/>
            <p:cNvSpPr/>
            <p:nvPr/>
          </p:nvSpPr>
          <p:spPr>
            <a:xfrm>
              <a:off x="1418760" y="4119120"/>
              <a:ext cx="4932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33" name="Google Shape;1436;p37"/>
            <p:cNvSpPr/>
            <p:nvPr/>
          </p:nvSpPr>
          <p:spPr>
            <a:xfrm>
              <a:off x="1487520" y="4119120"/>
              <a:ext cx="4788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34" name="Google Shape;1437;p37"/>
            <p:cNvSpPr/>
            <p:nvPr/>
          </p:nvSpPr>
          <p:spPr>
            <a:xfrm>
              <a:off x="1279440" y="4119120"/>
              <a:ext cx="4824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35" name="Google Shape;1438;p37"/>
            <p:cNvSpPr/>
            <p:nvPr/>
          </p:nvSpPr>
          <p:spPr>
            <a:xfrm>
              <a:off x="1208880" y="4119120"/>
              <a:ext cx="48960" cy="1224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6120" bIns="6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36" name="Google Shape;1439;p37"/>
            <p:cNvSpPr/>
            <p:nvPr/>
          </p:nvSpPr>
          <p:spPr>
            <a:xfrm>
              <a:off x="1367280" y="4101840"/>
              <a:ext cx="12240" cy="493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37" name="Google Shape;1440;p37"/>
            <p:cNvSpPr/>
            <p:nvPr/>
          </p:nvSpPr>
          <p:spPr>
            <a:xfrm>
              <a:off x="1367280" y="4170960"/>
              <a:ext cx="12240" cy="4788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120" bIns="2412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38" name="Google Shape;1441;p37"/>
            <p:cNvSpPr/>
            <p:nvPr/>
          </p:nvSpPr>
          <p:spPr>
            <a:xfrm>
              <a:off x="1367280" y="4239000"/>
              <a:ext cx="12240" cy="493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39" name="Google Shape;1442;p37"/>
            <p:cNvSpPr/>
            <p:nvPr/>
          </p:nvSpPr>
          <p:spPr>
            <a:xfrm>
              <a:off x="1367280" y="4030560"/>
              <a:ext cx="12240" cy="493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  <p:sp>
          <p:nvSpPr>
            <p:cNvPr id="1340" name="Google Shape;1443;p37"/>
            <p:cNvSpPr/>
            <p:nvPr/>
          </p:nvSpPr>
          <p:spPr>
            <a:xfrm>
              <a:off x="1367280" y="3960000"/>
              <a:ext cx="12240" cy="493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24840" bIns="24840" anchor="t">
              <a:noAutofit/>
            </a:bodyPr>
            <a:lstStyle/>
            <a:p>
              <a:pPr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u="none" strike="noStrike">
                <a:solidFill>
                  <a:srgbClr val="FFFFFF"/>
                </a:solidFill>
                <a:effectLst/>
                <a:uFillTx/>
                <a:latin typeface="OpenSymbol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B25D2E8-1AD2-4115-BF4E-C28EEA2AA546}"/>
              </a:ext>
            </a:extLst>
          </p:cNvPr>
          <p:cNvSpPr txBox="1"/>
          <p:nvPr/>
        </p:nvSpPr>
        <p:spPr>
          <a:xfrm>
            <a:off x="664464" y="2255326"/>
            <a:ext cx="791260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 Black" panose="020B0A04020102020204" pitchFamily="34" charset="0"/>
              </a:rPr>
              <a:t>Smart Classroom </a:t>
            </a:r>
          </a:p>
          <a:p>
            <a:pPr algn="ctr"/>
            <a:r>
              <a:rPr lang="en-US" dirty="0"/>
              <a:t>Arduino-based Automation, Attendance &amp; Safety System</a:t>
            </a:r>
          </a:p>
          <a:p>
            <a:pPr algn="ctr"/>
            <a:endParaRPr lang="en-US" sz="2400" dirty="0"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B6E24-74E2-4368-AB30-CE7477688145}"/>
              </a:ext>
            </a:extLst>
          </p:cNvPr>
          <p:cNvSpPr txBox="1"/>
          <p:nvPr/>
        </p:nvSpPr>
        <p:spPr>
          <a:xfrm>
            <a:off x="664464" y="3366389"/>
            <a:ext cx="5425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Lamisa Yeasmin Nakia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Id:41230100795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02B8EF-265F-4E7D-9C59-04C843EE1A2C}"/>
              </a:ext>
            </a:extLst>
          </p:cNvPr>
          <p:cNvSpPr txBox="1"/>
          <p:nvPr/>
        </p:nvSpPr>
        <p:spPr>
          <a:xfrm>
            <a:off x="2462832" y="3940494"/>
            <a:ext cx="40111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Aminul Islam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Id:41230100697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9388D3-75F3-4BF7-8D8A-7477CF1CDFF6}"/>
              </a:ext>
            </a:extLst>
          </p:cNvPr>
          <p:cNvSpPr txBox="1"/>
          <p:nvPr/>
        </p:nvSpPr>
        <p:spPr>
          <a:xfrm>
            <a:off x="4322304" y="4263659"/>
            <a:ext cx="2773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Hanifa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Ismin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</a:rPr>
              <a:t>Nila</a:t>
            </a: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Id:41230100722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2000"/>
    </mc:Choice>
    <mc:Fallback xmlns="">
      <p:transition advClick="0" advTm="12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PlaceHolder 1"/>
          <p:cNvSpPr>
            <a:spLocks noGrp="1"/>
          </p:cNvSpPr>
          <p:nvPr>
            <p:ph type="title"/>
          </p:nvPr>
        </p:nvSpPr>
        <p:spPr>
          <a:xfrm>
            <a:off x="714240" y="963168"/>
            <a:ext cx="4105080" cy="658368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v"/>
              <a:tabLst>
                <a:tab pos="0" algn="l"/>
              </a:tabLst>
            </a:pPr>
            <a:r>
              <a:rPr lang="fr-FR" sz="3200" b="0" u="none" strike="noStrike" dirty="0">
                <a:solidFill>
                  <a:schemeClr val="dk1"/>
                </a:solidFill>
                <a:effectLst/>
                <a:uFillTx/>
                <a:latin typeface="Arial"/>
              </a:rPr>
              <a:t>Conclusion</a:t>
            </a:r>
          </a:p>
        </p:txBody>
      </p:sp>
      <p:sp>
        <p:nvSpPr>
          <p:cNvPr id="1422" name="PlaceHolder 2"/>
          <p:cNvSpPr>
            <a:spLocks noGrp="1"/>
          </p:cNvSpPr>
          <p:nvPr>
            <p:ph type="subTitle"/>
          </p:nvPr>
        </p:nvSpPr>
        <p:spPr>
          <a:xfrm>
            <a:off x="714240" y="2099490"/>
            <a:ext cx="3484896" cy="208084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• A cost-effective smart solution for classrooms</a:t>
            </a: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• Improves security, safety &amp; comfort</a:t>
            </a: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• Can be upgraded to IoT-based smart campus system</a:t>
            </a:r>
          </a:p>
          <a:p>
            <a:pPr indent="0" algn="ctr">
              <a:buNone/>
            </a:pPr>
            <a:endParaRPr lang="en-US" sz="1400" b="0" u="none" strike="noStrike" dirty="0">
              <a:solidFill>
                <a:schemeClr val="dk1"/>
              </a:solidFill>
              <a:effectLst/>
              <a:uFillTx/>
              <a:latin typeface="DM Sans"/>
              <a:ea typeface="DM Sans"/>
            </a:endParaRPr>
          </a:p>
        </p:txBody>
      </p:sp>
      <p:pic>
        <p:nvPicPr>
          <p:cNvPr id="82" name="Google Shape;2004;p51">
            <a:extLst>
              <a:ext uri="{FF2B5EF4-FFF2-40B4-BE49-F238E27FC236}">
                <a16:creationId xmlns:a16="http://schemas.microsoft.com/office/drawing/2014/main" id="{061FE00E-5FCD-4923-9419-902F459E90F8}"/>
              </a:ext>
            </a:extLst>
          </p:cNvPr>
          <p:cNvPicPr/>
          <p:nvPr/>
        </p:nvPicPr>
        <p:blipFill>
          <a:blip r:embed="rId2"/>
          <a:srcRect l="18780" r="10135"/>
          <a:stretch/>
        </p:blipFill>
        <p:spPr>
          <a:xfrm>
            <a:off x="4572000" y="1255776"/>
            <a:ext cx="3549240" cy="2944344"/>
          </a:xfrm>
          <a:prstGeom prst="rect">
            <a:avLst/>
          </a:prstGeom>
          <a:noFill/>
          <a:ln w="0">
            <a:noFill/>
          </a:ln>
          <a:scene3d>
            <a:camera prst="isometricOffAxis2Left"/>
            <a:lightRig rig="threePt" dir="t"/>
          </a:scene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12000">
        <p:split orient="vert"/>
      </p:transition>
    </mc:Choice>
    <mc:Fallback xmlns="">
      <p:transition spd="slow" advClick="0" advTm="1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31C1-4A64-4E1C-8052-0F6A3823B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83749-2908-4B0D-8C67-44091D50A62B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457200" y="3025440"/>
            <a:ext cx="8247888" cy="11610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4CC4A6-5597-4C65-95EB-6AE109647E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Cloud 3">
            <a:extLst>
              <a:ext uri="{FF2B5EF4-FFF2-40B4-BE49-F238E27FC236}">
                <a16:creationId xmlns:a16="http://schemas.microsoft.com/office/drawing/2014/main" id="{7BF88547-E05D-487E-A729-306B594ACD66}"/>
              </a:ext>
            </a:extLst>
          </p:cNvPr>
          <p:cNvSpPr/>
          <p:nvPr/>
        </p:nvSpPr>
        <p:spPr>
          <a:xfrm>
            <a:off x="7278624" y="4072128"/>
            <a:ext cx="2084832" cy="1487424"/>
          </a:xfrm>
          <a:prstGeom prst="cloud">
            <a:avLst/>
          </a:prstGeom>
          <a:solidFill>
            <a:schemeClr val="accent4">
              <a:lumMod val="9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4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12000">
        <p:split orient="vert"/>
      </p:transition>
    </mc:Choice>
    <mc:Fallback xmlns="">
      <p:transition spd="slow" advClick="0" advTm="12000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2004;p51">
            <a:extLst>
              <a:ext uri="{FF2B5EF4-FFF2-40B4-BE49-F238E27FC236}">
                <a16:creationId xmlns:a16="http://schemas.microsoft.com/office/drawing/2014/main" id="{E54F8276-D9F7-4591-8B7F-109E8344081F}"/>
              </a:ext>
            </a:extLst>
          </p:cNvPr>
          <p:cNvPicPr/>
          <p:nvPr/>
        </p:nvPicPr>
        <p:blipFill>
          <a:blip r:embed="rId2"/>
          <a:srcRect l="18780" r="10135"/>
          <a:stretch/>
        </p:blipFill>
        <p:spPr>
          <a:xfrm>
            <a:off x="4820616" y="1825632"/>
            <a:ext cx="3738168" cy="2657856"/>
          </a:xfrm>
          <a:prstGeom prst="rect">
            <a:avLst/>
          </a:prstGeom>
          <a:solidFill>
            <a:schemeClr val="tx1">
              <a:lumMod val="75000"/>
            </a:schemeClr>
          </a:solidFill>
          <a:ln w="0">
            <a:solidFill>
              <a:schemeClr val="bg1">
                <a:lumMod val="10000"/>
              </a:schemeClr>
            </a:solidFill>
          </a:ln>
          <a:scene3d>
            <a:camera prst="isometricOffAxis2Left"/>
            <a:lightRig rig="threePt" dir="t"/>
          </a:scene3d>
        </p:spPr>
      </p:pic>
      <p:sp>
        <p:nvSpPr>
          <p:cNvPr id="1341" name="PlaceHolder 1"/>
          <p:cNvSpPr>
            <a:spLocks noGrp="1"/>
          </p:cNvSpPr>
          <p:nvPr>
            <p:ph type="title"/>
          </p:nvPr>
        </p:nvSpPr>
        <p:spPr>
          <a:xfrm>
            <a:off x="421632" y="374352"/>
            <a:ext cx="8039616" cy="895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marL="571500" indent="-571500">
              <a:lnSpc>
                <a:spcPct val="120000"/>
              </a:lnSpc>
              <a:buFont typeface="Wingdings" panose="05000000000000000000" pitchFamily="2" charset="2"/>
              <a:buChar char="v"/>
              <a:tabLst>
                <a:tab pos="0" algn="l"/>
              </a:tabLst>
            </a:pPr>
            <a:r>
              <a:rPr lang="en-US" sz="3200" b="0" u="none" strike="noStrike" dirty="0">
                <a:solidFill>
                  <a:srgbClr val="325D79"/>
                </a:solidFill>
                <a:effectLst/>
                <a:uFillTx/>
                <a:latin typeface="Calibri"/>
                <a:ea typeface="Plus Jakarta Sans ExtraBold"/>
              </a:rPr>
              <a:t>Overview of </a:t>
            </a:r>
            <a:r>
              <a:rPr lang="en-US" sz="3200" b="0" u="none" strike="noStrike" dirty="0" err="1">
                <a:solidFill>
                  <a:srgbClr val="325D79"/>
                </a:solidFill>
                <a:effectLst/>
                <a:uFillTx/>
                <a:latin typeface="Calibri"/>
                <a:ea typeface="Plus Jakarta Sans ExtraBold"/>
              </a:rPr>
              <a:t>Tinkercad</a:t>
            </a:r>
            <a:r>
              <a:rPr lang="en-US" sz="3200" b="0" u="none" strike="noStrike" dirty="0">
                <a:solidFill>
                  <a:srgbClr val="325D79"/>
                </a:solidFill>
                <a:effectLst/>
                <a:uFillTx/>
                <a:latin typeface="Calibri"/>
                <a:ea typeface="Plus Jakarta Sans ExtraBold"/>
              </a:rPr>
              <a:t> for Classroom Design</a:t>
            </a:r>
            <a:endParaRPr lang="fr-FR" sz="32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42" name="PlaceHolder 2"/>
          <p:cNvSpPr>
            <a:spLocks noGrp="1"/>
          </p:cNvSpPr>
          <p:nvPr>
            <p:ph type="subTitle"/>
          </p:nvPr>
        </p:nvSpPr>
        <p:spPr>
          <a:xfrm>
            <a:off x="421632" y="1889760"/>
            <a:ext cx="4552704" cy="252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>
              <a:lnSpc>
                <a:spcPct val="120000"/>
              </a:lnSpc>
              <a:tabLst>
                <a:tab pos="0" algn="l"/>
              </a:tabLst>
            </a:pPr>
            <a:r>
              <a:rPr lang="en-US" sz="1800" b="0" i="1" u="none" strike="noStrike" dirty="0" err="1">
                <a:solidFill>
                  <a:schemeClr val="tx1">
                    <a:lumMod val="50000"/>
                  </a:schemeClr>
                </a:solidFill>
                <a:effectLst/>
                <a:uFillTx/>
                <a:ea typeface="DM Sans"/>
              </a:rPr>
              <a:t>Tinkercad</a:t>
            </a:r>
            <a:r>
              <a:rPr lang="en-US" sz="1800" b="0" u="none" strike="noStrike" dirty="0">
                <a:solidFill>
                  <a:schemeClr val="tx1">
                    <a:lumMod val="50000"/>
                  </a:schemeClr>
                </a:solidFill>
                <a:effectLst/>
                <a:uFillTx/>
                <a:ea typeface="DM Sans"/>
              </a:rPr>
              <a:t> is a user-friendly platform that enables </a:t>
            </a:r>
            <a:r>
              <a:rPr lang="en-US" sz="1800" b="1" u="none" strike="noStrike" dirty="0">
                <a:solidFill>
                  <a:schemeClr val="tx1">
                    <a:lumMod val="50000"/>
                  </a:schemeClr>
                </a:solidFill>
                <a:effectLst/>
                <a:uFillTx/>
                <a:ea typeface="DM Sans"/>
              </a:rPr>
              <a:t>designing</a:t>
            </a:r>
            <a:r>
              <a:rPr lang="en-US" sz="1800" b="0" u="none" strike="noStrike" dirty="0">
                <a:solidFill>
                  <a:schemeClr val="tx1">
                    <a:lumMod val="50000"/>
                  </a:schemeClr>
                </a:solidFill>
                <a:effectLst/>
                <a:uFillTx/>
                <a:ea typeface="DM Sans"/>
              </a:rPr>
              <a:t> smart classroom models effectively. By allowing </a:t>
            </a:r>
            <a:r>
              <a:rPr lang="en-US" sz="1800" b="1" u="none" strike="noStrike" dirty="0">
                <a:solidFill>
                  <a:schemeClr val="tx1">
                    <a:lumMod val="50000"/>
                  </a:schemeClr>
                </a:solidFill>
                <a:effectLst/>
                <a:uFillTx/>
                <a:ea typeface="DM Sans"/>
              </a:rPr>
              <a:t>3D modeling</a:t>
            </a:r>
            <a:r>
              <a:rPr lang="en-US" sz="1800" b="0" u="none" strike="noStrike" dirty="0">
                <a:solidFill>
                  <a:schemeClr val="tx1">
                    <a:lumMod val="50000"/>
                  </a:schemeClr>
                </a:solidFill>
                <a:effectLst/>
                <a:uFillTx/>
                <a:ea typeface="DM Sans"/>
              </a:rPr>
              <a:t>, educators can visualize essential components like seating arrangements and technology </a:t>
            </a:r>
            <a:r>
              <a:rPr lang="en-US" sz="1800" b="0" u="none" strike="noStrike">
                <a:solidFill>
                  <a:schemeClr val="tx1">
                    <a:lumMod val="50000"/>
                  </a:schemeClr>
                </a:solidFill>
                <a:effectLst/>
                <a:uFillTx/>
                <a:ea typeface="DM Sans"/>
              </a:rPr>
              <a:t>integration.</a:t>
            </a:r>
            <a:endParaRPr lang="en-US" sz="1800" b="0" u="none" strike="noStrike" dirty="0">
              <a:solidFill>
                <a:schemeClr val="tx1">
                  <a:lumMod val="50000"/>
                </a:schemeClr>
              </a:solidFill>
              <a:effectLst/>
              <a:uFillTx/>
            </a:endParaRP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387451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12000">
        <p:split orient="vert"/>
      </p:transition>
    </mc:Choice>
    <mc:Fallback xmlns="">
      <p:transition spd="slow" advClick="0" advTm="1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" grpId="0"/>
      <p:bldP spid="134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FF7A31-95DD-44F9-9204-C7D12BC2E3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2416" y="1306448"/>
            <a:ext cx="4011168" cy="2790063"/>
          </a:xfrm>
          <a:prstGeom prst="rect">
            <a:avLst/>
          </a:prstGeom>
          <a:effectLst>
            <a:glow rad="101600">
              <a:schemeClr val="accent3">
                <a:satMod val="175000"/>
                <a:alpha val="40000"/>
              </a:schemeClr>
            </a:glow>
          </a:effectLst>
        </p:spPr>
      </p:pic>
      <p:sp>
        <p:nvSpPr>
          <p:cNvPr id="1341" name="PlaceHolder 1"/>
          <p:cNvSpPr>
            <a:spLocks noGrp="1"/>
          </p:cNvSpPr>
          <p:nvPr>
            <p:ph type="title"/>
          </p:nvPr>
        </p:nvSpPr>
        <p:spPr>
          <a:xfrm>
            <a:off x="421632" y="374352"/>
            <a:ext cx="8039616" cy="12228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marL="571500" indent="-571500">
              <a:lnSpc>
                <a:spcPct val="120000"/>
              </a:lnSpc>
              <a:buFont typeface="Wingdings" panose="05000000000000000000" pitchFamily="2" charset="2"/>
              <a:buChar char="v"/>
              <a:tabLst>
                <a:tab pos="0" algn="l"/>
              </a:tabLst>
            </a:pPr>
            <a:r>
              <a:rPr lang="fr-FR" sz="3600" b="0" u="none" strike="noStrike" dirty="0">
                <a:solidFill>
                  <a:schemeClr val="dk1"/>
                </a:solidFill>
                <a:effectLst/>
                <a:uFillTx/>
                <a:latin typeface="Arial"/>
              </a:rPr>
              <a:t>Objectives:</a:t>
            </a:r>
          </a:p>
        </p:txBody>
      </p:sp>
      <p:sp>
        <p:nvSpPr>
          <p:cNvPr id="1342" name="PlaceHolder 2"/>
          <p:cNvSpPr>
            <a:spLocks noGrp="1"/>
          </p:cNvSpPr>
          <p:nvPr>
            <p:ph type="subTitle"/>
          </p:nvPr>
        </p:nvSpPr>
        <p:spPr>
          <a:xfrm>
            <a:off x="421632" y="1889760"/>
            <a:ext cx="8300736" cy="2529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• Automate attendance system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• Secure entry for registered students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 &amp; teachers.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• Fire/smoke detection &amp; alert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• Temperature-based AC control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• Real-time updates on LCD screen</a:t>
            </a: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12000">
        <p:split orient="vert"/>
      </p:transition>
    </mc:Choice>
    <mc:Fallback xmlns="">
      <p:transition spd="slow" advClick="0" advTm="1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B096ABEF-3F3E-4275-A099-D968E1C63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353" y="158545"/>
            <a:ext cx="1989391" cy="1304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341" name="PlaceHolder 1"/>
          <p:cNvSpPr>
            <a:spLocks noGrp="1"/>
          </p:cNvSpPr>
          <p:nvPr>
            <p:ph type="title"/>
          </p:nvPr>
        </p:nvSpPr>
        <p:spPr>
          <a:xfrm>
            <a:off x="714240" y="304800"/>
            <a:ext cx="7715520" cy="70713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marL="685800" indent="-685800">
              <a:lnSpc>
                <a:spcPct val="120000"/>
              </a:lnSpc>
              <a:buFont typeface="Wingdings" panose="05000000000000000000" pitchFamily="2" charset="2"/>
              <a:buChar char="v"/>
              <a:tabLst>
                <a:tab pos="0" algn="l"/>
              </a:tabLst>
            </a:pPr>
            <a:r>
              <a:rPr lang="fr-FR" sz="3600" b="0" u="none" strike="noStrike" dirty="0">
                <a:solidFill>
                  <a:schemeClr val="dk1"/>
                </a:solidFill>
                <a:effectLst/>
                <a:uFillTx/>
                <a:latin typeface="Arial"/>
              </a:rPr>
              <a:t>Components </a:t>
            </a:r>
            <a:r>
              <a:rPr lang="fr-FR" sz="3600" b="0" u="none" strike="noStrike" dirty="0" err="1">
                <a:solidFill>
                  <a:schemeClr val="dk1"/>
                </a:solidFill>
                <a:effectLst/>
                <a:uFillTx/>
                <a:latin typeface="Arial"/>
              </a:rPr>
              <a:t>used</a:t>
            </a:r>
            <a:endParaRPr lang="fr-FR" sz="36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42" name="PlaceHolder 2"/>
          <p:cNvSpPr>
            <a:spLocks noGrp="1"/>
          </p:cNvSpPr>
          <p:nvPr>
            <p:ph type="subTitle"/>
          </p:nvPr>
        </p:nvSpPr>
        <p:spPr>
          <a:xfrm>
            <a:off x="573024" y="1243584"/>
            <a:ext cx="3998976" cy="328550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• Arduino UNO (controller).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• Servo Motor (door lock system).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• Ultrasonic Sensor (detects presence).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• LM35 Temperature Sensor (room temp).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• Gas Sensor (fire/smoke alert).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• LCD (16x2 I2C) (displays data).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• DC Motor (AC/Fan simulation).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• Buzzer + LEDs (alerts).</a:t>
            </a: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C4264D-AC92-4BE5-86BC-E579B9B72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8057" y="982692"/>
            <a:ext cx="1989391" cy="146437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0F1C04D-9196-49C0-B633-69845C8D71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799" y="2204797"/>
            <a:ext cx="1977810" cy="13044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545FE7A-0511-4824-9155-EAE06B8C36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6827" y="3188821"/>
            <a:ext cx="1851850" cy="12784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D0F4823-5E28-43B5-935D-BF78D047FF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4799" y="3955087"/>
            <a:ext cx="1989391" cy="149413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071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12000">
        <p:split orient="vert"/>
      </p:transition>
    </mc:Choice>
    <mc:Fallback xmlns="">
      <p:transition spd="slow" advClick="0" advTm="1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PlaceHolder 1"/>
          <p:cNvSpPr>
            <a:spLocks noGrp="1"/>
          </p:cNvSpPr>
          <p:nvPr>
            <p:ph type="title"/>
          </p:nvPr>
        </p:nvSpPr>
        <p:spPr>
          <a:xfrm>
            <a:off x="714240" y="256032"/>
            <a:ext cx="7978656" cy="68275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marL="685800" indent="-685800">
              <a:lnSpc>
                <a:spcPct val="120000"/>
              </a:lnSpc>
              <a:buFont typeface="Wingdings" panose="05000000000000000000" pitchFamily="2" charset="2"/>
              <a:buChar char="v"/>
              <a:tabLst>
                <a:tab pos="0" algn="l"/>
              </a:tabLst>
            </a:pPr>
            <a:r>
              <a:rPr lang="fr-FR" sz="3200" dirty="0" err="1">
                <a:solidFill>
                  <a:schemeClr val="dk1"/>
                </a:solidFill>
                <a:latin typeface="Arial"/>
              </a:rPr>
              <a:t>Tinkercad</a:t>
            </a:r>
            <a:r>
              <a:rPr lang="fr-FR" sz="3200" dirty="0">
                <a:solidFill>
                  <a:schemeClr val="dk1"/>
                </a:solidFill>
                <a:latin typeface="Arial"/>
              </a:rPr>
              <a:t> simulation image:</a:t>
            </a:r>
            <a:endParaRPr lang="fr-FR" sz="32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0B94FB-9D55-4823-8C61-7296E24243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946" y="1072896"/>
            <a:ext cx="6385046" cy="393801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73219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12000">
        <p:split orient="vert"/>
      </p:transition>
    </mc:Choice>
    <mc:Fallback xmlns="">
      <p:transition spd="slow" advClick="0" advTm="1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PlaceHolder 1"/>
          <p:cNvSpPr>
            <a:spLocks noGrp="1"/>
          </p:cNvSpPr>
          <p:nvPr>
            <p:ph type="title"/>
          </p:nvPr>
        </p:nvSpPr>
        <p:spPr>
          <a:xfrm>
            <a:off x="714240" y="243840"/>
            <a:ext cx="7954272" cy="106070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marL="685800" indent="-685800">
              <a:lnSpc>
                <a:spcPct val="120000"/>
              </a:lnSpc>
              <a:buFont typeface="Wingdings" panose="05000000000000000000" pitchFamily="2" charset="2"/>
              <a:buChar char="v"/>
              <a:tabLst>
                <a:tab pos="0" algn="l"/>
              </a:tabLst>
            </a:pPr>
            <a:r>
              <a:rPr lang="fr-FR" sz="3200" b="0" u="none" strike="noStrike" dirty="0" err="1">
                <a:solidFill>
                  <a:schemeClr val="dk1"/>
                </a:solidFill>
                <a:effectLst/>
                <a:uFillTx/>
                <a:latin typeface="Arial"/>
              </a:rPr>
              <a:t>Working</a:t>
            </a:r>
            <a:r>
              <a:rPr lang="fr-FR" sz="3200" b="0" u="none" strike="noStrike" dirty="0">
                <a:solidFill>
                  <a:schemeClr val="dk1"/>
                </a:solidFill>
                <a:effectLst/>
                <a:uFillTx/>
                <a:latin typeface="Arial"/>
              </a:rPr>
              <a:t> </a:t>
            </a:r>
            <a:r>
              <a:rPr lang="fr-FR" sz="3200" b="0" u="none" strike="noStrike" dirty="0" err="1">
                <a:solidFill>
                  <a:schemeClr val="dk1"/>
                </a:solidFill>
                <a:effectLst/>
                <a:uFillTx/>
                <a:latin typeface="Arial"/>
              </a:rPr>
              <a:t>principle</a:t>
            </a:r>
            <a:endParaRPr lang="fr-FR" sz="32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42" name="PlaceHolder 2"/>
          <p:cNvSpPr>
            <a:spLocks noGrp="1"/>
          </p:cNvSpPr>
          <p:nvPr>
            <p:ph type="subTitle"/>
          </p:nvPr>
        </p:nvSpPr>
        <p:spPr>
          <a:xfrm>
            <a:off x="451104" y="1816608"/>
            <a:ext cx="4267200" cy="232867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Attendance → via Serial ID check</a:t>
            </a: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• Door → Servo + Ultrasonic</a:t>
            </a: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• Temperature → Fan ON if &gt; 30°C</a:t>
            </a: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• Fire Alert → Gas sensor → Buzzer + Red LED + Door open</a:t>
            </a: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• LCD → Shows status (attendance, alerts, messages)</a:t>
            </a: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endParaRPr lang="en-US" sz="1800" b="0" u="none" strike="noStrike" dirty="0">
              <a:solidFill>
                <a:srgbClr val="000000"/>
              </a:solidFill>
              <a:effectLst/>
              <a:uFillTx/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CB212E2-8A8B-49F9-9B85-6D450545A3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106" y="259422"/>
            <a:ext cx="2401824" cy="1409023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16ED80-BD62-4238-9D5E-10E2F29892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245" y="1206930"/>
            <a:ext cx="2257925" cy="1651333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49B41E-1703-48D1-A690-6225595D5C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804" y="2921717"/>
            <a:ext cx="2257925" cy="1799271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AD1D2F-6C0D-4F6D-ABDC-16515E0B92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3729" y="2360093"/>
            <a:ext cx="1280271" cy="1333616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2253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12000">
        <p:split orient="vert"/>
      </p:transition>
    </mc:Choice>
    <mc:Fallback xmlns="">
      <p:transition spd="slow" advClick="0" advTm="1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" name="PlaceHolder 1"/>
          <p:cNvSpPr>
            <a:spLocks noGrp="1"/>
          </p:cNvSpPr>
          <p:nvPr>
            <p:ph type="title"/>
          </p:nvPr>
        </p:nvSpPr>
        <p:spPr>
          <a:xfrm>
            <a:off x="714240" y="231648"/>
            <a:ext cx="7369056" cy="1158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v"/>
              <a:tabLst>
                <a:tab pos="0" algn="l"/>
              </a:tabLst>
            </a:pPr>
            <a:r>
              <a:rPr lang="fr-FR" sz="3200" b="0" u="none" strike="noStrike" dirty="0" err="1">
                <a:solidFill>
                  <a:schemeClr val="dk1"/>
                </a:solidFill>
                <a:effectLst/>
                <a:uFillTx/>
                <a:latin typeface="Arial"/>
              </a:rPr>
              <a:t>Difficulties</a:t>
            </a:r>
            <a:endParaRPr lang="fr-FR" sz="32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42" name="PlaceHolder 2"/>
          <p:cNvSpPr>
            <a:spLocks noGrp="1"/>
          </p:cNvSpPr>
          <p:nvPr>
            <p:ph type="subTitle"/>
          </p:nvPr>
        </p:nvSpPr>
        <p:spPr>
          <a:xfrm>
            <a:off x="567936" y="1633728"/>
            <a:ext cx="6235200" cy="266371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• Limited Arduino memory for many IDs.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• Sensors not always accurate (false alarms, interference).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• Power issues: Components need stable 5V supply.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• 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</a:rPr>
              <a:t>Servo moves irregularly due to insufficient current.</a:t>
            </a:r>
          </a:p>
          <a:p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• Serial input for IDs not practical in real classrooms.</a:t>
            </a:r>
          </a:p>
        </p:txBody>
      </p:sp>
    </p:spTree>
    <p:extLst>
      <p:ext uri="{BB962C8B-B14F-4D97-AF65-F5344CB8AC3E}">
        <p14:creationId xmlns:p14="http://schemas.microsoft.com/office/powerpoint/2010/main" val="219586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12000">
        <p:split orient="vert"/>
      </p:transition>
    </mc:Choice>
    <mc:Fallback xmlns="">
      <p:transition spd="slow" advClick="0" advTm="1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94E37DB-009D-4BA2-8229-A3989F9E4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371229"/>
            <a:ext cx="2514600" cy="18192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341" name="PlaceHolder 1"/>
          <p:cNvSpPr>
            <a:spLocks noGrp="1"/>
          </p:cNvSpPr>
          <p:nvPr>
            <p:ph type="title"/>
          </p:nvPr>
        </p:nvSpPr>
        <p:spPr>
          <a:xfrm>
            <a:off x="426720" y="524256"/>
            <a:ext cx="7668768" cy="82905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marL="685800" indent="-685800">
              <a:lnSpc>
                <a:spcPct val="120000"/>
              </a:lnSpc>
              <a:buFont typeface="Wingdings" panose="05000000000000000000" pitchFamily="2" charset="2"/>
              <a:buChar char="v"/>
              <a:tabLst>
                <a:tab pos="0" algn="l"/>
              </a:tabLst>
            </a:pPr>
            <a:r>
              <a:rPr lang="en-US" sz="3200" dirty="0"/>
              <a:t>Future Possibilities</a:t>
            </a:r>
            <a:endParaRPr lang="fr-FR" sz="32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42" name="PlaceHolder 2"/>
          <p:cNvSpPr>
            <a:spLocks noGrp="1"/>
          </p:cNvSpPr>
          <p:nvPr>
            <p:ph type="subTitle"/>
          </p:nvPr>
        </p:nvSpPr>
        <p:spPr>
          <a:xfrm>
            <a:off x="426720" y="1767840"/>
            <a:ext cx="4596384" cy="2651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• Replace Serial ID with RFID/Face Recognition</a:t>
            </a: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• IoT / Cloud for remote monitoring</a:t>
            </a: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• Mobile app for teachers to track attendance &amp; alerts</a:t>
            </a: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• Integration with CCTV &amp; AI analytics</a:t>
            </a: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• Solar/battery backup for reliability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FC0048-2472-4C7D-8E38-E86AC81686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104" y="384556"/>
            <a:ext cx="2847975" cy="1600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3A630E-A46F-43B2-9D70-FC54431AED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493" y="2124456"/>
            <a:ext cx="3020187" cy="174307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67566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12000">
        <p:split orient="vert"/>
      </p:transition>
    </mc:Choice>
    <mc:Fallback xmlns="">
      <p:transition spd="slow" advClick="0" advTm="1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1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B6CD81-D9C0-40C3-8B22-21207B5EFDD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872" y="1505472"/>
            <a:ext cx="4516128" cy="2816352"/>
          </a:xfrm>
          <a:prstGeom prst="rect">
            <a:avLst/>
          </a:prstGeom>
        </p:spPr>
      </p:pic>
      <p:sp>
        <p:nvSpPr>
          <p:cNvPr id="1341" name="PlaceHolder 1"/>
          <p:cNvSpPr>
            <a:spLocks noGrp="1"/>
          </p:cNvSpPr>
          <p:nvPr>
            <p:ph type="title"/>
          </p:nvPr>
        </p:nvSpPr>
        <p:spPr>
          <a:xfrm>
            <a:off x="714240" y="402336"/>
            <a:ext cx="7715520" cy="926592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marL="685800" indent="-685800">
              <a:lnSpc>
                <a:spcPct val="120000"/>
              </a:lnSpc>
              <a:buFont typeface="Wingdings" panose="05000000000000000000" pitchFamily="2" charset="2"/>
              <a:buChar char="v"/>
              <a:tabLst>
                <a:tab pos="0" algn="l"/>
              </a:tabLst>
            </a:pPr>
            <a:r>
              <a:rPr lang="en-US" sz="3200" dirty="0"/>
              <a:t>Advantages</a:t>
            </a:r>
            <a:endParaRPr lang="fr-FR" sz="3200" b="0" u="none" strike="noStrike" dirty="0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42" name="PlaceHolder 2"/>
          <p:cNvSpPr>
            <a:spLocks noGrp="1"/>
          </p:cNvSpPr>
          <p:nvPr>
            <p:ph type="subTitle"/>
          </p:nvPr>
        </p:nvSpPr>
        <p:spPr>
          <a:xfrm>
            <a:off x="525264" y="1810272"/>
            <a:ext cx="4235712" cy="2688096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• Reduces manual work (attendance &amp; monitoring)</a:t>
            </a: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• Improves safety with fire alerts</a:t>
            </a: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• Saves energy with automatic AC/fan control</a:t>
            </a:r>
          </a:p>
          <a:p>
            <a:r>
              <a:rPr lang="en-US" sz="1800" dirty="0">
                <a:solidFill>
                  <a:schemeClr val="tx1">
                    <a:lumMod val="50000"/>
                  </a:schemeClr>
                </a:solidFill>
              </a:rPr>
              <a:t>• Real-time info on LCD</a:t>
            </a:r>
          </a:p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2775637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250" advClick="0" advTm="12000">
        <p:split orient="vert"/>
      </p:transition>
    </mc:Choice>
    <mc:Fallback xmlns="">
      <p:transition spd="slow" advClick="0" advTm="1200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" grpId="0"/>
    </p:bldLst>
  </p:timing>
</p:sld>
</file>

<file path=ppt/theme/theme1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Design Inspiration for High School by Slidesgo">
  <a:themeElements>
    <a:clrScheme name="Simple Light">
      <a:dk1>
        <a:srgbClr val="325D79"/>
      </a:dk1>
      <a:lt1>
        <a:srgbClr val="FFFEF4"/>
      </a:lt1>
      <a:dk2>
        <a:srgbClr val="4D8DB6"/>
      </a:dk2>
      <a:lt2>
        <a:srgbClr val="4EB6FA"/>
      </a:lt2>
      <a:accent1>
        <a:srgbClr val="00A19A"/>
      </a:accent1>
      <a:accent2>
        <a:srgbClr val="D4E69F"/>
      </a:accent2>
      <a:accent3>
        <a:srgbClr val="FF73AE"/>
      </a:accent3>
      <a:accent4>
        <a:srgbClr val="F0D2E0"/>
      </a:accent4>
      <a:accent5>
        <a:srgbClr val="B5B5B5"/>
      </a:accent5>
      <a:accent6>
        <a:srgbClr val="FFFFFF"/>
      </a:accent6>
      <a:hlink>
        <a:srgbClr val="325D79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</TotalTime>
  <Words>378</Words>
  <Application>Microsoft Office PowerPoint</Application>
  <PresentationFormat>On-screen Show (16:9)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3" baseType="lpstr">
      <vt:lpstr>Algerian</vt:lpstr>
      <vt:lpstr>Arial</vt:lpstr>
      <vt:lpstr>Arial Black</vt:lpstr>
      <vt:lpstr>Calibri</vt:lpstr>
      <vt:lpstr>DM Sans</vt:lpstr>
      <vt:lpstr>OpenSymbol</vt:lpstr>
      <vt:lpstr>Plus Jakarta Sans ExtraBold</vt:lpstr>
      <vt:lpstr>Symbol</vt:lpstr>
      <vt:lpstr>Wingdings</vt:lpstr>
      <vt:lpstr>Design Inspiration for High School by Slidesgo</vt:lpstr>
      <vt:lpstr>Design Inspiration for High School by Slidesgo</vt:lpstr>
      <vt:lpstr>Slidesgo Final Pages</vt:lpstr>
      <vt:lpstr>Northern university bangladesh</vt:lpstr>
      <vt:lpstr>Overview of Tinkercad for Classroom Design</vt:lpstr>
      <vt:lpstr>Objectives:</vt:lpstr>
      <vt:lpstr>Components used</vt:lpstr>
      <vt:lpstr>Tinkercad simulation image:</vt:lpstr>
      <vt:lpstr>Working principle</vt:lpstr>
      <vt:lpstr>Difficulties</vt:lpstr>
      <vt:lpstr>Future Possibilities</vt:lpstr>
      <vt:lpstr>Advantages</vt:lpstr>
      <vt:lpstr>Conclusion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Northern university bangladesh</dc:title>
  <dc:creator>Lamisa Yeasmin Nakia</dc:creator>
  <cp:lastModifiedBy>Lamisa Yeasmin Nakia</cp:lastModifiedBy>
  <cp:revision>5</cp:revision>
  <dcterms:modified xsi:type="dcterms:W3CDTF">2025-09-01T19:49:58Z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2025-08-30T18:12:42Z</dcterms:created>
  <dc:creator>Unknown Creator</dc:creator>
  <dc:description/>
  <dc:language>en-US</dc:language>
  <cp:lastModifiedBy>Unknown Creator</cp:lastModifiedBy>
  <dcterms:modified xsi:type="dcterms:W3CDTF">2025-08-30T18:12:42Z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