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89"/>
  </p:normalViewPr>
  <p:slideViewPr>
    <p:cSldViewPr snapToGrid="0" snapToObjects="1">
      <p:cViewPr varScale="1">
        <p:scale>
          <a:sx n="58" d="100"/>
          <a:sy n="58" d="100"/>
        </p:scale>
        <p:origin x="224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958-86E9-494D-9986-4B207BEBF28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58D3-2B73-9145-9BAA-CC4A1222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1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958-86E9-494D-9986-4B207BEBF28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58D3-2B73-9145-9BAA-CC4A1222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958-86E9-494D-9986-4B207BEBF28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58D3-2B73-9145-9BAA-CC4A1222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4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958-86E9-494D-9986-4B207BEBF28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58D3-2B73-9145-9BAA-CC4A1222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6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958-86E9-494D-9986-4B207BEBF28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58D3-2B73-9145-9BAA-CC4A1222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958-86E9-494D-9986-4B207BEBF28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58D3-2B73-9145-9BAA-CC4A1222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0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958-86E9-494D-9986-4B207BEBF28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58D3-2B73-9145-9BAA-CC4A1222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2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958-86E9-494D-9986-4B207BEBF28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58D3-2B73-9145-9BAA-CC4A1222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0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958-86E9-494D-9986-4B207BEBF28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58D3-2B73-9145-9BAA-CC4A1222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958-86E9-494D-9986-4B207BEBF28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58D3-2B73-9145-9BAA-CC4A1222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0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1958-86E9-494D-9986-4B207BEBF28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58D3-2B73-9145-9BAA-CC4A1222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E1958-86E9-494D-9986-4B207BEBF28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B58D3-2B73-9145-9BAA-CC4A1222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8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computernotes.com/fundamental/introduction-to-computer/write-a-detailed-note-on-classification-of-computer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Fundamental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471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Lecture 2</a:t>
            </a:r>
          </a:p>
          <a:p>
            <a:r>
              <a:rPr lang="en-US" dirty="0" smtClean="0"/>
              <a:t>By</a:t>
            </a:r>
          </a:p>
          <a:p>
            <a:r>
              <a:rPr lang="en-US" dirty="0" err="1" smtClean="0"/>
              <a:t>Nakib</a:t>
            </a:r>
            <a:r>
              <a:rPr lang="en-US" dirty="0" smtClean="0"/>
              <a:t> </a:t>
            </a:r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 smtClean="0"/>
              <a:t>Turzo</a:t>
            </a:r>
            <a:endParaRPr lang="en-US" dirty="0" smtClean="0"/>
          </a:p>
          <a:p>
            <a:r>
              <a:rPr lang="en-US" dirty="0" smtClean="0"/>
              <a:t>Lecturer, Department of CSE</a:t>
            </a:r>
          </a:p>
          <a:p>
            <a:r>
              <a:rPr lang="en-US" dirty="0" err="1" smtClean="0"/>
              <a:t>Varendra</a:t>
            </a:r>
            <a:r>
              <a:rPr lang="en-US" dirty="0" smtClean="0"/>
              <a:t>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2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Software vs Application Software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83557"/>
              </p:ext>
            </p:extLst>
          </p:nvPr>
        </p:nvGraphicFramePr>
        <p:xfrm>
          <a:off x="838200" y="1471963"/>
          <a:ext cx="10515600" cy="49679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/>
                <a:gridCol w="5257800"/>
              </a:tblGrid>
              <a:tr h="8752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System Software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Application Software</a:t>
                      </a:r>
                      <a:endParaRPr lang="en-US" sz="2400" dirty="0"/>
                    </a:p>
                  </a:txBody>
                  <a:tcPr/>
                </a:tc>
              </a:tr>
              <a:tr h="1040822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System Software works in the background.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Generally the user interacts with the application software.</a:t>
                      </a:r>
                      <a:endParaRPr lang="en-US" sz="2400" dirty="0"/>
                    </a:p>
                  </a:txBody>
                  <a:tcPr/>
                </a:tc>
              </a:tr>
              <a:tr h="1279829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It can run independently as it provides the platform for running the application software.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It can’t run independently because it is not able to run without the presence of system software.</a:t>
                      </a:r>
                      <a:endParaRPr lang="en-US" sz="2400" dirty="0"/>
                    </a:p>
                  </a:txBody>
                  <a:tcPr/>
                </a:tc>
              </a:tr>
              <a:tr h="8860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The user makes use of system software for operating hardware of the computer.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The user makes use of application software to perform some specific task.</a:t>
                      </a:r>
                      <a:endParaRPr lang="en-US" sz="2400" dirty="0"/>
                    </a:p>
                  </a:txBody>
                  <a:tcPr/>
                </a:tc>
              </a:tr>
              <a:tr h="88603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Example : Windows 10, Android </a:t>
                      </a:r>
                      <a:r>
                        <a:rPr lang="en-US" sz="2400" dirty="0" err="1" smtClean="0"/>
                        <a:t>KitKat</a:t>
                      </a:r>
                      <a:r>
                        <a:rPr lang="en-US" sz="2400" dirty="0" smtClean="0"/>
                        <a:t>, </a:t>
                      </a:r>
                    </a:p>
                    <a:p>
                      <a:pPr algn="l"/>
                      <a:r>
                        <a:rPr lang="en-US" sz="2400" dirty="0" smtClean="0"/>
                        <a:t>Mac</a:t>
                      </a:r>
                      <a:r>
                        <a:rPr lang="en-US" sz="2400" baseline="0" dirty="0" smtClean="0"/>
                        <a:t> OSX Mojave etc.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Example: Microsoft</a:t>
                      </a:r>
                      <a:r>
                        <a:rPr lang="en-US" sz="2400" baseline="0" dirty="0" smtClean="0"/>
                        <a:t> Office, Adobe Photoshop, VLC Player etc.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67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Classifications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 differ based on their data processing abilities. </a:t>
            </a:r>
          </a:p>
          <a:p>
            <a:r>
              <a:rPr lang="en-US" dirty="0" smtClean="0"/>
              <a:t>They are classified according to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purpose,</a:t>
            </a:r>
          </a:p>
          <a:p>
            <a:pPr lvl="1"/>
            <a:r>
              <a:rPr lang="en-US" dirty="0" smtClean="0"/>
              <a:t>data handling</a:t>
            </a:r>
          </a:p>
          <a:p>
            <a:pPr lvl="1"/>
            <a:r>
              <a:rPr lang="en-US" dirty="0" smtClean="0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8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according to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Computers </a:t>
            </a:r>
            <a:r>
              <a:rPr lang="en-US" dirty="0"/>
              <a:t>differ based on their data processing abilities. They are classified according to purpose, data handling and functionality.</a:t>
            </a:r>
          </a:p>
          <a:p>
            <a:pPr marL="0" indent="0" algn="just">
              <a:buNone/>
            </a:pPr>
            <a:r>
              <a:rPr lang="en-US" b="1" dirty="0"/>
              <a:t>General purpose computers</a:t>
            </a:r>
            <a:r>
              <a:rPr lang="en-US" dirty="0"/>
              <a:t> are designed to perform a range of tasks. They have the ability to store numerous programs, but lack in speed and efficiency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dirty="0"/>
              <a:t>Specific purpose computers </a:t>
            </a:r>
            <a:r>
              <a:rPr lang="en-US" dirty="0"/>
              <a:t>are designed to handle a specific problem or to perform a specific task. </a:t>
            </a:r>
          </a:p>
        </p:txBody>
      </p:sp>
    </p:spTree>
    <p:extLst>
      <p:ext uri="{BB962C8B-B14F-4D97-AF65-F5344CB8AC3E}">
        <p14:creationId xmlns:p14="http://schemas.microsoft.com/office/powerpoint/2010/main" val="93449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according to data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According to functionality, </a:t>
            </a:r>
            <a:r>
              <a:rPr lang="en-US" b="1" dirty="0"/>
              <a:t>Type of computers</a:t>
            </a:r>
            <a:r>
              <a:rPr lang="en-US" dirty="0"/>
              <a:t> are classified as 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Analog Computer</a:t>
            </a:r>
          </a:p>
          <a:p>
            <a:pPr marL="0" indent="0">
              <a:buNone/>
            </a:pPr>
            <a:r>
              <a:rPr lang="en-US" b="1" dirty="0" smtClean="0"/>
              <a:t>Digital Computer</a:t>
            </a:r>
          </a:p>
          <a:p>
            <a:pPr marL="0" indent="0">
              <a:buNone/>
            </a:pPr>
            <a:r>
              <a:rPr lang="en-US" b="1" dirty="0" smtClean="0"/>
              <a:t>Hybrid Computer (Analog + Digital)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106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according to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Super Computer</a:t>
            </a:r>
          </a:p>
          <a:p>
            <a:r>
              <a:rPr lang="en-US" dirty="0" smtClean="0"/>
              <a:t>Mainframe Computer</a:t>
            </a:r>
          </a:p>
          <a:p>
            <a:r>
              <a:rPr lang="en-US" dirty="0" smtClean="0"/>
              <a:t>Mini Computer</a:t>
            </a:r>
          </a:p>
          <a:p>
            <a:r>
              <a:rPr lang="en-US" dirty="0" smtClean="0"/>
              <a:t>Micro Computer (Personal Computer)</a:t>
            </a:r>
          </a:p>
          <a:p>
            <a:r>
              <a:rPr lang="en-US" dirty="0" smtClean="0"/>
              <a:t>Workstations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 details Visit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http://ecomputernotes.com/fundamental/introduction-to-computer/write-a-detailed-note-on-classification-of-computers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1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elements of a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pPr marL="0" indent="0">
              <a:buNone/>
            </a:pPr>
            <a:r>
              <a:rPr lang="en-US" dirty="0"/>
              <a:t>Hardware refers to the physical elements of a computer.</a:t>
            </a:r>
          </a:p>
          <a:p>
            <a:pPr marL="0" indent="0">
              <a:buNone/>
            </a:pPr>
            <a:r>
              <a:rPr lang="en-US" dirty="0"/>
              <a:t>Examples of hardware in a computer are the keyboard, the monitor, the mouse and the </a:t>
            </a:r>
            <a:r>
              <a:rPr lang="en-US" b="1" dirty="0"/>
              <a:t>central processing unit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Software</a:t>
            </a:r>
          </a:p>
          <a:p>
            <a:pPr marL="0" indent="0">
              <a:buNone/>
            </a:pPr>
            <a:r>
              <a:rPr lang="en-US" dirty="0"/>
              <a:t>Software, commonly known as programs or apps, consists of all the instructions that tell the hardware how to perform a task.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445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vs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Software is capable of performing many tasks, as opposed to hardware which can only perform mechanical tasks that they are designed for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Software provides the means for accomplishing many different tasks with the same basic hardware. </a:t>
            </a:r>
            <a:endParaRPr lang="en-US" dirty="0" smtClean="0"/>
          </a:p>
          <a:p>
            <a:pPr algn="just"/>
            <a:r>
              <a:rPr lang="en-US" dirty="0"/>
              <a:t>Hardware and software are interconnected, without software, the hardware of a computer would have no function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/>
              <a:t>the creation of hardware to perform tasks directed by software via the central processing unit, software would be useless.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6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System Software</a:t>
            </a:r>
          </a:p>
          <a:p>
            <a:pPr marL="0" indent="0" algn="just">
              <a:buNone/>
            </a:pPr>
            <a:r>
              <a:rPr lang="en-US" dirty="0"/>
              <a:t>Helps run the computer hardware and computer system itself</a:t>
            </a:r>
            <a:r>
              <a:rPr lang="en-US" dirty="0" smtClean="0"/>
              <a:t>. </a:t>
            </a:r>
          </a:p>
          <a:p>
            <a:pPr marL="0" indent="0" algn="just">
              <a:buNone/>
            </a:pPr>
            <a:r>
              <a:rPr lang="en-US" dirty="0"/>
              <a:t>System software is almost always pre-installed on your computer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Application Software</a:t>
            </a:r>
          </a:p>
          <a:p>
            <a:pPr marL="0" indent="0" algn="just">
              <a:buNone/>
            </a:pPr>
            <a:r>
              <a:rPr lang="en-US" dirty="0"/>
              <a:t>Allows users to accomplish one or more tasks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Some application software is pre-installed on most computer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0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view of the main elements of computer</a:t>
            </a:r>
            <a:endParaRPr lang="en-US" dirty="0"/>
          </a:p>
        </p:txBody>
      </p:sp>
      <p:pic>
        <p:nvPicPr>
          <p:cNvPr id="1026" name="Picture 2" descr="http://ecomputernotes.com/images/thumb552-System%20Software-0b44e314d328764fc2658f66d69f26cf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81" y="1690687"/>
            <a:ext cx="5597912" cy="466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59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312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Computer Fundamental</vt:lpstr>
      <vt:lpstr>Classifications of Computers</vt:lpstr>
      <vt:lpstr>Classification according to purpose</vt:lpstr>
      <vt:lpstr>Classification according to data handling</vt:lpstr>
      <vt:lpstr>Classification according to size</vt:lpstr>
      <vt:lpstr>Main elements of a Computer</vt:lpstr>
      <vt:lpstr>Hardware vs Software</vt:lpstr>
      <vt:lpstr>Classification of software</vt:lpstr>
      <vt:lpstr>Layered view of the main elements of computer</vt:lpstr>
      <vt:lpstr>System Software vs Application Software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2019-05-20T04:34:03Z</dcterms:created>
  <dcterms:modified xsi:type="dcterms:W3CDTF">2019-05-20T17:27:38Z</dcterms:modified>
</cp:coreProperties>
</file>