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64"/>
    <p:restoredTop sz="94689"/>
  </p:normalViewPr>
  <p:slideViewPr>
    <p:cSldViewPr snapToGrid="0" snapToObjects="1">
      <p:cViewPr varScale="1">
        <p:scale>
          <a:sx n="58" d="100"/>
          <a:sy n="58" d="100"/>
        </p:scale>
        <p:origin x="224" y="14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AD94299-3C90-EB46-95D7-539CA8AB389D}" type="datetimeFigureOut">
              <a:rPr lang="en-US" smtClean="0"/>
              <a:t>6/19/19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199B2-1C70-7A4A-AD1E-A21771F18722}" type="slidenum">
              <a:rPr lang="en-US" smtClean="0"/>
              <a:t>‹#›</a:t>
            </a:fld>
            <a:endParaRPr lang="en-US"/>
          </a:p>
        </p:txBody>
      </p:sp>
    </p:spTree>
    <p:extLst>
      <p:ext uri="{BB962C8B-B14F-4D97-AF65-F5344CB8AC3E}">
        <p14:creationId xmlns:p14="http://schemas.microsoft.com/office/powerpoint/2010/main" val="1720975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D94299-3C90-EB46-95D7-539CA8AB389D}" type="datetimeFigureOut">
              <a:rPr lang="en-US" smtClean="0"/>
              <a:t>6/19/19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199B2-1C70-7A4A-AD1E-A21771F18722}" type="slidenum">
              <a:rPr lang="en-US" smtClean="0"/>
              <a:t>‹#›</a:t>
            </a:fld>
            <a:endParaRPr lang="en-US"/>
          </a:p>
        </p:txBody>
      </p:sp>
    </p:spTree>
    <p:extLst>
      <p:ext uri="{BB962C8B-B14F-4D97-AF65-F5344CB8AC3E}">
        <p14:creationId xmlns:p14="http://schemas.microsoft.com/office/powerpoint/2010/main" val="186642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D94299-3C90-EB46-95D7-539CA8AB389D}" type="datetimeFigureOut">
              <a:rPr lang="en-US" smtClean="0"/>
              <a:t>6/19/19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199B2-1C70-7A4A-AD1E-A21771F18722}" type="slidenum">
              <a:rPr lang="en-US" smtClean="0"/>
              <a:t>‹#›</a:t>
            </a:fld>
            <a:endParaRPr lang="en-US"/>
          </a:p>
        </p:txBody>
      </p:sp>
    </p:spTree>
    <p:extLst>
      <p:ext uri="{BB962C8B-B14F-4D97-AF65-F5344CB8AC3E}">
        <p14:creationId xmlns:p14="http://schemas.microsoft.com/office/powerpoint/2010/main" val="1574843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D94299-3C90-EB46-95D7-539CA8AB389D}" type="datetimeFigureOut">
              <a:rPr lang="en-US" smtClean="0"/>
              <a:t>6/19/19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199B2-1C70-7A4A-AD1E-A21771F18722}" type="slidenum">
              <a:rPr lang="en-US" smtClean="0"/>
              <a:t>‹#›</a:t>
            </a:fld>
            <a:endParaRPr lang="en-US"/>
          </a:p>
        </p:txBody>
      </p:sp>
    </p:spTree>
    <p:extLst>
      <p:ext uri="{BB962C8B-B14F-4D97-AF65-F5344CB8AC3E}">
        <p14:creationId xmlns:p14="http://schemas.microsoft.com/office/powerpoint/2010/main" val="1607121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D94299-3C90-EB46-95D7-539CA8AB389D}" type="datetimeFigureOut">
              <a:rPr lang="en-US" smtClean="0"/>
              <a:t>6/19/19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199B2-1C70-7A4A-AD1E-A21771F18722}" type="slidenum">
              <a:rPr lang="en-US" smtClean="0"/>
              <a:t>‹#›</a:t>
            </a:fld>
            <a:endParaRPr lang="en-US"/>
          </a:p>
        </p:txBody>
      </p:sp>
    </p:spTree>
    <p:extLst>
      <p:ext uri="{BB962C8B-B14F-4D97-AF65-F5344CB8AC3E}">
        <p14:creationId xmlns:p14="http://schemas.microsoft.com/office/powerpoint/2010/main" val="1990163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AD94299-3C90-EB46-95D7-539CA8AB389D}" type="datetimeFigureOut">
              <a:rPr lang="en-US" smtClean="0"/>
              <a:t>6/19/19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C199B2-1C70-7A4A-AD1E-A21771F18722}" type="slidenum">
              <a:rPr lang="en-US" smtClean="0"/>
              <a:t>‹#›</a:t>
            </a:fld>
            <a:endParaRPr lang="en-US"/>
          </a:p>
        </p:txBody>
      </p:sp>
    </p:spTree>
    <p:extLst>
      <p:ext uri="{BB962C8B-B14F-4D97-AF65-F5344CB8AC3E}">
        <p14:creationId xmlns:p14="http://schemas.microsoft.com/office/powerpoint/2010/main" val="1618007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AD94299-3C90-EB46-95D7-539CA8AB389D}" type="datetimeFigureOut">
              <a:rPr lang="en-US" smtClean="0"/>
              <a:t>6/19/19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C199B2-1C70-7A4A-AD1E-A21771F18722}" type="slidenum">
              <a:rPr lang="en-US" smtClean="0"/>
              <a:t>‹#›</a:t>
            </a:fld>
            <a:endParaRPr lang="en-US"/>
          </a:p>
        </p:txBody>
      </p:sp>
    </p:spTree>
    <p:extLst>
      <p:ext uri="{BB962C8B-B14F-4D97-AF65-F5344CB8AC3E}">
        <p14:creationId xmlns:p14="http://schemas.microsoft.com/office/powerpoint/2010/main" val="274798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AD94299-3C90-EB46-95D7-539CA8AB389D}" type="datetimeFigureOut">
              <a:rPr lang="en-US" smtClean="0"/>
              <a:t>6/19/19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C199B2-1C70-7A4A-AD1E-A21771F18722}" type="slidenum">
              <a:rPr lang="en-US" smtClean="0"/>
              <a:t>‹#›</a:t>
            </a:fld>
            <a:endParaRPr lang="en-US"/>
          </a:p>
        </p:txBody>
      </p:sp>
    </p:spTree>
    <p:extLst>
      <p:ext uri="{BB962C8B-B14F-4D97-AF65-F5344CB8AC3E}">
        <p14:creationId xmlns:p14="http://schemas.microsoft.com/office/powerpoint/2010/main" val="1452598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D94299-3C90-EB46-95D7-539CA8AB389D}" type="datetimeFigureOut">
              <a:rPr lang="en-US" smtClean="0"/>
              <a:t>6/19/19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C199B2-1C70-7A4A-AD1E-A21771F18722}" type="slidenum">
              <a:rPr lang="en-US" smtClean="0"/>
              <a:t>‹#›</a:t>
            </a:fld>
            <a:endParaRPr lang="en-US"/>
          </a:p>
        </p:txBody>
      </p:sp>
    </p:spTree>
    <p:extLst>
      <p:ext uri="{BB962C8B-B14F-4D97-AF65-F5344CB8AC3E}">
        <p14:creationId xmlns:p14="http://schemas.microsoft.com/office/powerpoint/2010/main" val="1236235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D94299-3C90-EB46-95D7-539CA8AB389D}" type="datetimeFigureOut">
              <a:rPr lang="en-US" smtClean="0"/>
              <a:t>6/19/19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C199B2-1C70-7A4A-AD1E-A21771F18722}" type="slidenum">
              <a:rPr lang="en-US" smtClean="0"/>
              <a:t>‹#›</a:t>
            </a:fld>
            <a:endParaRPr lang="en-US"/>
          </a:p>
        </p:txBody>
      </p:sp>
    </p:spTree>
    <p:extLst>
      <p:ext uri="{BB962C8B-B14F-4D97-AF65-F5344CB8AC3E}">
        <p14:creationId xmlns:p14="http://schemas.microsoft.com/office/powerpoint/2010/main" val="498419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D94299-3C90-EB46-95D7-539CA8AB389D}" type="datetimeFigureOut">
              <a:rPr lang="en-US" smtClean="0"/>
              <a:t>6/19/19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C199B2-1C70-7A4A-AD1E-A21771F18722}" type="slidenum">
              <a:rPr lang="en-US" smtClean="0"/>
              <a:t>‹#›</a:t>
            </a:fld>
            <a:endParaRPr lang="en-US"/>
          </a:p>
        </p:txBody>
      </p:sp>
    </p:spTree>
    <p:extLst>
      <p:ext uri="{BB962C8B-B14F-4D97-AF65-F5344CB8AC3E}">
        <p14:creationId xmlns:p14="http://schemas.microsoft.com/office/powerpoint/2010/main" val="174385931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D94299-3C90-EB46-95D7-539CA8AB389D}" type="datetimeFigureOut">
              <a:rPr lang="en-US" smtClean="0"/>
              <a:t>6/19/19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C199B2-1C70-7A4A-AD1E-A21771F18722}" type="slidenum">
              <a:rPr lang="en-US" smtClean="0"/>
              <a:t>‹#›</a:t>
            </a:fld>
            <a:endParaRPr lang="en-US"/>
          </a:p>
        </p:txBody>
      </p:sp>
    </p:spTree>
    <p:extLst>
      <p:ext uri="{BB962C8B-B14F-4D97-AF65-F5344CB8AC3E}">
        <p14:creationId xmlns:p14="http://schemas.microsoft.com/office/powerpoint/2010/main" val="1366636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Computer Fundamental</a:t>
            </a:r>
            <a:endParaRPr lang="en-US" dirty="0"/>
          </a:p>
        </p:txBody>
      </p:sp>
      <p:sp>
        <p:nvSpPr>
          <p:cNvPr id="3" name="Subtitle 2"/>
          <p:cNvSpPr>
            <a:spLocks noGrp="1"/>
          </p:cNvSpPr>
          <p:nvPr>
            <p:ph type="subTitle" idx="1"/>
          </p:nvPr>
        </p:nvSpPr>
        <p:spPr>
          <a:xfrm>
            <a:off x="1524000" y="3602037"/>
            <a:ext cx="9144000" cy="2147121"/>
          </a:xfrm>
        </p:spPr>
        <p:txBody>
          <a:bodyPr>
            <a:normAutofit lnSpcReduction="10000"/>
          </a:bodyPr>
          <a:lstStyle/>
          <a:p>
            <a:r>
              <a:rPr lang="en-US" dirty="0" smtClean="0"/>
              <a:t>Extra Contents</a:t>
            </a:r>
            <a:endParaRPr lang="en-US" dirty="0" smtClean="0"/>
          </a:p>
          <a:p>
            <a:r>
              <a:rPr lang="en-US" dirty="0" smtClean="0"/>
              <a:t>By</a:t>
            </a:r>
          </a:p>
          <a:p>
            <a:r>
              <a:rPr lang="en-US" dirty="0" err="1" smtClean="0"/>
              <a:t>Nakib</a:t>
            </a:r>
            <a:r>
              <a:rPr lang="en-US" dirty="0" smtClean="0"/>
              <a:t> </a:t>
            </a:r>
            <a:r>
              <a:rPr lang="en-US" dirty="0" err="1" smtClean="0"/>
              <a:t>Aman</a:t>
            </a:r>
            <a:r>
              <a:rPr lang="en-US" dirty="0" smtClean="0"/>
              <a:t> </a:t>
            </a:r>
            <a:r>
              <a:rPr lang="en-US" dirty="0" err="1" smtClean="0"/>
              <a:t>Turzo</a:t>
            </a:r>
            <a:endParaRPr lang="en-US" dirty="0" smtClean="0"/>
          </a:p>
          <a:p>
            <a:r>
              <a:rPr lang="en-US" dirty="0" smtClean="0"/>
              <a:t>Lecturer, Department of CSE</a:t>
            </a:r>
          </a:p>
          <a:p>
            <a:r>
              <a:rPr lang="en-US" dirty="0" err="1" smtClean="0"/>
              <a:t>Varendra</a:t>
            </a:r>
            <a:r>
              <a:rPr lang="en-US" dirty="0" smtClean="0"/>
              <a:t> University</a:t>
            </a:r>
            <a:endParaRPr lang="en-US" dirty="0"/>
          </a:p>
        </p:txBody>
      </p:sp>
    </p:spTree>
    <p:extLst>
      <p:ext uri="{BB962C8B-B14F-4D97-AF65-F5344CB8AC3E}">
        <p14:creationId xmlns:p14="http://schemas.microsoft.com/office/powerpoint/2010/main" val="1190850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RAM, ROM, Cache Memory</a:t>
            </a:r>
            <a:endParaRPr lang="en-US" dirty="0"/>
          </a:p>
        </p:txBody>
      </p:sp>
      <p:sp>
        <p:nvSpPr>
          <p:cNvPr id="3" name="Content Placeholder 2"/>
          <p:cNvSpPr>
            <a:spLocks noGrp="1"/>
          </p:cNvSpPr>
          <p:nvPr>
            <p:ph idx="1"/>
          </p:nvPr>
        </p:nvSpPr>
        <p:spPr/>
        <p:txBody>
          <a:bodyPr/>
          <a:lstStyle/>
          <a:p>
            <a:pPr algn="just"/>
            <a:r>
              <a:rPr lang="en-US" dirty="0" smtClean="0"/>
              <a:t>R</a:t>
            </a:r>
            <a:r>
              <a:rPr lang="en-US" b="1" dirty="0" smtClean="0"/>
              <a:t>AM</a:t>
            </a:r>
            <a:r>
              <a:rPr lang="en-US" dirty="0" smtClean="0"/>
              <a:t> stands for Random Access Memory. Random-access memory is a form of computer data storage that stores data and machine code currently being used.</a:t>
            </a:r>
          </a:p>
          <a:p>
            <a:pPr algn="just"/>
            <a:r>
              <a:rPr lang="en-US" b="1" dirty="0" smtClean="0"/>
              <a:t>ROM</a:t>
            </a:r>
            <a:r>
              <a:rPr lang="en-US" dirty="0" smtClean="0"/>
              <a:t> stands for Read Only Memory. Read-only memory is a type of non-volatile memory used in computers and other electronic devices.</a:t>
            </a:r>
          </a:p>
          <a:p>
            <a:pPr algn="just"/>
            <a:r>
              <a:rPr lang="en-US" b="1" dirty="0" smtClean="0"/>
              <a:t>Cache memory</a:t>
            </a:r>
            <a:r>
              <a:rPr lang="en-US" dirty="0" smtClean="0"/>
              <a:t> is a small-sized memory that provides high-speed data access to a processor and stores frequently used computer programs, applications and data.</a:t>
            </a:r>
          </a:p>
        </p:txBody>
      </p:sp>
    </p:spTree>
    <p:extLst>
      <p:ext uri="{BB962C8B-B14F-4D97-AF65-F5344CB8AC3E}">
        <p14:creationId xmlns:p14="http://schemas.microsoft.com/office/powerpoint/2010/main" val="1541774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Booting</a:t>
            </a:r>
            <a:endParaRPr lang="en-US" dirty="0"/>
          </a:p>
        </p:txBody>
      </p:sp>
      <p:sp>
        <p:nvSpPr>
          <p:cNvPr id="3" name="Content Placeholder 2"/>
          <p:cNvSpPr>
            <a:spLocks noGrp="1"/>
          </p:cNvSpPr>
          <p:nvPr>
            <p:ph idx="1"/>
          </p:nvPr>
        </p:nvSpPr>
        <p:spPr/>
        <p:txBody>
          <a:bodyPr/>
          <a:lstStyle/>
          <a:p>
            <a:pPr algn="just"/>
            <a:r>
              <a:rPr lang="en-US" dirty="0" smtClean="0"/>
              <a:t>In computing, booting is starting up a computer or computer appliance until it can be used. </a:t>
            </a:r>
          </a:p>
          <a:p>
            <a:pPr algn="just"/>
            <a:r>
              <a:rPr lang="en-US" dirty="0" smtClean="0"/>
              <a:t>It can be initiated by hardware such as a button press or by software command. </a:t>
            </a:r>
            <a:endParaRPr lang="en-US" dirty="0"/>
          </a:p>
        </p:txBody>
      </p:sp>
    </p:spTree>
    <p:extLst>
      <p:ext uri="{BB962C8B-B14F-4D97-AF65-F5344CB8AC3E}">
        <p14:creationId xmlns:p14="http://schemas.microsoft.com/office/powerpoint/2010/main" val="658351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Mice</a:t>
            </a:r>
            <a:endParaRPr lang="en-US" dirty="0"/>
          </a:p>
        </p:txBody>
      </p:sp>
      <p:sp>
        <p:nvSpPr>
          <p:cNvPr id="3" name="Content Placeholder 2"/>
          <p:cNvSpPr>
            <a:spLocks noGrp="1"/>
          </p:cNvSpPr>
          <p:nvPr>
            <p:ph idx="1"/>
          </p:nvPr>
        </p:nvSpPr>
        <p:spPr/>
        <p:txBody>
          <a:bodyPr/>
          <a:lstStyle/>
          <a:p>
            <a:pPr algn="just"/>
            <a:r>
              <a:rPr lang="en-US" b="1" dirty="0" smtClean="0"/>
              <a:t>Mechanical mouse/ Ball mouse:</a:t>
            </a:r>
            <a:r>
              <a:rPr lang="en-US" dirty="0" smtClean="0"/>
              <a:t> Houses a hard rubber ball that rolls as the mouse is moved. Sensors inside the mouse body detect the movement and translate it into information that the computer interprets.</a:t>
            </a:r>
          </a:p>
          <a:p>
            <a:pPr algn="just"/>
            <a:r>
              <a:rPr lang="en-US" b="1" dirty="0"/>
              <a:t>Optical mouse: </a:t>
            </a:r>
            <a:r>
              <a:rPr lang="en-US" dirty="0"/>
              <a:t>Uses an LED sensor to detect tabletop movement and then sends off that information to the </a:t>
            </a:r>
            <a:r>
              <a:rPr lang="en-US" dirty="0" smtClean="0"/>
              <a:t>computer.</a:t>
            </a:r>
          </a:p>
          <a:p>
            <a:pPr algn="just"/>
            <a:r>
              <a:rPr lang="en-US" b="1" dirty="0" smtClean="0"/>
              <a:t>Laser mouse: </a:t>
            </a:r>
            <a:r>
              <a:rPr lang="en-US" dirty="0" smtClean="0"/>
              <a:t>The laser mouse uses an infrared laser diode instead of an LED to illuminate the surface beneath their sensor. </a:t>
            </a:r>
            <a:endParaRPr lang="en-US" dirty="0"/>
          </a:p>
        </p:txBody>
      </p:sp>
    </p:spTree>
    <p:extLst>
      <p:ext uri="{BB962C8B-B14F-4D97-AF65-F5344CB8AC3E}">
        <p14:creationId xmlns:p14="http://schemas.microsoft.com/office/powerpoint/2010/main" val="1190606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Keyboard key categories</a:t>
            </a:r>
            <a:endParaRPr lang="en-US" dirty="0"/>
          </a:p>
        </p:txBody>
      </p:sp>
      <p:sp>
        <p:nvSpPr>
          <p:cNvPr id="3" name="Content Placeholder 2"/>
          <p:cNvSpPr>
            <a:spLocks noGrp="1"/>
          </p:cNvSpPr>
          <p:nvPr>
            <p:ph idx="1"/>
          </p:nvPr>
        </p:nvSpPr>
        <p:spPr/>
        <p:txBody>
          <a:bodyPr/>
          <a:lstStyle/>
          <a:p>
            <a:r>
              <a:rPr lang="en-US" dirty="0" smtClean="0"/>
              <a:t>There are  5 categories of keyboard key.</a:t>
            </a:r>
          </a:p>
          <a:p>
            <a:pPr marL="0" indent="0">
              <a:buNone/>
            </a:pPr>
            <a:r>
              <a:rPr lang="en-US" dirty="0" smtClean="0"/>
              <a:t>1. Alphanumeric Keyboard Keys</a:t>
            </a:r>
          </a:p>
          <a:p>
            <a:pPr marL="0" indent="0">
              <a:buNone/>
            </a:pPr>
            <a:r>
              <a:rPr lang="en-US" dirty="0" smtClean="0"/>
              <a:t>2. </a:t>
            </a:r>
            <a:r>
              <a:rPr lang="en-US" dirty="0"/>
              <a:t>Punctuation Keys</a:t>
            </a:r>
          </a:p>
          <a:p>
            <a:pPr marL="0" indent="0">
              <a:buNone/>
            </a:pPr>
            <a:r>
              <a:rPr lang="en-US" dirty="0" smtClean="0"/>
              <a:t>3. </a:t>
            </a:r>
            <a:r>
              <a:rPr lang="en-US" dirty="0"/>
              <a:t>Navigation Keys</a:t>
            </a:r>
          </a:p>
          <a:p>
            <a:pPr marL="0" indent="0">
              <a:buNone/>
            </a:pPr>
            <a:r>
              <a:rPr lang="en-US" dirty="0" smtClean="0"/>
              <a:t>4. </a:t>
            </a:r>
            <a:r>
              <a:rPr lang="en-US" dirty="0"/>
              <a:t>Function Keys</a:t>
            </a:r>
          </a:p>
          <a:p>
            <a:pPr marL="0" indent="0">
              <a:buNone/>
            </a:pPr>
            <a:r>
              <a:rPr lang="en-US" dirty="0" smtClean="0"/>
              <a:t>5. Command Keys/ Other </a:t>
            </a:r>
            <a:r>
              <a:rPr lang="en-US" dirty="0"/>
              <a:t>Special Keys</a:t>
            </a:r>
          </a:p>
          <a:p>
            <a:pPr marL="0" indent="0">
              <a:buNone/>
            </a:pPr>
            <a:endParaRPr lang="en-US" dirty="0"/>
          </a:p>
        </p:txBody>
      </p:sp>
    </p:spTree>
    <p:extLst>
      <p:ext uri="{BB962C8B-B14F-4D97-AF65-F5344CB8AC3E}">
        <p14:creationId xmlns:p14="http://schemas.microsoft.com/office/powerpoint/2010/main" val="1063654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Alphanumeric Keyboard Keys</a:t>
            </a:r>
            <a:endParaRPr lang="en-US" dirty="0"/>
          </a:p>
        </p:txBody>
      </p:sp>
      <p:sp>
        <p:nvSpPr>
          <p:cNvPr id="3" name="Content Placeholder 2"/>
          <p:cNvSpPr>
            <a:spLocks noGrp="1"/>
          </p:cNvSpPr>
          <p:nvPr>
            <p:ph idx="1"/>
          </p:nvPr>
        </p:nvSpPr>
        <p:spPr/>
        <p:txBody>
          <a:bodyPr/>
          <a:lstStyle/>
          <a:p>
            <a:pPr algn="just"/>
            <a:r>
              <a:rPr lang="en-US" dirty="0" smtClean="0"/>
              <a:t>Every keyboard contains a set of keys known as the alphanumeric keys. The term "alphanumeric" refers to either letters or numbers, but not symbols or command keys. The number keys on a computer keyboard are often located in two different spots on the keyboard: above the letters and to the right of the letters. The number keys located directly above the letters double as symbol keys. Pressing shift and holding down a number will type whatever symbol is also on that number key. </a:t>
            </a:r>
            <a:endParaRPr lang="en-US" dirty="0"/>
          </a:p>
        </p:txBody>
      </p:sp>
    </p:spTree>
    <p:extLst>
      <p:ext uri="{BB962C8B-B14F-4D97-AF65-F5344CB8AC3E}">
        <p14:creationId xmlns:p14="http://schemas.microsoft.com/office/powerpoint/2010/main" val="1095283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Punctuation Keys</a:t>
            </a:r>
            <a:endParaRPr lang="en-US" dirty="0"/>
          </a:p>
        </p:txBody>
      </p:sp>
      <p:sp>
        <p:nvSpPr>
          <p:cNvPr id="3" name="Content Placeholder 2"/>
          <p:cNvSpPr>
            <a:spLocks noGrp="1"/>
          </p:cNvSpPr>
          <p:nvPr>
            <p:ph idx="1"/>
          </p:nvPr>
        </p:nvSpPr>
        <p:spPr/>
        <p:txBody>
          <a:bodyPr/>
          <a:lstStyle/>
          <a:p>
            <a:pPr algn="just"/>
            <a:r>
              <a:rPr lang="en-US" dirty="0" smtClean="0"/>
              <a:t>The punctuation keys are the keys on the keyboard that relate to punctuation. Examples of these keys include the "comma key," the "question mark key," the "colon key" and the "period key."</a:t>
            </a:r>
            <a:endParaRPr lang="en-US" dirty="0"/>
          </a:p>
        </p:txBody>
      </p:sp>
    </p:spTree>
    <p:extLst>
      <p:ext uri="{BB962C8B-B14F-4D97-AF65-F5344CB8AC3E}">
        <p14:creationId xmlns:p14="http://schemas.microsoft.com/office/powerpoint/2010/main" val="1907605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Navigation Keys</a:t>
            </a:r>
            <a:endParaRPr lang="en-US" dirty="0"/>
          </a:p>
        </p:txBody>
      </p:sp>
      <p:sp>
        <p:nvSpPr>
          <p:cNvPr id="3" name="Content Placeholder 2"/>
          <p:cNvSpPr>
            <a:spLocks noGrp="1"/>
          </p:cNvSpPr>
          <p:nvPr>
            <p:ph idx="1"/>
          </p:nvPr>
        </p:nvSpPr>
        <p:spPr/>
        <p:txBody>
          <a:bodyPr/>
          <a:lstStyle/>
          <a:p>
            <a:pPr algn="just"/>
            <a:r>
              <a:rPr lang="en-US" dirty="0" smtClean="0"/>
              <a:t>The navigation keys are located between the letter keys and the numbers keys on the far right of the keyboard. The navigation keys consist of four arrows: one pointing up, one pointing down, one pointing right and one pointing left.</a:t>
            </a:r>
            <a:endParaRPr lang="en-US" dirty="0"/>
          </a:p>
        </p:txBody>
      </p:sp>
    </p:spTree>
    <p:extLst>
      <p:ext uri="{BB962C8B-B14F-4D97-AF65-F5344CB8AC3E}">
        <p14:creationId xmlns:p14="http://schemas.microsoft.com/office/powerpoint/2010/main" val="1491501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Keys</a:t>
            </a:r>
            <a:endParaRPr lang="en-US" dirty="0"/>
          </a:p>
        </p:txBody>
      </p:sp>
      <p:sp>
        <p:nvSpPr>
          <p:cNvPr id="3" name="Content Placeholder 2"/>
          <p:cNvSpPr>
            <a:spLocks noGrp="1"/>
          </p:cNvSpPr>
          <p:nvPr>
            <p:ph idx="1"/>
          </p:nvPr>
        </p:nvSpPr>
        <p:spPr/>
        <p:txBody>
          <a:bodyPr/>
          <a:lstStyle/>
          <a:p>
            <a:pPr algn="just"/>
            <a:r>
              <a:rPr lang="en-US" dirty="0" smtClean="0"/>
              <a:t>Many computer keyboards have "function keys," beginning with the letter F. They're typically located at the top of a keyboard. These are used to invoke functions in various programs.</a:t>
            </a:r>
            <a:endParaRPr lang="en-US" dirty="0"/>
          </a:p>
        </p:txBody>
      </p:sp>
    </p:spTree>
    <p:extLst>
      <p:ext uri="{BB962C8B-B14F-4D97-AF65-F5344CB8AC3E}">
        <p14:creationId xmlns:p14="http://schemas.microsoft.com/office/powerpoint/2010/main" val="987115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Keys/ Other Special Keys</a:t>
            </a:r>
            <a:endParaRPr lang="en-US" dirty="0"/>
          </a:p>
        </p:txBody>
      </p:sp>
      <p:sp>
        <p:nvSpPr>
          <p:cNvPr id="3" name="Content Placeholder 2"/>
          <p:cNvSpPr>
            <a:spLocks noGrp="1"/>
          </p:cNvSpPr>
          <p:nvPr>
            <p:ph idx="1"/>
          </p:nvPr>
        </p:nvSpPr>
        <p:spPr/>
        <p:txBody>
          <a:bodyPr/>
          <a:lstStyle/>
          <a:p>
            <a:pPr algn="just"/>
            <a:r>
              <a:rPr lang="en-US" dirty="0" smtClean="0"/>
              <a:t>Command keys on a keyboard are keys that relay a command, such as "delete," "return" and "enter." Depending on your keyboard, you may have special keys up top – located above the numbers – that control the volume of your speakers, or the fast forward/rewind option when viewing a film. An eject key you press to load CDs or DVDs. The "control key" and the "alt key" can also be used in conjunction with other keys for shortcuts.</a:t>
            </a:r>
            <a:endParaRPr lang="en-US" dirty="0"/>
          </a:p>
        </p:txBody>
      </p:sp>
    </p:spTree>
    <p:extLst>
      <p:ext uri="{BB962C8B-B14F-4D97-AF65-F5344CB8AC3E}">
        <p14:creationId xmlns:p14="http://schemas.microsoft.com/office/powerpoint/2010/main" val="1160133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TotalTime>
  <Words>439</Words>
  <Application>Microsoft Macintosh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Calibri Light</vt:lpstr>
      <vt:lpstr>Arial</vt:lpstr>
      <vt:lpstr>Office Theme</vt:lpstr>
      <vt:lpstr>Computer Fundamental</vt:lpstr>
      <vt:lpstr>Booting</vt:lpstr>
      <vt:lpstr>Types of Mice</vt:lpstr>
      <vt:lpstr>Keyboard key categories</vt:lpstr>
      <vt:lpstr>Alphanumeric Keyboard Keys</vt:lpstr>
      <vt:lpstr>Punctuation Keys</vt:lpstr>
      <vt:lpstr>Navigation Keys</vt:lpstr>
      <vt:lpstr>Function Keys</vt:lpstr>
      <vt:lpstr>Command Keys/ Other Special Keys</vt:lpstr>
      <vt:lpstr>RAM, ROM, Cache Memory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Fundamental</dc:title>
  <dc:creator>Microsoft Office User</dc:creator>
  <cp:lastModifiedBy>Microsoft Office User</cp:lastModifiedBy>
  <cp:revision>6</cp:revision>
  <dcterms:created xsi:type="dcterms:W3CDTF">2019-06-19T01:49:53Z</dcterms:created>
  <dcterms:modified xsi:type="dcterms:W3CDTF">2019-06-19T03:49:32Z</dcterms:modified>
</cp:coreProperties>
</file>