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257" r:id="rId3"/>
    <p:sldId id="350" r:id="rId4"/>
    <p:sldId id="348" r:id="rId5"/>
    <p:sldId id="349" r:id="rId6"/>
    <p:sldId id="347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85584" autoAdjust="0"/>
  </p:normalViewPr>
  <p:slideViewPr>
    <p:cSldViewPr>
      <p:cViewPr varScale="1">
        <p:scale>
          <a:sx n="78" d="100"/>
          <a:sy n="78" d="100"/>
        </p:scale>
        <p:origin x="16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5F9819-6058-964D-8689-15666E7B3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054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35D03-0582-0B42-A19A-AD414F2371E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9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0A5B3-3444-8C46-9FC8-7E8BAF859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50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C6134-3D89-DA49-9EBC-0E3EC744BB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4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6542E-FA55-484F-B105-E7477E84ED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7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3B05A-34F4-C04E-AF3B-9D36705AF7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77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A3F15-9B38-D849-A5CB-5E2383731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0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59C1F-7D23-B643-9CE7-372D646F25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5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1AF1D-B475-1F4D-A3A3-2D763246A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7AAB4-E30A-8842-8D95-E3191C90F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9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77CD7-FCF3-5748-9933-6F3AFDA568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C16F3-41F0-6048-BFB2-894A776D1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5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6BAEC-2E06-384D-A57F-54C0270F8D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8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EDA4F7-9112-FD4C-8F96-79C8DEE40D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Fundamental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1034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5</a:t>
            </a:r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Nakib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Turzo</a:t>
            </a:r>
            <a:endParaRPr lang="en-US" dirty="0" smtClean="0"/>
          </a:p>
          <a:p>
            <a:r>
              <a:rPr lang="en-US" dirty="0" smtClean="0"/>
              <a:t>Lecturer, Department of CSE</a:t>
            </a:r>
          </a:p>
          <a:p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3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Area Network - 2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5930"/>
            <a:ext cx="8077200" cy="4588669"/>
          </a:xfrm>
        </p:spPr>
      </p:pic>
    </p:spTree>
    <p:extLst>
      <p:ext uri="{BB962C8B-B14F-4D97-AF65-F5344CB8AC3E}">
        <p14:creationId xmlns:p14="http://schemas.microsoft.com/office/powerpoint/2010/main" val="9274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</a:t>
            </a:r>
            <a:r>
              <a:rPr lang="en-US" dirty="0" smtClean="0"/>
              <a:t>Network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Metropolitan Area Network (MAN) generally expands throughout a city such as cable TV network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Backbone of MAN is high-capacity and high-speed fiber optics. </a:t>
            </a:r>
            <a:endParaRPr lang="en-US" dirty="0" smtClean="0"/>
          </a:p>
          <a:p>
            <a:pPr algn="just"/>
            <a:r>
              <a:rPr lang="en-US" dirty="0" smtClean="0"/>
              <a:t>MAN </a:t>
            </a:r>
            <a:r>
              <a:rPr lang="en-US" dirty="0"/>
              <a:t>works in between Local Area Network and Wide Area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9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Network -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653381"/>
            <a:ext cx="7454900" cy="4419600"/>
          </a:xfrm>
        </p:spPr>
      </p:pic>
    </p:spTree>
    <p:extLst>
      <p:ext uri="{BB962C8B-B14F-4D97-AF65-F5344CB8AC3E}">
        <p14:creationId xmlns:p14="http://schemas.microsoft.com/office/powerpoint/2010/main" val="8474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Wide Area Network (WAN) covers a wide area which may span across provinces and even a whole country. </a:t>
            </a:r>
            <a:endParaRPr lang="en-US" dirty="0" smtClean="0"/>
          </a:p>
          <a:p>
            <a:pPr algn="just"/>
            <a:r>
              <a:rPr lang="en-US" dirty="0" smtClean="0"/>
              <a:t>Generally</a:t>
            </a:r>
            <a:r>
              <a:rPr lang="en-US" dirty="0"/>
              <a:t>, telecommunication networks are Wide Area Network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Since they are equipped with very high speed backbone, WANs use very expensive network equipment.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0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 -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8630"/>
            <a:ext cx="8229600" cy="4575969"/>
          </a:xfrm>
        </p:spPr>
      </p:pic>
    </p:spTree>
    <p:extLst>
      <p:ext uri="{BB962C8B-B14F-4D97-AF65-F5344CB8AC3E}">
        <p14:creationId xmlns:p14="http://schemas.microsoft.com/office/powerpoint/2010/main" val="13943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Introduction to </a:t>
            </a:r>
            <a:r>
              <a:rPr lang="en-US" altLang="en-US" sz="4000"/>
              <a:t>Computer </a:t>
            </a:r>
            <a:r>
              <a:rPr lang="en-US" altLang="en-US" sz="4000" smtClean="0"/>
              <a:t>Networking (Part - 1)</a:t>
            </a: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network consists of two or more entities, or objects, sharing resources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190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Examples - 1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382000" cy="4525963"/>
          </a:xfrm>
        </p:spPr>
      </p:pic>
    </p:spTree>
    <p:extLst>
      <p:ext uri="{BB962C8B-B14F-4D97-AF65-F5344CB8AC3E}">
        <p14:creationId xmlns:p14="http://schemas.microsoft.com/office/powerpoint/2010/main" val="181593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Examples - 2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00200"/>
            <a:ext cx="7772400" cy="4525963"/>
          </a:xfrm>
        </p:spPr>
      </p:pic>
    </p:spTree>
    <p:extLst>
      <p:ext uri="{BB962C8B-B14F-4D97-AF65-F5344CB8AC3E}">
        <p14:creationId xmlns:p14="http://schemas.microsoft.com/office/powerpoint/2010/main" val="206597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 computer network is a system in which multiple computers are connected to each other to share information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2848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Networks </a:t>
            </a:r>
            <a:r>
              <a:rPr lang="en-US" dirty="0"/>
              <a:t>are distinguished based on their geographical span</a:t>
            </a:r>
            <a:r>
              <a:rPr lang="en-US" dirty="0" smtClean="0"/>
              <a:t>.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Personal Area Network (PAN)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Local Area Network (LAN)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Metropolitan Area Network (MAN)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dirty="0" smtClean="0"/>
              <a:t>Wide Area Network (WAN)</a:t>
            </a:r>
          </a:p>
          <a:p>
            <a:pPr marL="857250" lvl="1" indent="-457200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Area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Personal Area Network (PAN) is smallest network which is very personal to a user. </a:t>
            </a:r>
            <a:r>
              <a:rPr lang="en-US" dirty="0" smtClean="0"/>
              <a:t>PAN </a:t>
            </a:r>
            <a:r>
              <a:rPr lang="en-US" dirty="0"/>
              <a:t>has </a:t>
            </a:r>
            <a:r>
              <a:rPr lang="en-US" dirty="0" smtClean="0"/>
              <a:t>connectivity </a:t>
            </a:r>
            <a:r>
              <a:rPr lang="en-US" dirty="0"/>
              <a:t>range up to 10 meters.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67743"/>
            <a:ext cx="7391400" cy="31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Area Network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computer network spanned inside a building and operated under single administrative system is generally termed as Local Area Network (LAN). </a:t>
            </a:r>
            <a:endParaRPr lang="en-US" dirty="0" smtClean="0"/>
          </a:p>
          <a:p>
            <a:pPr algn="just"/>
            <a:r>
              <a:rPr lang="en-US" dirty="0"/>
              <a:t>LAN provides a useful way of sharing the resources between end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19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251</Words>
  <Application>Microsoft Macintosh PowerPoint</Application>
  <PresentationFormat>On-screen Show (4:3)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Times New Roman</vt:lpstr>
      <vt:lpstr>Wingdings</vt:lpstr>
      <vt:lpstr>Arial</vt:lpstr>
      <vt:lpstr>Default Design</vt:lpstr>
      <vt:lpstr>Computer Fundamental</vt:lpstr>
      <vt:lpstr> Introduction to Computer Networking (Part - 1)</vt:lpstr>
      <vt:lpstr>Network</vt:lpstr>
      <vt:lpstr>Networking Examples - 1</vt:lpstr>
      <vt:lpstr>Networking Examples - 2</vt:lpstr>
      <vt:lpstr>Computer Network</vt:lpstr>
      <vt:lpstr>Computer Network Types</vt:lpstr>
      <vt:lpstr>Personal Area Network</vt:lpstr>
      <vt:lpstr>Local Area Network - 1</vt:lpstr>
      <vt:lpstr>Local Area Network - 2</vt:lpstr>
      <vt:lpstr>Metropolitan Area Network - 1</vt:lpstr>
      <vt:lpstr>Metropolitan Area Network - 2</vt:lpstr>
      <vt:lpstr>Wide Area Network - 1</vt:lpstr>
      <vt:lpstr>Wide Area Network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</dc:title>
  <dc:creator>Microsoft Office User</dc:creator>
  <cp:lastModifiedBy>Microsoft Office User</cp:lastModifiedBy>
  <cp:revision>13</cp:revision>
  <dcterms:created xsi:type="dcterms:W3CDTF">2019-06-10T01:11:28Z</dcterms:created>
  <dcterms:modified xsi:type="dcterms:W3CDTF">2019-07-08T05:36:47Z</dcterms:modified>
</cp:coreProperties>
</file>