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57" r:id="rId6"/>
    <p:sldId id="259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89"/>
  </p:normalViewPr>
  <p:slideViewPr>
    <p:cSldViewPr snapToGrid="0" snapToObjects="1">
      <p:cViewPr varScale="1">
        <p:scale>
          <a:sx n="50" d="100"/>
          <a:sy n="50" d="100"/>
        </p:scale>
        <p:origin x="-70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8249-C5C0-9C4A-952D-7D1B66873CA5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8C85-8448-C14A-94DA-7C1DB2437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638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8249-C5C0-9C4A-952D-7D1B66873CA5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8C85-8448-C14A-94DA-7C1DB2437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793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8249-C5C0-9C4A-952D-7D1B66873CA5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8C85-8448-C14A-94DA-7C1DB2437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581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8249-C5C0-9C4A-952D-7D1B66873CA5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8C85-8448-C14A-94DA-7C1DB2437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62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8249-C5C0-9C4A-952D-7D1B66873CA5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8C85-8448-C14A-94DA-7C1DB2437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758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8249-C5C0-9C4A-952D-7D1B66873CA5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8C85-8448-C14A-94DA-7C1DB2437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81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8249-C5C0-9C4A-952D-7D1B66873CA5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8C85-8448-C14A-94DA-7C1DB2437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537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8249-C5C0-9C4A-952D-7D1B66873CA5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8C85-8448-C14A-94DA-7C1DB2437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99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8249-C5C0-9C4A-952D-7D1B66873CA5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8C85-8448-C14A-94DA-7C1DB2437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894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8249-C5C0-9C4A-952D-7D1B66873CA5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8C85-8448-C14A-94DA-7C1DB2437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652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8249-C5C0-9C4A-952D-7D1B66873CA5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8C85-8448-C14A-94DA-7C1DB2437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987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8249-C5C0-9C4A-952D-7D1B66873CA5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8C85-8448-C14A-94DA-7C1DB2437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526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gram.com/create/tab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ISO_639-1_cod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676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</a:t>
            </a:r>
            <a:r>
              <a:rPr lang="en-US" dirty="0" smtClean="0"/>
              <a:t>04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</a:t>
            </a:r>
            <a:br>
              <a:rPr lang="en-US" dirty="0" smtClean="0"/>
            </a:br>
            <a:r>
              <a:rPr lang="en-US" dirty="0" smtClean="0"/>
              <a:t>Course: CS-103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41923"/>
          </a:xfrm>
        </p:spPr>
        <p:txBody>
          <a:bodyPr>
            <a:normAutofit/>
          </a:bodyPr>
          <a:lstStyle/>
          <a:p>
            <a:r>
              <a:rPr lang="en-US" dirty="0" smtClean="0"/>
              <a:t>Conducted By:</a:t>
            </a:r>
          </a:p>
          <a:p>
            <a:r>
              <a:rPr lang="en-US" dirty="0" err="1" smtClean="0"/>
              <a:t>Nakib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Turzo</a:t>
            </a:r>
            <a:endParaRPr lang="en-US" dirty="0" smtClean="0"/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Department of CSE</a:t>
            </a:r>
          </a:p>
          <a:p>
            <a:r>
              <a:rPr lang="en-US" dirty="0" err="1" smtClean="0"/>
              <a:t>Varendra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950844" y="-74005"/>
            <a:ext cx="6831673" cy="1119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VUCC </a:t>
            </a:r>
            <a:endParaRPr 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4883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future results with GROWTH( )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950844" y="-74005"/>
            <a:ext cx="6831673" cy="1119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VUCC </a:t>
            </a:r>
            <a:endParaRPr 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\\Mac\Home\Downloads\google-formulas-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416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Pick randomly from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 functions CHOOSE( ) AND RANDBETWEEN( ) help you pick a value from a defined list. RANDBETWEEN( ) generates a random integer between 1 and 5. CHOOSE( ) helps you pick from the list of entries.</a:t>
            </a:r>
          </a:p>
          <a:p>
            <a:pPr fontAlgn="base"/>
            <a:r>
              <a:rPr lang="en-US" dirty="0" smtClean="0"/>
              <a:t>=CHOOSE(RANDBETWEEN(1,5),”</a:t>
            </a:r>
            <a:r>
              <a:rPr lang="en-US" dirty="0" err="1" smtClean="0"/>
              <a:t>London”,”Berlin”,”Rome”,”Madrid”,”Lisbon</a:t>
            </a:r>
            <a:r>
              <a:rPr lang="en-US" dirty="0" smtClean="0"/>
              <a:t>”)</a:t>
            </a:r>
          </a:p>
          <a:p>
            <a:pPr algn="just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950844" y="-74005"/>
            <a:ext cx="6831673" cy="1119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VUCC </a:t>
            </a:r>
            <a:endParaRPr 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170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smtClean="0"/>
              <a:t>Sheets 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images to </a:t>
            </a:r>
            <a:r>
              <a:rPr lang="en-US" dirty="0" smtClean="0"/>
              <a:t>cells</a:t>
            </a:r>
          </a:p>
          <a:p>
            <a:pPr fontAlgn="base">
              <a:buNone/>
            </a:pPr>
            <a:r>
              <a:rPr lang="en-US" dirty="0" smtClean="0"/>
              <a:t>To place an image straight into a cell type =image(“URL of the image you want to add”). There are a few options for inserting and formatting images:</a:t>
            </a:r>
          </a:p>
          <a:p>
            <a:pPr fontAlgn="base">
              <a:buNone/>
            </a:pPr>
            <a:r>
              <a:rPr lang="en-US" dirty="0" smtClean="0"/>
              <a:t>=image(“URL of the image”,1) – image scaled to fit the cell</a:t>
            </a:r>
          </a:p>
          <a:p>
            <a:pPr fontAlgn="base">
              <a:buNone/>
            </a:pPr>
            <a:r>
              <a:rPr lang="en-US" dirty="0" smtClean="0"/>
              <a:t>=image(“URL of the image”,2) – image stretched to fit the cell</a:t>
            </a:r>
          </a:p>
          <a:p>
            <a:pPr fontAlgn="base">
              <a:buNone/>
            </a:pPr>
            <a:r>
              <a:rPr lang="en-US" dirty="0" smtClean="0"/>
              <a:t>=image(“URL of the image”,3) – image keeps its original size</a:t>
            </a:r>
          </a:p>
          <a:p>
            <a:pPr fontAlgn="base">
              <a:buNone/>
            </a:pPr>
            <a:r>
              <a:rPr lang="en-US" dirty="0" smtClean="0"/>
              <a:t>=image(“URL of the image”,4) – image in a custom size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950844" y="-74005"/>
            <a:ext cx="6831673" cy="1119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VUCC </a:t>
            </a:r>
            <a:endParaRPr 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442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Create QR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 smtClean="0"/>
              <a:t>QR codes can be used for a number of reasons – including </a:t>
            </a:r>
            <a:r>
              <a:rPr lang="en-US" sz="3200" dirty="0" err="1" smtClean="0"/>
              <a:t>WiFi</a:t>
            </a:r>
            <a:r>
              <a:rPr lang="en-US" sz="3200" dirty="0" smtClean="0"/>
              <a:t> login, concert tickets, advertisements, and product purchases. Google Sheets lets you generate QR codes with any input you like. Just use the following formula: </a:t>
            </a:r>
          </a:p>
          <a:p>
            <a:pPr fontAlgn="base"/>
            <a:r>
              <a:rPr lang="en-US" sz="3200" dirty="0" smtClean="0"/>
              <a:t>=image(“https://</a:t>
            </a:r>
            <a:r>
              <a:rPr lang="en-US" sz="3200" dirty="0" err="1" smtClean="0"/>
              <a:t>chart.googleapis.com</a:t>
            </a:r>
            <a:r>
              <a:rPr lang="en-US" sz="3200" dirty="0" smtClean="0"/>
              <a:t>/</a:t>
            </a:r>
            <a:r>
              <a:rPr lang="en-US" sz="3200" dirty="0" err="1" smtClean="0"/>
              <a:t>chart?chs</a:t>
            </a:r>
            <a:r>
              <a:rPr lang="en-US" sz="3200" dirty="0" smtClean="0"/>
              <a:t>=150×150&amp;cht=</a:t>
            </a:r>
            <a:r>
              <a:rPr lang="en-US" sz="3200" dirty="0" err="1" smtClean="0"/>
              <a:t>qr&amp;chl</a:t>
            </a:r>
            <a:r>
              <a:rPr lang="en-US" sz="3200" dirty="0" smtClean="0"/>
              <a:t>=”&amp;A2). </a:t>
            </a:r>
          </a:p>
          <a:p>
            <a:pPr fontAlgn="base"/>
            <a:r>
              <a:rPr lang="en-US" sz="3200" dirty="0" smtClean="0"/>
              <a:t>A2 is the cell with the URL or text you want to use to create your QR code.</a:t>
            </a:r>
          </a:p>
          <a:p>
            <a:endParaRPr lang="en-US" sz="3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950844" y="-74005"/>
            <a:ext cx="6831673" cy="1119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VUCC </a:t>
            </a:r>
            <a:endParaRPr 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20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only unique values from a </a:t>
            </a:r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function UNIQUE( ) to get a list of unique values from a range or column.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950844" y="-74005"/>
            <a:ext cx="6831673" cy="1119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VUCC </a:t>
            </a:r>
            <a:endParaRPr 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07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Web scraping with Google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You can access data from a website in your spreadsheet without having to copy and paste using the IMPORTHTML( ) or IMPORTXML( ) functions.</a:t>
            </a:r>
          </a:p>
          <a:p>
            <a:pPr fontAlgn="base"/>
            <a:r>
              <a:rPr lang="en-US" dirty="0" smtClean="0"/>
              <a:t>Copy the formula below into A1 and you’ll see the same data as the image below:</a:t>
            </a:r>
          </a:p>
          <a:p>
            <a:pPr fontAlgn="base"/>
            <a:r>
              <a:rPr lang="en-US" dirty="0" smtClean="0"/>
              <a:t>=IMPORTHTML(“https://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/wiki/List_of_highest-grossing_films”,”</a:t>
            </a:r>
            <a:r>
              <a:rPr lang="en-US" dirty="0" smtClean="0">
                <a:hlinkClick r:id="rId2"/>
              </a:rPr>
              <a:t>table</a:t>
            </a:r>
            <a:r>
              <a:rPr lang="en-US" dirty="0" smtClean="0"/>
              <a:t>“,1)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937963" y="6014561"/>
            <a:ext cx="6831673" cy="1119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VUCC </a:t>
            </a:r>
            <a:endParaRPr 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076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Detect a 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has a built-in language detector. Use the formula DETECTLANGUAGE( ) and it will return a two letter language code.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Full language list can be derived form the following link-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https://en.wikipedia.org/wiki/List_of_ISO_639-1_codes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950844" y="-74005"/>
            <a:ext cx="6831673" cy="1119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VUCC </a:t>
            </a:r>
            <a:endParaRPr 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917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Translate a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Google can detect a language but also translate from one language to another.</a:t>
            </a:r>
          </a:p>
          <a:p>
            <a:pPr fontAlgn="base"/>
            <a:r>
              <a:rPr lang="en-US" dirty="0" smtClean="0"/>
              <a:t>The formula GOOGLETRANSLATE( ) has three parts – text to translate, the current language of the text, and the language you want to translate into.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950844" y="-74005"/>
            <a:ext cx="6831673" cy="1119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VUCC </a:t>
            </a:r>
            <a:endParaRPr 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471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Check for valid emails and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ISEMAIL( ) checks to see if a string of text or cell has a valid email syntax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function ISURL( ) returns true or false if a string of text or cell has a valid URL.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950844" y="-74005"/>
            <a:ext cx="6831673" cy="1119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VUCC </a:t>
            </a:r>
            <a:endParaRPr 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84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Project future results with GROWTH( </a:t>
            </a:r>
            <a:r>
              <a:rPr lang="en-US" dirty="0" smtClean="0"/>
              <a:t>)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600" dirty="0" smtClean="0"/>
              <a:t>The GROWTH( ) function can be used to extrapolate a trend and predict future values.</a:t>
            </a:r>
          </a:p>
          <a:p>
            <a:pPr fontAlgn="base"/>
            <a:r>
              <a:rPr lang="en-US" sz="3600" dirty="0" smtClean="0"/>
              <a:t>The image below shows the sales of a product over 5 periods. With the formula =growth(B1:B5,A1:A5,A7:A9) you can estimate what the values would be for 6 – 8.</a:t>
            </a:r>
          </a:p>
          <a:p>
            <a:pPr>
              <a:buNone/>
            </a:pP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950844" y="-74005"/>
            <a:ext cx="6831673" cy="1119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VUCC </a:t>
            </a:r>
            <a:endParaRPr 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869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362</Words>
  <Application>Microsoft Office PowerPoint</Application>
  <PresentationFormat>Custom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Class 04 On Course: CS-103</vt:lpstr>
      <vt:lpstr>Google Sheets Advanced Features</vt:lpstr>
      <vt:lpstr>Create QR codes</vt:lpstr>
      <vt:lpstr>Get only unique values from a column</vt:lpstr>
      <vt:lpstr>Web scraping with Google Sheets</vt:lpstr>
      <vt:lpstr>Detect a language</vt:lpstr>
      <vt:lpstr>Translate a language</vt:lpstr>
      <vt:lpstr>Check for valid emails and URLs</vt:lpstr>
      <vt:lpstr>Project future results with GROWTH( ) - 1</vt:lpstr>
      <vt:lpstr>Project future results with GROWTH( ) - 2</vt:lpstr>
      <vt:lpstr>Pick randomly from a list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Corporate Edition</cp:lastModifiedBy>
  <cp:revision>20</cp:revision>
  <dcterms:created xsi:type="dcterms:W3CDTF">2019-06-21T13:32:08Z</dcterms:created>
  <dcterms:modified xsi:type="dcterms:W3CDTF">2019-07-27T03:15:04Z</dcterms:modified>
</cp:coreProperties>
</file>