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p:restoredTop sz="94689"/>
  </p:normalViewPr>
  <p:slideViewPr>
    <p:cSldViewPr snapToGrid="0" snapToObjects="1">
      <p:cViewPr varScale="1">
        <p:scale>
          <a:sx n="58" d="100"/>
          <a:sy n="58" d="100"/>
        </p:scale>
        <p:origin x="224"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28249-C5C0-9C4A-952D-7D1B66873CA5}" type="datetimeFigureOut">
              <a:rPr lang="en-US" smtClean="0"/>
              <a:t>6/21/19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24638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28249-C5C0-9C4A-952D-7D1B66873CA5}" type="datetimeFigureOut">
              <a:rPr lang="en-US" smtClean="0"/>
              <a:t>6/21/19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34793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28249-C5C0-9C4A-952D-7D1B66873CA5}" type="datetimeFigureOut">
              <a:rPr lang="en-US" smtClean="0"/>
              <a:t>6/21/19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9058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28249-C5C0-9C4A-952D-7D1B66873CA5}" type="datetimeFigureOut">
              <a:rPr lang="en-US" smtClean="0"/>
              <a:t>6/21/19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73562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28249-C5C0-9C4A-952D-7D1B66873CA5}" type="datetimeFigureOut">
              <a:rPr lang="en-US" smtClean="0"/>
              <a:t>6/21/19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39758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28249-C5C0-9C4A-952D-7D1B66873CA5}" type="datetimeFigureOut">
              <a:rPr lang="en-US" smtClean="0"/>
              <a:t>6/21/19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213481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28249-C5C0-9C4A-952D-7D1B66873CA5}" type="datetimeFigureOut">
              <a:rPr lang="en-US" smtClean="0"/>
              <a:t>6/21/19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8553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28249-C5C0-9C4A-952D-7D1B66873CA5}" type="datetimeFigureOut">
              <a:rPr lang="en-US" smtClean="0"/>
              <a:t>6/21/19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79199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28249-C5C0-9C4A-952D-7D1B66873CA5}" type="datetimeFigureOut">
              <a:rPr lang="en-US" smtClean="0"/>
              <a:t>6/21/19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73894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28249-C5C0-9C4A-952D-7D1B66873CA5}" type="datetimeFigureOut">
              <a:rPr lang="en-US" smtClean="0"/>
              <a:t>6/21/19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36652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28249-C5C0-9C4A-952D-7D1B66873CA5}" type="datetimeFigureOut">
              <a:rPr lang="en-US" smtClean="0"/>
              <a:t>6/21/19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38C85-8448-C14A-94DA-7C1DB24372EE}" type="slidenum">
              <a:rPr lang="en-US" smtClean="0"/>
              <a:t>‹#›</a:t>
            </a:fld>
            <a:endParaRPr lang="en-US"/>
          </a:p>
        </p:txBody>
      </p:sp>
    </p:spTree>
    <p:extLst>
      <p:ext uri="{BB962C8B-B14F-4D97-AF65-F5344CB8AC3E}">
        <p14:creationId xmlns:p14="http://schemas.microsoft.com/office/powerpoint/2010/main" val="19198720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28249-C5C0-9C4A-952D-7D1B66873CA5}" type="datetimeFigureOut">
              <a:rPr lang="en-US" smtClean="0"/>
              <a:t>6/21/19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38C85-8448-C14A-94DA-7C1DB24372EE}" type="slidenum">
              <a:rPr lang="en-US" smtClean="0"/>
              <a:t>‹#›</a:t>
            </a:fld>
            <a:endParaRPr lang="en-US"/>
          </a:p>
        </p:txBody>
      </p:sp>
    </p:spTree>
    <p:extLst>
      <p:ext uri="{BB962C8B-B14F-4D97-AF65-F5344CB8AC3E}">
        <p14:creationId xmlns:p14="http://schemas.microsoft.com/office/powerpoint/2010/main" val="210526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lehippo.com/" TargetMode="External"/><Relationship Id="rId3" Type="http://schemas.openxmlformats.org/officeDocument/2006/relationships/hyperlink" Target="https://torrentz2.e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67608"/>
          </a:xfrm>
        </p:spPr>
        <p:txBody>
          <a:bodyPr>
            <a:normAutofit fontScale="90000"/>
          </a:bodyPr>
          <a:lstStyle/>
          <a:p>
            <a:r>
              <a:rPr lang="en-US" dirty="0" smtClean="0"/>
              <a:t>Class 01</a:t>
            </a:r>
            <a:br>
              <a:rPr lang="en-US" dirty="0" smtClean="0"/>
            </a:br>
            <a:r>
              <a:rPr lang="en-US" dirty="0" smtClean="0"/>
              <a:t>On</a:t>
            </a:r>
            <a:r>
              <a:rPr lang="en-US" dirty="0" smtClean="0"/>
              <a:t/>
            </a:r>
            <a:br>
              <a:rPr lang="en-US" dirty="0" smtClean="0"/>
            </a:br>
            <a:r>
              <a:rPr lang="en-US" dirty="0" smtClean="0"/>
              <a:t>Course: CS-103</a:t>
            </a:r>
            <a:endParaRPr lang="en-US" dirty="0"/>
          </a:p>
        </p:txBody>
      </p:sp>
      <p:sp>
        <p:nvSpPr>
          <p:cNvPr id="3" name="Subtitle 2"/>
          <p:cNvSpPr>
            <a:spLocks noGrp="1"/>
          </p:cNvSpPr>
          <p:nvPr>
            <p:ph type="subTitle" idx="1"/>
          </p:nvPr>
        </p:nvSpPr>
        <p:spPr>
          <a:xfrm>
            <a:off x="1524000" y="3602037"/>
            <a:ext cx="9144000" cy="2441923"/>
          </a:xfrm>
        </p:spPr>
        <p:txBody>
          <a:bodyPr>
            <a:normAutofit/>
          </a:bodyPr>
          <a:lstStyle/>
          <a:p>
            <a:r>
              <a:rPr lang="en-US" dirty="0" smtClean="0"/>
              <a:t>Conducted By:</a:t>
            </a:r>
          </a:p>
          <a:p>
            <a:r>
              <a:rPr lang="en-US" dirty="0" err="1" smtClean="0"/>
              <a:t>Nakib</a:t>
            </a:r>
            <a:r>
              <a:rPr lang="en-US" dirty="0" smtClean="0"/>
              <a:t> </a:t>
            </a:r>
            <a:r>
              <a:rPr lang="en-US" dirty="0" err="1" smtClean="0"/>
              <a:t>Aman</a:t>
            </a:r>
            <a:r>
              <a:rPr lang="en-US" dirty="0" smtClean="0"/>
              <a:t> </a:t>
            </a:r>
            <a:r>
              <a:rPr lang="en-US" dirty="0" err="1" smtClean="0"/>
              <a:t>Turzo</a:t>
            </a:r>
            <a:endParaRPr lang="en-US" dirty="0" smtClean="0"/>
          </a:p>
          <a:p>
            <a:r>
              <a:rPr lang="en-US" dirty="0" smtClean="0"/>
              <a:t>Lecturer</a:t>
            </a:r>
          </a:p>
          <a:p>
            <a:r>
              <a:rPr lang="en-US" dirty="0" smtClean="0"/>
              <a:t>Department of CSE</a:t>
            </a:r>
          </a:p>
          <a:p>
            <a:r>
              <a:rPr lang="en-US" dirty="0" err="1" smtClean="0"/>
              <a:t>Varendra</a:t>
            </a:r>
            <a:r>
              <a:rPr lang="en-US" dirty="0" smtClean="0"/>
              <a:t> University</a:t>
            </a:r>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48488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Mouse </a:t>
            </a:r>
          </a:p>
        </p:txBody>
      </p:sp>
      <p:sp>
        <p:nvSpPr>
          <p:cNvPr id="3" name="Content Placeholder 2"/>
          <p:cNvSpPr>
            <a:spLocks noGrp="1"/>
          </p:cNvSpPr>
          <p:nvPr>
            <p:ph idx="1"/>
          </p:nvPr>
        </p:nvSpPr>
        <p:spPr/>
        <p:txBody>
          <a:bodyPr/>
          <a:lstStyle/>
          <a:p>
            <a:pPr algn="just"/>
            <a:r>
              <a:rPr lang="en-US" dirty="0"/>
              <a:t>Single-clicking the left button: Selects something</a:t>
            </a:r>
            <a:r>
              <a:rPr lang="en-US" dirty="0" smtClean="0"/>
              <a:t>. </a:t>
            </a:r>
          </a:p>
          <a:p>
            <a:pPr algn="just"/>
            <a:r>
              <a:rPr lang="en-US" dirty="0" smtClean="0"/>
              <a:t>Single-clicking </a:t>
            </a:r>
            <a:r>
              <a:rPr lang="en-US" dirty="0"/>
              <a:t>the right button: Brings up a file menu, where you can choose options. Once you choose the option, you must select it by </a:t>
            </a:r>
            <a:r>
              <a:rPr lang="en-US" dirty="0" smtClean="0"/>
              <a:t>single clicking </a:t>
            </a:r>
            <a:r>
              <a:rPr lang="en-US" dirty="0"/>
              <a:t>the left button. Remember that if you do not wish to choose something from the menu, you can left-click and it will disappear. </a:t>
            </a:r>
            <a:endParaRPr lang="en-US" dirty="0" smtClean="0"/>
          </a:p>
          <a:p>
            <a:pPr algn="just"/>
            <a:r>
              <a:rPr lang="en-US" dirty="0" smtClean="0"/>
              <a:t>Double-clicking </a:t>
            </a:r>
            <a:r>
              <a:rPr lang="en-US" dirty="0"/>
              <a:t>the left button: This is mainly used to open a file</a:t>
            </a:r>
            <a:r>
              <a:rPr lang="en-US" dirty="0" smtClean="0"/>
              <a:t>.</a:t>
            </a:r>
          </a:p>
          <a:p>
            <a:pPr algn="just"/>
            <a:r>
              <a:rPr lang="en-US" dirty="0" smtClean="0"/>
              <a:t>Dragging</a:t>
            </a:r>
            <a:r>
              <a:rPr lang="en-US" dirty="0"/>
              <a:t>: Pressing and holding down the left mouse button will drag an item around your screen. </a:t>
            </a:r>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8416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Keyboarding Skills</a:t>
            </a:r>
            <a:endParaRPr lang="en-US" dirty="0"/>
          </a:p>
        </p:txBody>
      </p:sp>
      <p:sp>
        <p:nvSpPr>
          <p:cNvPr id="3" name="Content Placeholder 2"/>
          <p:cNvSpPr>
            <a:spLocks noGrp="1"/>
          </p:cNvSpPr>
          <p:nvPr>
            <p:ph idx="1"/>
          </p:nvPr>
        </p:nvSpPr>
        <p:spPr/>
        <p:txBody>
          <a:bodyPr/>
          <a:lstStyle/>
          <a:p>
            <a:pPr algn="just"/>
            <a:r>
              <a:rPr lang="en-US" dirty="0"/>
              <a:t>The following websites are just two of the places you can find free typing tutorials</a:t>
            </a:r>
            <a:r>
              <a:rPr lang="en-US" dirty="0" smtClean="0"/>
              <a:t>.</a:t>
            </a:r>
          </a:p>
          <a:p>
            <a:pPr algn="just"/>
            <a:r>
              <a:rPr lang="en-US" dirty="0" smtClean="0"/>
              <a:t>At </a:t>
            </a:r>
            <a:r>
              <a:rPr lang="en-US" dirty="0" err="1"/>
              <a:t>Typingweb.com</a:t>
            </a:r>
            <a:r>
              <a:rPr lang="en-US" dirty="0"/>
              <a:t>, you will learn basic keyboarding skills or practice to improve the skills you already have. </a:t>
            </a:r>
            <a:endParaRPr lang="en-US" dirty="0" smtClean="0"/>
          </a:p>
          <a:p>
            <a:pPr algn="just"/>
            <a:r>
              <a:rPr lang="en-US" dirty="0" smtClean="0"/>
              <a:t>Power </a:t>
            </a:r>
            <a:r>
              <a:rPr lang="en-US" dirty="0" err="1"/>
              <a:t>typing.com</a:t>
            </a:r>
            <a:r>
              <a:rPr lang="en-US" dirty="0"/>
              <a:t> is a great site to use to practice your typing skills or to improve your typing skills with games such as Alpha Rain. </a:t>
            </a:r>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200170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Searching </a:t>
            </a:r>
          </a:p>
        </p:txBody>
      </p:sp>
      <p:sp>
        <p:nvSpPr>
          <p:cNvPr id="3" name="Content Placeholder 2"/>
          <p:cNvSpPr>
            <a:spLocks noGrp="1"/>
          </p:cNvSpPr>
          <p:nvPr>
            <p:ph idx="1"/>
          </p:nvPr>
        </p:nvSpPr>
        <p:spPr/>
        <p:txBody>
          <a:bodyPr/>
          <a:lstStyle/>
          <a:p>
            <a:r>
              <a:rPr lang="en-US" dirty="0"/>
              <a:t>There are various sites that you can use to search for jobs. </a:t>
            </a:r>
            <a:endParaRPr lang="en-US" dirty="0" smtClean="0"/>
          </a:p>
          <a:p>
            <a:r>
              <a:rPr lang="en-US" dirty="0" smtClean="0"/>
              <a:t>One </a:t>
            </a:r>
            <a:r>
              <a:rPr lang="en-US" dirty="0"/>
              <a:t>of the most popular is </a:t>
            </a:r>
            <a:r>
              <a:rPr lang="en-US" dirty="0" err="1" smtClean="0"/>
              <a:t>bdjobs.com</a:t>
            </a:r>
            <a:r>
              <a:rPr lang="en-US" dirty="0" smtClean="0"/>
              <a:t>. </a:t>
            </a:r>
          </a:p>
          <a:p>
            <a:r>
              <a:rPr lang="en-US" dirty="0" smtClean="0"/>
              <a:t>In </a:t>
            </a:r>
            <a:r>
              <a:rPr lang="en-US" dirty="0"/>
              <a:t>the address bar, type </a:t>
            </a:r>
            <a:r>
              <a:rPr lang="en-US" dirty="0" err="1" smtClean="0"/>
              <a:t>www.bdjobs.com</a:t>
            </a:r>
            <a:r>
              <a:rPr lang="en-US" dirty="0" smtClean="0"/>
              <a:t> </a:t>
            </a:r>
          </a:p>
          <a:p>
            <a:r>
              <a:rPr lang="en-US" dirty="0" smtClean="0"/>
              <a:t>select </a:t>
            </a:r>
            <a:r>
              <a:rPr lang="en-US" dirty="0"/>
              <a:t>Job Search. </a:t>
            </a:r>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4651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building  </a:t>
            </a:r>
            <a:r>
              <a:rPr lang="en-US" dirty="0" smtClean="0"/>
              <a:t>career you must have at least </a:t>
            </a:r>
            <a:r>
              <a:rPr lang="en-US" dirty="0" smtClean="0"/>
              <a:t>4  accounts:</a:t>
            </a:r>
            <a:endParaRPr lang="en-US" dirty="0"/>
          </a:p>
        </p:txBody>
      </p:sp>
      <p:sp>
        <p:nvSpPr>
          <p:cNvPr id="3" name="Content Placeholder 2"/>
          <p:cNvSpPr>
            <a:spLocks noGrp="1"/>
          </p:cNvSpPr>
          <p:nvPr>
            <p:ph idx="1"/>
          </p:nvPr>
        </p:nvSpPr>
        <p:spPr/>
        <p:txBody>
          <a:bodyPr/>
          <a:lstStyle/>
          <a:p>
            <a:r>
              <a:rPr lang="en-US" dirty="0" smtClean="0"/>
              <a:t>Gmail</a:t>
            </a:r>
          </a:p>
          <a:p>
            <a:r>
              <a:rPr lang="en-US" dirty="0" smtClean="0"/>
              <a:t>LinkedIn</a:t>
            </a:r>
          </a:p>
          <a:p>
            <a:r>
              <a:rPr lang="en-US" dirty="0" err="1" smtClean="0"/>
              <a:t>Bdjobs</a:t>
            </a:r>
            <a:endParaRPr lang="en-US" dirty="0" smtClean="0"/>
          </a:p>
          <a:p>
            <a:r>
              <a:rPr lang="en-US" dirty="0" smtClean="0"/>
              <a:t>Skype</a:t>
            </a:r>
          </a:p>
          <a:p>
            <a:pPr marL="0" indent="0">
              <a:buNone/>
            </a:pPr>
            <a:r>
              <a:rPr lang="en-US" dirty="0" smtClean="0"/>
              <a:t>For research </a:t>
            </a:r>
            <a:r>
              <a:rPr lang="en-US" dirty="0" smtClean="0"/>
              <a:t>works- </a:t>
            </a:r>
            <a:endParaRPr lang="en-US" dirty="0" smtClean="0"/>
          </a:p>
          <a:p>
            <a:pPr marL="0" indent="0">
              <a:buNone/>
            </a:pPr>
            <a:r>
              <a:rPr lang="en-US" dirty="0" err="1" smtClean="0"/>
              <a:t>ResearchGate</a:t>
            </a:r>
            <a:endParaRPr lang="en-US" dirty="0" smtClean="0"/>
          </a:p>
          <a:p>
            <a:pPr marL="0" indent="0">
              <a:buNone/>
            </a:pPr>
            <a:r>
              <a:rPr lang="en-US" dirty="0" smtClean="0"/>
              <a:t>For </a:t>
            </a:r>
            <a:r>
              <a:rPr lang="en-US" dirty="0" smtClean="0"/>
              <a:t>outsourcing-</a:t>
            </a:r>
            <a:endParaRPr lang="en-US" dirty="0" smtClean="0"/>
          </a:p>
          <a:p>
            <a:pPr marL="0" indent="0">
              <a:buNone/>
            </a:pPr>
            <a:r>
              <a:rPr lang="en-US" dirty="0" smtClean="0"/>
              <a:t>PPH, Freelancer</a:t>
            </a:r>
            <a:endParaRPr lang="en-US" dirty="0"/>
          </a:p>
        </p:txBody>
      </p:sp>
      <p:sp>
        <p:nvSpPr>
          <p:cNvPr id="4" name="Subtitle 2"/>
          <p:cNvSpPr txBox="1">
            <a:spLocks/>
          </p:cNvSpPr>
          <p:nvPr/>
        </p:nvSpPr>
        <p:spPr>
          <a:xfrm>
            <a:off x="7937963" y="6014561"/>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41076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Apps on Smartphone</a:t>
            </a:r>
            <a:endParaRPr lang="en-US" dirty="0"/>
          </a:p>
        </p:txBody>
      </p:sp>
      <p:sp>
        <p:nvSpPr>
          <p:cNvPr id="3" name="Content Placeholder 2"/>
          <p:cNvSpPr>
            <a:spLocks noGrp="1"/>
          </p:cNvSpPr>
          <p:nvPr>
            <p:ph idx="1"/>
          </p:nvPr>
        </p:nvSpPr>
        <p:spPr/>
        <p:txBody>
          <a:bodyPr/>
          <a:lstStyle/>
          <a:p>
            <a:r>
              <a:rPr lang="en-US" dirty="0" smtClean="0"/>
              <a:t>File Explorer (</a:t>
            </a:r>
            <a:r>
              <a:rPr lang="en-US" dirty="0" err="1" smtClean="0"/>
              <a:t>Xplore</a:t>
            </a:r>
            <a:r>
              <a:rPr lang="en-US" dirty="0" smtClean="0"/>
              <a:t>)</a:t>
            </a:r>
          </a:p>
          <a:p>
            <a:r>
              <a:rPr lang="en-US" dirty="0" smtClean="0"/>
              <a:t>Browser (Chrome)</a:t>
            </a:r>
          </a:p>
          <a:p>
            <a:r>
              <a:rPr lang="en-US" dirty="0" smtClean="0"/>
              <a:t>Mail Client (Gmail)</a:t>
            </a:r>
          </a:p>
          <a:p>
            <a:r>
              <a:rPr lang="en-US" dirty="0" smtClean="0"/>
              <a:t>Google Keep</a:t>
            </a:r>
          </a:p>
          <a:p>
            <a:r>
              <a:rPr lang="en-US" dirty="0" smtClean="0"/>
              <a:t>Free Basics</a:t>
            </a:r>
          </a:p>
          <a:p>
            <a:r>
              <a:rPr lang="en-US" dirty="0" smtClean="0"/>
              <a:t>WPS office</a:t>
            </a:r>
          </a:p>
          <a:p>
            <a:r>
              <a:rPr lang="en-US" dirty="0" smtClean="0"/>
              <a:t>Google Keep</a:t>
            </a:r>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01121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Software for PC</a:t>
            </a:r>
            <a:endParaRPr lang="en-US" dirty="0"/>
          </a:p>
        </p:txBody>
      </p:sp>
      <p:sp>
        <p:nvSpPr>
          <p:cNvPr id="3" name="Content Placeholder 2"/>
          <p:cNvSpPr>
            <a:spLocks noGrp="1"/>
          </p:cNvSpPr>
          <p:nvPr>
            <p:ph idx="1"/>
          </p:nvPr>
        </p:nvSpPr>
        <p:spPr/>
        <p:txBody>
          <a:bodyPr/>
          <a:lstStyle/>
          <a:p>
            <a:r>
              <a:rPr lang="en-US" dirty="0" smtClean="0"/>
              <a:t>Microsoft Office</a:t>
            </a:r>
          </a:p>
          <a:p>
            <a:r>
              <a:rPr lang="en-US" dirty="0" smtClean="0"/>
              <a:t>Avro Keyboard</a:t>
            </a:r>
          </a:p>
          <a:p>
            <a:r>
              <a:rPr lang="en-US" dirty="0" smtClean="0"/>
              <a:t>C cleaner</a:t>
            </a:r>
          </a:p>
          <a:p>
            <a:r>
              <a:rPr lang="en-US" dirty="0" smtClean="0"/>
              <a:t>Antivirus software (</a:t>
            </a:r>
            <a:r>
              <a:rPr lang="en-US" dirty="0" err="1" smtClean="0"/>
              <a:t>Smadav</a:t>
            </a:r>
            <a:r>
              <a:rPr lang="en-US" dirty="0" smtClean="0"/>
              <a:t> antivirus)</a:t>
            </a:r>
          </a:p>
          <a:p>
            <a:r>
              <a:rPr lang="en-US" dirty="0" smtClean="0"/>
              <a:t>Necessary Drivers</a:t>
            </a:r>
          </a:p>
          <a:p>
            <a:r>
              <a:rPr lang="en-US" dirty="0" smtClean="0"/>
              <a:t>Backup software</a:t>
            </a:r>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37917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file server</a:t>
            </a:r>
            <a:endParaRPr lang="en-US" dirty="0"/>
          </a:p>
        </p:txBody>
      </p:sp>
      <p:sp>
        <p:nvSpPr>
          <p:cNvPr id="3" name="Content Placeholder 2"/>
          <p:cNvSpPr>
            <a:spLocks noGrp="1"/>
          </p:cNvSpPr>
          <p:nvPr>
            <p:ph idx="1"/>
          </p:nvPr>
        </p:nvSpPr>
        <p:spPr/>
        <p:txBody>
          <a:bodyPr/>
          <a:lstStyle/>
          <a:p>
            <a:r>
              <a:rPr lang="en-US" dirty="0" smtClean="0"/>
              <a:t>Google Drive</a:t>
            </a:r>
          </a:p>
          <a:p>
            <a:r>
              <a:rPr lang="en-US" dirty="0" err="1" smtClean="0"/>
              <a:t>Onedrive</a:t>
            </a:r>
            <a:endParaRPr lang="en-US" dirty="0" smtClean="0"/>
          </a:p>
          <a:p>
            <a:r>
              <a:rPr lang="en-US" dirty="0" smtClean="0"/>
              <a:t>Dropbox</a:t>
            </a:r>
          </a:p>
          <a:p>
            <a:r>
              <a:rPr lang="en-US" dirty="0" err="1" smtClean="0"/>
              <a:t>Mediafire</a:t>
            </a:r>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92748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any files</a:t>
            </a:r>
            <a:endParaRPr lang="en-US" dirty="0"/>
          </a:p>
        </p:txBody>
      </p:sp>
      <p:sp>
        <p:nvSpPr>
          <p:cNvPr id="3" name="Content Placeholder 2"/>
          <p:cNvSpPr>
            <a:spLocks noGrp="1"/>
          </p:cNvSpPr>
          <p:nvPr>
            <p:ph idx="1"/>
          </p:nvPr>
        </p:nvSpPr>
        <p:spPr/>
        <p:txBody>
          <a:bodyPr/>
          <a:lstStyle/>
          <a:p>
            <a:pPr marL="0" indent="0">
              <a:buNone/>
            </a:pPr>
            <a:r>
              <a:rPr lang="en-US" dirty="0" smtClean="0"/>
              <a:t>For any </a:t>
            </a:r>
            <a:r>
              <a:rPr lang="en-US" dirty="0" err="1" smtClean="0"/>
              <a:t>softwares</a:t>
            </a:r>
            <a:r>
              <a:rPr lang="en-US" dirty="0" smtClean="0"/>
              <a:t> </a:t>
            </a:r>
          </a:p>
          <a:p>
            <a:pPr marL="0" indent="0">
              <a:buNone/>
            </a:pPr>
            <a:r>
              <a:rPr lang="en-US" dirty="0" err="1" smtClean="0"/>
              <a:t>FileHippo</a:t>
            </a:r>
            <a:r>
              <a:rPr lang="en-US" dirty="0" smtClean="0"/>
              <a:t> ( </a:t>
            </a:r>
            <a:r>
              <a:rPr lang="en-US" dirty="0" smtClean="0">
                <a:hlinkClick r:id="rId2"/>
              </a:rPr>
              <a:t>www.filehippo.com</a:t>
            </a:r>
            <a:r>
              <a:rPr lang="en-US" dirty="0"/>
              <a:t> </a:t>
            </a:r>
            <a:r>
              <a:rPr lang="en-US" dirty="0" smtClean="0"/>
              <a:t>)</a:t>
            </a:r>
          </a:p>
          <a:p>
            <a:pPr marL="0" indent="0">
              <a:buNone/>
            </a:pPr>
            <a:endParaRPr lang="en-US" dirty="0"/>
          </a:p>
          <a:p>
            <a:pPr marL="0" indent="0">
              <a:buNone/>
            </a:pPr>
            <a:r>
              <a:rPr lang="en-US" dirty="0" smtClean="0"/>
              <a:t>Use torrents </a:t>
            </a:r>
            <a:r>
              <a:rPr lang="mr-IN" dirty="0" smtClean="0"/>
              <a:t>–</a:t>
            </a:r>
            <a:r>
              <a:rPr lang="en-US" dirty="0" smtClean="0"/>
              <a:t> </a:t>
            </a:r>
          </a:p>
          <a:p>
            <a:pPr marL="0" indent="0">
              <a:buNone/>
            </a:pPr>
            <a:r>
              <a:rPr lang="en-US" dirty="0">
                <a:hlinkClick r:id="rId3"/>
              </a:rPr>
              <a:t>https://torrentz2.eu</a:t>
            </a:r>
            <a:r>
              <a:rPr lang="en-US" dirty="0" smtClean="0">
                <a:hlinkClick r:id="rId3"/>
              </a:rPr>
              <a:t>/</a:t>
            </a:r>
            <a:endParaRPr lang="en-US" dirty="0" smtClean="0"/>
          </a:p>
          <a:p>
            <a:pPr marL="0" indent="0">
              <a:buNone/>
            </a:pPr>
            <a:endParaRPr lang="en-US" dirty="0"/>
          </a:p>
          <a:p>
            <a:pPr marL="0" indent="0">
              <a:buNone/>
            </a:pPr>
            <a:r>
              <a:rPr lang="en-US" dirty="0" smtClean="0"/>
              <a:t>Needs torrent downloader client like</a:t>
            </a:r>
          </a:p>
          <a:p>
            <a:pPr marL="0" indent="0">
              <a:buNone/>
            </a:pPr>
            <a:r>
              <a:rPr lang="en-US" dirty="0" err="1" smtClean="0"/>
              <a:t>utorrent</a:t>
            </a:r>
            <a:endParaRPr lang="en-US" dirty="0" smtClean="0"/>
          </a:p>
          <a:p>
            <a:pPr marL="0" indent="0">
              <a:buNone/>
            </a:pPr>
            <a:endParaRPr lang="en-US" dirty="0"/>
          </a:p>
          <a:p>
            <a:pPr marL="0" indent="0">
              <a:buNone/>
            </a:pPr>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32471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PC/smartphone troubleshooting</a:t>
            </a:r>
            <a:endParaRPr lang="en-US" dirty="0"/>
          </a:p>
        </p:txBody>
      </p:sp>
      <p:sp>
        <p:nvSpPr>
          <p:cNvPr id="3" name="Content Placeholder 2"/>
          <p:cNvSpPr>
            <a:spLocks noGrp="1"/>
          </p:cNvSpPr>
          <p:nvPr>
            <p:ph idx="1"/>
          </p:nvPr>
        </p:nvSpPr>
        <p:spPr/>
        <p:txBody>
          <a:bodyPr/>
          <a:lstStyle/>
          <a:p>
            <a:r>
              <a:rPr lang="en-US" dirty="0" smtClean="0"/>
              <a:t>Clean PC using C cleaner </a:t>
            </a:r>
            <a:r>
              <a:rPr lang="en-US" dirty="0"/>
              <a:t>e</a:t>
            </a:r>
            <a:r>
              <a:rPr lang="en-US" dirty="0" smtClean="0"/>
              <a:t>very week</a:t>
            </a:r>
          </a:p>
          <a:p>
            <a:r>
              <a:rPr lang="en-US" dirty="0" smtClean="0"/>
              <a:t>Quick Scan PC for viruses each week</a:t>
            </a:r>
          </a:p>
          <a:p>
            <a:r>
              <a:rPr lang="en-US" dirty="0" smtClean="0"/>
              <a:t>Restart Windows operating system once in 15 days</a:t>
            </a:r>
          </a:p>
          <a:p>
            <a:r>
              <a:rPr lang="en-US" dirty="0" smtClean="0"/>
              <a:t>Restart Android phone once in a month</a:t>
            </a:r>
          </a:p>
          <a:p>
            <a:endParaRPr lang="en-US" dirty="0" smtClean="0"/>
          </a:p>
          <a:p>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69271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away from viruses</a:t>
            </a:r>
            <a:endParaRPr lang="en-US" dirty="0"/>
          </a:p>
        </p:txBody>
      </p:sp>
      <p:sp>
        <p:nvSpPr>
          <p:cNvPr id="3" name="Content Placeholder 2"/>
          <p:cNvSpPr>
            <a:spLocks noGrp="1"/>
          </p:cNvSpPr>
          <p:nvPr>
            <p:ph idx="1"/>
          </p:nvPr>
        </p:nvSpPr>
        <p:spPr/>
        <p:txBody>
          <a:bodyPr/>
          <a:lstStyle/>
          <a:p>
            <a:r>
              <a:rPr lang="en-US" dirty="0" smtClean="0"/>
              <a:t>Don</a:t>
            </a:r>
            <a:r>
              <a:rPr lang="mr-IN" dirty="0" smtClean="0"/>
              <a:t>’</a:t>
            </a:r>
            <a:r>
              <a:rPr lang="en-US" dirty="0" smtClean="0"/>
              <a:t>t open spam links</a:t>
            </a:r>
          </a:p>
          <a:p>
            <a:r>
              <a:rPr lang="en-US" dirty="0" smtClean="0"/>
              <a:t>Scan </a:t>
            </a:r>
            <a:r>
              <a:rPr lang="en-US" dirty="0" err="1" smtClean="0"/>
              <a:t>pendrives</a:t>
            </a:r>
            <a:r>
              <a:rPr lang="en-US" dirty="0" smtClean="0"/>
              <a:t> or removable disks</a:t>
            </a:r>
            <a:endParaRPr lang="en-US" dirty="0"/>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37384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on the Computer</a:t>
            </a:r>
          </a:p>
        </p:txBody>
      </p:sp>
      <p:sp>
        <p:nvSpPr>
          <p:cNvPr id="3" name="Content Placeholder 2"/>
          <p:cNvSpPr>
            <a:spLocks noGrp="1"/>
          </p:cNvSpPr>
          <p:nvPr>
            <p:ph idx="1"/>
          </p:nvPr>
        </p:nvSpPr>
        <p:spPr/>
        <p:txBody>
          <a:bodyPr>
            <a:noAutofit/>
          </a:bodyPr>
          <a:lstStyle/>
          <a:p>
            <a:pPr algn="just"/>
            <a:r>
              <a:rPr lang="en-US" sz="3600" dirty="0"/>
              <a:t>Most computers have a power switch located on the CPU, either at the top or on the front panel. Push this switch to turn on (also called power up or boot) your computer. If your monitor does not come on when you power up your computer, locate the power button on the monitor and turn it on. Some computers may require a User Name and Password in order for you to log on. If you know this information, enter it in the space provided and push Enter on your keyboard. </a:t>
            </a:r>
          </a:p>
        </p:txBody>
      </p:sp>
      <p:sp>
        <p:nvSpPr>
          <p:cNvPr id="4" name="Subtitle 2"/>
          <p:cNvSpPr txBox="1">
            <a:spLocks/>
          </p:cNvSpPr>
          <p:nvPr/>
        </p:nvSpPr>
        <p:spPr>
          <a:xfrm>
            <a:off x="7950844" y="-74005"/>
            <a:ext cx="6831673" cy="1119352"/>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4800" b="1" dirty="0" smtClean="0">
                <a:solidFill>
                  <a:schemeClr val="bg1">
                    <a:lumMod val="50000"/>
                  </a:schemeClr>
                </a:solidFill>
              </a:rPr>
              <a:t>VUCC </a:t>
            </a:r>
            <a:endParaRPr lang="en-US" sz="4800" b="1" dirty="0">
              <a:solidFill>
                <a:schemeClr val="bg1">
                  <a:lumMod val="50000"/>
                </a:schemeClr>
              </a:solidFill>
            </a:endParaRPr>
          </a:p>
        </p:txBody>
      </p:sp>
    </p:spTree>
    <p:extLst>
      <p:ext uri="{BB962C8B-B14F-4D97-AF65-F5344CB8AC3E}">
        <p14:creationId xmlns:p14="http://schemas.microsoft.com/office/powerpoint/2010/main" val="158869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476</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Franklin Gothic Book</vt:lpstr>
      <vt:lpstr>Mangal</vt:lpstr>
      <vt:lpstr>Arial</vt:lpstr>
      <vt:lpstr>Office Theme</vt:lpstr>
      <vt:lpstr>Class 01 On Course: CS-103</vt:lpstr>
      <vt:lpstr>For building  career you must have at least 4  accounts:</vt:lpstr>
      <vt:lpstr>Must Have Apps on Smartphone</vt:lpstr>
      <vt:lpstr>Must Have Software for PC</vt:lpstr>
      <vt:lpstr>Free file server</vt:lpstr>
      <vt:lpstr>Downloading any files</vt:lpstr>
      <vt:lpstr>Common PC/smartphone troubleshooting</vt:lpstr>
      <vt:lpstr>Stay away from viruses</vt:lpstr>
      <vt:lpstr>Turning on the Computer</vt:lpstr>
      <vt:lpstr>Using the Mouse </vt:lpstr>
      <vt:lpstr>Keyboarding Skills</vt:lpstr>
      <vt:lpstr>Job Searching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2019-06-21T13:32:08Z</dcterms:created>
  <dcterms:modified xsi:type="dcterms:W3CDTF">2019-06-21T14:19:03Z</dcterms:modified>
</cp:coreProperties>
</file>