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6" r:id="rId5"/>
    <p:sldId id="260" r:id="rId6"/>
    <p:sldId id="267" r:id="rId7"/>
    <p:sldId id="261" r:id="rId8"/>
    <p:sldId id="262" r:id="rId9"/>
    <p:sldId id="265" r:id="rId10"/>
    <p:sldId id="263" r:id="rId11"/>
    <p:sldId id="264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lvl1pPr defTabSz="457200">
      <a:defRPr>
        <a:latin typeface="Calibri"/>
        <a:ea typeface="Calibri"/>
        <a:cs typeface="Calibri"/>
        <a:sym typeface="Calibri"/>
      </a:defRPr>
    </a:lvl1pPr>
    <a:lvl2pPr indent="457200" defTabSz="457200">
      <a:defRPr>
        <a:latin typeface="Calibri"/>
        <a:ea typeface="Calibri"/>
        <a:cs typeface="Calibri"/>
        <a:sym typeface="Calibri"/>
      </a:defRPr>
    </a:lvl2pPr>
    <a:lvl3pPr indent="914400" defTabSz="457200">
      <a:defRPr>
        <a:latin typeface="Calibri"/>
        <a:ea typeface="Calibri"/>
        <a:cs typeface="Calibri"/>
        <a:sym typeface="Calibri"/>
      </a:defRPr>
    </a:lvl3pPr>
    <a:lvl4pPr indent="1371600" defTabSz="457200">
      <a:defRPr>
        <a:latin typeface="Calibri"/>
        <a:ea typeface="Calibri"/>
        <a:cs typeface="Calibri"/>
        <a:sym typeface="Calibri"/>
      </a:defRPr>
    </a:lvl4pPr>
    <a:lvl5pPr indent="1828800" defTabSz="457200">
      <a:defRPr>
        <a:latin typeface="Calibri"/>
        <a:ea typeface="Calibri"/>
        <a:cs typeface="Calibri"/>
        <a:sym typeface="Calibri"/>
      </a:defRPr>
    </a:lvl5pPr>
    <a:lvl6pPr indent="2286000" defTabSz="457200">
      <a:defRPr>
        <a:latin typeface="Calibri"/>
        <a:ea typeface="Calibri"/>
        <a:cs typeface="Calibri"/>
        <a:sym typeface="Calibri"/>
      </a:defRPr>
    </a:lvl6pPr>
    <a:lvl7pPr indent="2743200" defTabSz="457200">
      <a:defRPr>
        <a:latin typeface="Calibri"/>
        <a:ea typeface="Calibri"/>
        <a:cs typeface="Calibri"/>
        <a:sym typeface="Calibri"/>
      </a:defRPr>
    </a:lvl7pPr>
    <a:lvl8pPr indent="3200400" defTabSz="457200">
      <a:defRPr>
        <a:latin typeface="Calibri"/>
        <a:ea typeface="Calibri"/>
        <a:cs typeface="Calibri"/>
        <a:sym typeface="Calibri"/>
      </a:defRPr>
    </a:lvl8pPr>
    <a:lvl9pPr indent="3657600" defTabSz="457200">
      <a:defRPr>
        <a:latin typeface="Calibri"/>
        <a:ea typeface="Calibri"/>
        <a:cs typeface="Calibri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9525" cap="flat">
              <a:solidFill>
                <a:srgbClr val="626297"/>
              </a:solidFill>
              <a:prstDash val="solid"/>
              <a:bevel/>
            </a:ln>
          </a:left>
          <a:right>
            <a:ln w="9525" cap="flat">
              <a:solidFill>
                <a:srgbClr val="626297"/>
              </a:solidFill>
              <a:prstDash val="solid"/>
              <a:bevel/>
            </a:ln>
          </a:right>
          <a:top>
            <a:ln w="9525" cap="flat">
              <a:solidFill>
                <a:srgbClr val="626297"/>
              </a:solidFill>
              <a:prstDash val="solid"/>
              <a:bevel/>
            </a:ln>
          </a:top>
          <a:bottom>
            <a:ln w="9525" cap="flat">
              <a:solidFill>
                <a:srgbClr val="626297"/>
              </a:solidFill>
              <a:prstDash val="solid"/>
              <a:bevel/>
            </a:ln>
          </a:bottom>
          <a:insideH>
            <a:ln w="9525" cap="flat">
              <a:solidFill>
                <a:srgbClr val="626297"/>
              </a:solidFill>
              <a:prstDash val="solid"/>
              <a:bevel/>
            </a:ln>
          </a:insideH>
          <a:insideV>
            <a:ln w="9525" cap="flat">
              <a:solidFill>
                <a:srgbClr val="626297"/>
              </a:solidFill>
              <a:prstDash val="solid"/>
              <a:bevel/>
            </a:ln>
          </a:insideV>
        </a:tcBdr>
        <a:fill>
          <a:solidFill>
            <a:srgbClr val="666699">
              <a:alpha val="4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9525" cap="flat">
              <a:solidFill>
                <a:srgbClr val="626297"/>
              </a:solidFill>
              <a:prstDash val="solid"/>
              <a:bevel/>
            </a:ln>
          </a:left>
          <a:right>
            <a:ln w="25400" cap="flat">
              <a:solidFill>
                <a:srgbClr val="666699"/>
              </a:solidFill>
              <a:prstDash val="solid"/>
              <a:bevel/>
            </a:ln>
          </a:right>
          <a:top>
            <a:ln w="9525" cap="flat">
              <a:solidFill>
                <a:srgbClr val="626297"/>
              </a:solidFill>
              <a:prstDash val="solid"/>
              <a:bevel/>
            </a:ln>
          </a:top>
          <a:bottom>
            <a:ln w="9525" cap="flat">
              <a:solidFill>
                <a:srgbClr val="626297"/>
              </a:solidFill>
              <a:prstDash val="solid"/>
              <a:bevel/>
            </a:ln>
          </a:bottom>
          <a:insideH>
            <a:ln w="9525" cap="flat">
              <a:solidFill>
                <a:srgbClr val="626297"/>
              </a:solidFill>
              <a:prstDash val="solid"/>
              <a:bevel/>
            </a:ln>
          </a:insideH>
          <a:insideV>
            <a:ln w="9525" cap="flat">
              <a:solidFill>
                <a:srgbClr val="626297"/>
              </a:solidFill>
              <a:prstDash val="solid"/>
              <a:bevel/>
            </a:ln>
          </a:insideV>
        </a:tcBdr>
        <a:fill>
          <a:solidFill>
            <a:srgbClr val="666699">
              <a:alpha val="4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666699"/>
              </a:solidFill>
              <a:prstDash val="solid"/>
              <a:bevel/>
            </a:ln>
          </a:top>
          <a:bottom>
            <a:ln w="25400" cap="flat">
              <a:solidFill>
                <a:srgbClr val="666699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9525" cap="flat">
              <a:solidFill>
                <a:srgbClr val="626297"/>
              </a:solidFill>
              <a:prstDash val="solid"/>
              <a:bevel/>
            </a:ln>
          </a:top>
          <a:bottom>
            <a:ln w="254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699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2CCD2"/>
          </a:solidFill>
        </a:fill>
      </a:tcStyle>
    </a:wholeTbl>
    <a:band2H>
      <a:tcTxStyle/>
      <a:tcStyle>
        <a:tcBdr/>
        <a:fill>
          <a:solidFill>
            <a:srgbClr val="EAE7EA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66336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66336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663366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2D2DD"/>
          </a:solidFill>
        </a:fill>
      </a:tcStyle>
    </a:wholeTbl>
    <a:band2H>
      <a:tcTxStyle/>
      <a:tcStyle>
        <a:tcBdr/>
        <a:fill>
          <a:solidFill>
            <a:srgbClr val="EAEAE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66669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66669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666699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DFCA"/>
          </a:solidFill>
        </a:fill>
      </a:tcStyle>
    </a:wholeTbl>
    <a:band2H>
      <a:tcTxStyle/>
      <a:tcStyle>
        <a:tcBdr/>
        <a:fill>
          <a:solidFill>
            <a:srgbClr val="F0F0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3A101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3A101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3A10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336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3366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64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04" name="Shape 20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e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jpe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jpe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jpeg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jpe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0_Diapositive de titre v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rot="16200000">
            <a:off x="4110666" y="-1147017"/>
            <a:ext cx="3922109" cy="6167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6" h="21600" extrusionOk="0">
                <a:moveTo>
                  <a:pt x="0" y="21583"/>
                </a:moveTo>
                <a:lnTo>
                  <a:pt x="16170" y="0"/>
                </a:lnTo>
                <a:lnTo>
                  <a:pt x="21470" y="7627"/>
                </a:lnTo>
                <a:cubicBezTo>
                  <a:pt x="21496" y="14103"/>
                  <a:pt x="21600" y="16181"/>
                  <a:pt x="21511" y="21600"/>
                </a:cubicBezTo>
                <a:lnTo>
                  <a:pt x="11060" y="21575"/>
                </a:lnTo>
                <a:lnTo>
                  <a:pt x="0" y="21583"/>
                </a:lnTo>
                <a:close/>
              </a:path>
            </a:pathLst>
          </a:custGeom>
          <a:gradFill>
            <a:gsLst>
              <a:gs pos="0">
                <a:srgbClr val="004D6F"/>
              </a:gs>
              <a:gs pos="100000">
                <a:srgbClr val="FFFFFF">
                  <a:alpha val="6100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2" name="image1.png" descr="S:\serv_com\01_CHARTE-INSA-Rennes\2014\08_Modèles-PPT\Triangle-bas.eps"/>
          <p:cNvPicPr/>
          <p:nvPr/>
        </p:nvPicPr>
        <p:blipFill>
          <a:blip r:embed="rId2">
            <a:extLst/>
          </a:blip>
          <a:srcRect b="42646"/>
          <a:stretch>
            <a:fillRect/>
          </a:stretch>
        </p:blipFill>
        <p:spPr>
          <a:xfrm>
            <a:off x="2708275" y="6388491"/>
            <a:ext cx="1944217" cy="4695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image2.png" descr="Logo_INSALyon-quadri copi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1954" y="359999"/>
            <a:ext cx="2306322" cy="502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image3.t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251945" y="6373500"/>
            <a:ext cx="720081" cy="320906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15"/>
          <p:cNvSpPr/>
          <p:nvPr/>
        </p:nvSpPr>
        <p:spPr>
          <a:xfrm rot="5400000">
            <a:off x="125760" y="1170309"/>
            <a:ext cx="4320480" cy="4572001"/>
          </a:xfrm>
          <a:prstGeom prst="triangle">
            <a:avLst/>
          </a:prstGeom>
          <a:solidFill>
            <a:srgbClr val="004D6F">
              <a:alpha val="7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" name="Shape 16"/>
          <p:cNvSpPr/>
          <p:nvPr/>
        </p:nvSpPr>
        <p:spPr>
          <a:xfrm rot="5400000">
            <a:off x="125760" y="782959"/>
            <a:ext cx="4320480" cy="4572001"/>
          </a:xfrm>
          <a:prstGeom prst="triangle">
            <a:avLst/>
          </a:prstGeom>
          <a:gradFill>
            <a:gsLst>
              <a:gs pos="0">
                <a:srgbClr val="FFFFFF">
                  <a:alpha val="36000"/>
                </a:srgbClr>
              </a:gs>
              <a:gs pos="100000">
                <a:srgbClr val="004D6F">
                  <a:alpha val="8000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7" name="image4.jpg" descr="103_MG_6861.jp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-71437" y="1296070"/>
            <a:ext cx="9144001" cy="4454072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2708275" y="4384650"/>
            <a:ext cx="6937741" cy="1082676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 sz="3600">
                <a:solidFill>
                  <a:srgbClr val="000000"/>
                </a:solidFill>
              </a:defRPr>
            </a:lvl1pPr>
          </a:lstStyle>
          <a:p>
            <a:pPr lvl="0">
              <a:defRPr sz="1800" b="0"/>
            </a:pPr>
            <a:r>
              <a:rPr sz="3600" b="1"/>
              <a:t>Texte du titre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2708275" y="5467324"/>
            <a:ext cx="6937741" cy="68277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800" b="1"/>
            </a:lvl1pPr>
            <a:lvl2pPr marL="0" indent="457200">
              <a:spcBef>
                <a:spcPts val="600"/>
              </a:spcBef>
              <a:buSzTx/>
              <a:buFontTx/>
              <a:buNone/>
              <a:defRPr sz="2800" b="1"/>
            </a:lvl2pPr>
            <a:lvl3pPr marL="0" indent="914400">
              <a:spcBef>
                <a:spcPts val="600"/>
              </a:spcBef>
              <a:buSzTx/>
              <a:buFontTx/>
              <a:buNone/>
              <a:defRPr sz="2800" b="1"/>
            </a:lvl3pPr>
            <a:lvl4pPr marL="0" indent="1371600">
              <a:spcBef>
                <a:spcPts val="600"/>
              </a:spcBef>
              <a:buSzTx/>
              <a:buFontTx/>
              <a:buNone/>
              <a:defRPr sz="2800" b="1"/>
            </a:lvl4pPr>
            <a:lvl5pPr marL="0" indent="1828800">
              <a:spcBef>
                <a:spcPts val="600"/>
              </a:spcBef>
              <a:buSzTx/>
              <a:buFontTx/>
              <a:buNone/>
              <a:defRPr sz="2800" b="1"/>
            </a:lvl5pPr>
          </a:lstStyle>
          <a:p>
            <a:pPr lvl="0">
              <a:defRPr sz="1800" b="0"/>
            </a:pPr>
            <a:r>
              <a:rPr sz="2800" b="1"/>
              <a:t>Texte niveau 1</a:t>
            </a:r>
          </a:p>
          <a:p>
            <a:pPr lvl="1">
              <a:defRPr sz="1800" b="0"/>
            </a:pPr>
            <a:r>
              <a:rPr sz="2800" b="1"/>
              <a:t>Texte niveau 2</a:t>
            </a:r>
          </a:p>
          <a:p>
            <a:pPr lvl="2">
              <a:defRPr sz="1800" b="0"/>
            </a:pPr>
            <a:r>
              <a:rPr sz="2800" b="1"/>
              <a:t>Texte niveau 3</a:t>
            </a:r>
          </a:p>
          <a:p>
            <a:pPr lvl="3">
              <a:defRPr sz="1800" b="0"/>
            </a:pPr>
            <a:r>
              <a:rPr sz="2800" b="1"/>
              <a:t>Texte niveau 4</a:t>
            </a:r>
          </a:p>
          <a:p>
            <a:pPr lvl="4">
              <a:defRPr sz="1800" b="0"/>
            </a:pPr>
            <a:r>
              <a:rPr sz="2800" b="1"/>
              <a:t>Texte niveau 5</a:t>
            </a:r>
          </a:p>
        </p:txBody>
      </p:sp>
      <p:sp>
        <p:nvSpPr>
          <p:cNvPr id="20" name="Shape 20"/>
          <p:cNvSpPr/>
          <p:nvPr/>
        </p:nvSpPr>
        <p:spPr>
          <a:xfrm>
            <a:off x="6173141" y="-29253"/>
            <a:ext cx="2972929" cy="1936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9" h="21574" extrusionOk="0">
                <a:moveTo>
                  <a:pt x="0" y="6243"/>
                </a:moveTo>
                <a:lnTo>
                  <a:pt x="8640" y="0"/>
                </a:lnTo>
                <a:lnTo>
                  <a:pt x="21549" y="79"/>
                </a:lnTo>
                <a:cubicBezTo>
                  <a:pt x="21549" y="7244"/>
                  <a:pt x="21497" y="21600"/>
                  <a:pt x="21549" y="21574"/>
                </a:cubicBezTo>
                <a:cubicBezTo>
                  <a:pt x="21600" y="21547"/>
                  <a:pt x="7183" y="11353"/>
                  <a:pt x="0" y="6243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47000"/>
                </a:srgbClr>
              </a:gs>
              <a:gs pos="100000">
                <a:srgbClr val="0F4E6E">
                  <a:alpha val="6800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" name="Shape 21"/>
          <p:cNvSpPr/>
          <p:nvPr/>
        </p:nvSpPr>
        <p:spPr>
          <a:xfrm rot="16200000">
            <a:off x="7020499" y="344601"/>
            <a:ext cx="2063440" cy="2183563"/>
          </a:xfrm>
          <a:prstGeom prst="triangle">
            <a:avLst/>
          </a:prstGeom>
          <a:gradFill>
            <a:gsLst>
              <a:gs pos="0">
                <a:srgbClr val="0F4E6E">
                  <a:alpha val="46000"/>
                </a:srgbClr>
              </a:gs>
              <a:gs pos="100000">
                <a:srgbClr val="FFFFFF">
                  <a:alpha val="16000"/>
                </a:srgbClr>
              </a:gs>
            </a:gsLst>
            <a:lin ang="594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Diapositive de titre v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13.jpg" descr="PPT-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image12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51945" y="6373500"/>
            <a:ext cx="720081" cy="3209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image1.tif" descr="S:\serv_com\01_CHARTE-INSA-Rennes\2014\08_Modèles-PPT\Triangle-bas.eps"/>
          <p:cNvPicPr/>
          <p:nvPr/>
        </p:nvPicPr>
        <p:blipFill>
          <a:blip r:embed="rId4">
            <a:extLst/>
          </a:blip>
          <a:srcRect b="42646"/>
          <a:stretch>
            <a:fillRect/>
          </a:stretch>
        </p:blipFill>
        <p:spPr>
          <a:xfrm>
            <a:off x="2708275" y="6388491"/>
            <a:ext cx="1944217" cy="4695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image2.png" descr="Logo_INSALyon-quadri copi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01954" y="359999"/>
            <a:ext cx="2306322" cy="502921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xfrm>
            <a:off x="2708275" y="4384650"/>
            <a:ext cx="6937741" cy="1082676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FFFFFF"/>
                </a:solidFill>
              </a:rPr>
              <a:t>Texte du titre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idx="1"/>
          </p:nvPr>
        </p:nvSpPr>
        <p:spPr>
          <a:xfrm>
            <a:off x="2708275" y="5467324"/>
            <a:ext cx="6937741" cy="68277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800" b="1">
                <a:solidFill>
                  <a:srgbClr val="FFFFFF"/>
                </a:solidFill>
              </a:defRPr>
            </a:lvl1pPr>
            <a:lvl2pPr marL="0" indent="457200">
              <a:spcBef>
                <a:spcPts val="600"/>
              </a:spcBef>
              <a:buSzTx/>
              <a:buFontTx/>
              <a:buNone/>
              <a:defRPr sz="2800" b="1">
                <a:solidFill>
                  <a:srgbClr val="FFFFFF"/>
                </a:solidFill>
              </a:defRPr>
            </a:lvl2pPr>
            <a:lvl3pPr marL="0" indent="914400">
              <a:spcBef>
                <a:spcPts val="600"/>
              </a:spcBef>
              <a:buSzTx/>
              <a:buFontTx/>
              <a:buNone/>
              <a:defRPr sz="2800" b="1">
                <a:solidFill>
                  <a:srgbClr val="FFFFFF"/>
                </a:solidFill>
              </a:defRPr>
            </a:lvl3pPr>
            <a:lvl4pPr marL="0" indent="1371600">
              <a:spcBef>
                <a:spcPts val="600"/>
              </a:spcBef>
              <a:buSzTx/>
              <a:buFontTx/>
              <a:buNone/>
              <a:defRPr sz="2800" b="1">
                <a:solidFill>
                  <a:srgbClr val="FFFFFF"/>
                </a:solidFill>
              </a:defRPr>
            </a:lvl4pPr>
            <a:lvl5pPr marL="0" indent="1828800">
              <a:spcBef>
                <a:spcPts val="600"/>
              </a:spcBef>
              <a:buSzTx/>
              <a:buFontTx/>
              <a:buNone/>
              <a:defRPr sz="2800" b="1">
                <a:solidFill>
                  <a:srgbClr val="FFFFFF"/>
                </a:solidFill>
              </a:defRPr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Texte niveau 1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Texte niveau 2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Texte niveau 3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Texte niveau 4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Texte niveau 5</a:t>
            </a:r>
          </a:p>
        </p:txBody>
      </p:sp>
      <p:sp>
        <p:nvSpPr>
          <p:cNvPr id="124" name="Shape 124"/>
          <p:cNvSpPr/>
          <p:nvPr/>
        </p:nvSpPr>
        <p:spPr>
          <a:xfrm rot="16200000">
            <a:off x="4110666" y="-1147017"/>
            <a:ext cx="3922109" cy="6167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6" h="21600" extrusionOk="0">
                <a:moveTo>
                  <a:pt x="0" y="21583"/>
                </a:moveTo>
                <a:lnTo>
                  <a:pt x="16170" y="0"/>
                </a:lnTo>
                <a:lnTo>
                  <a:pt x="21470" y="7627"/>
                </a:lnTo>
                <a:cubicBezTo>
                  <a:pt x="21496" y="14103"/>
                  <a:pt x="21600" y="16181"/>
                  <a:pt x="21511" y="21600"/>
                </a:cubicBezTo>
                <a:lnTo>
                  <a:pt x="11060" y="21575"/>
                </a:lnTo>
                <a:lnTo>
                  <a:pt x="0" y="21583"/>
                </a:lnTo>
                <a:close/>
              </a:path>
            </a:pathLst>
          </a:custGeom>
          <a:gradFill>
            <a:gsLst>
              <a:gs pos="0">
                <a:srgbClr val="004D6F">
                  <a:alpha val="37000"/>
                </a:srgbClr>
              </a:gs>
              <a:gs pos="100000">
                <a:srgbClr val="FFFFFF">
                  <a:alpha val="3700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6171072" y="-24175"/>
            <a:ext cx="2972930" cy="1936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9" h="21574" extrusionOk="0">
                <a:moveTo>
                  <a:pt x="0" y="6243"/>
                </a:moveTo>
                <a:lnTo>
                  <a:pt x="8640" y="0"/>
                </a:lnTo>
                <a:lnTo>
                  <a:pt x="21549" y="79"/>
                </a:lnTo>
                <a:cubicBezTo>
                  <a:pt x="21549" y="7244"/>
                  <a:pt x="21497" y="21600"/>
                  <a:pt x="21549" y="21574"/>
                </a:cubicBezTo>
                <a:cubicBezTo>
                  <a:pt x="21600" y="21547"/>
                  <a:pt x="7183" y="11353"/>
                  <a:pt x="0" y="6243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47000"/>
                </a:srgbClr>
              </a:gs>
              <a:gs pos="100000">
                <a:srgbClr val="0F4E6E">
                  <a:alpha val="6800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6" name="Shape 126"/>
          <p:cNvSpPr/>
          <p:nvPr/>
        </p:nvSpPr>
        <p:spPr>
          <a:xfrm rot="16200000">
            <a:off x="7020499" y="344601"/>
            <a:ext cx="2063440" cy="2183563"/>
          </a:xfrm>
          <a:prstGeom prst="triangle">
            <a:avLst/>
          </a:prstGeom>
          <a:gradFill>
            <a:gsLst>
              <a:gs pos="0">
                <a:srgbClr val="004D6F">
                  <a:alpha val="46000"/>
                </a:srgbClr>
              </a:gs>
              <a:gs pos="100000">
                <a:srgbClr val="FFFFFF">
                  <a:alpha val="16000"/>
                </a:srgbClr>
              </a:gs>
            </a:gsLst>
            <a:lin ang="594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7" name="Shape 127"/>
          <p:cNvSpPr/>
          <p:nvPr/>
        </p:nvSpPr>
        <p:spPr>
          <a:xfrm rot="5400000">
            <a:off x="125760" y="1170309"/>
            <a:ext cx="4320480" cy="4572001"/>
          </a:xfrm>
          <a:prstGeom prst="triangle">
            <a:avLst/>
          </a:prstGeom>
          <a:solidFill>
            <a:srgbClr val="004D6F">
              <a:alpha val="4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Shape 128"/>
          <p:cNvSpPr/>
          <p:nvPr/>
        </p:nvSpPr>
        <p:spPr>
          <a:xfrm rot="5400000">
            <a:off x="125760" y="782959"/>
            <a:ext cx="4320480" cy="4572001"/>
          </a:xfrm>
          <a:prstGeom prst="triangle">
            <a:avLst/>
          </a:prstGeom>
          <a:gradFill>
            <a:gsLst>
              <a:gs pos="0">
                <a:srgbClr val="FFFFFF">
                  <a:alpha val="26000"/>
                </a:srgbClr>
              </a:gs>
              <a:gs pos="100000">
                <a:srgbClr val="004D6F">
                  <a:alpha val="2600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Diapositive de titre v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image14.jpg" descr="PPT-3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hape 131"/>
          <p:cNvSpPr/>
          <p:nvPr/>
        </p:nvSpPr>
        <p:spPr>
          <a:xfrm rot="16200000">
            <a:off x="4110666" y="-1147017"/>
            <a:ext cx="3922109" cy="6167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6" h="21600" extrusionOk="0">
                <a:moveTo>
                  <a:pt x="0" y="21583"/>
                </a:moveTo>
                <a:lnTo>
                  <a:pt x="16170" y="0"/>
                </a:lnTo>
                <a:lnTo>
                  <a:pt x="21470" y="7627"/>
                </a:lnTo>
                <a:cubicBezTo>
                  <a:pt x="21496" y="14103"/>
                  <a:pt x="21600" y="16181"/>
                  <a:pt x="21511" y="21600"/>
                </a:cubicBezTo>
                <a:lnTo>
                  <a:pt x="11060" y="21575"/>
                </a:lnTo>
                <a:lnTo>
                  <a:pt x="0" y="21583"/>
                </a:lnTo>
                <a:close/>
              </a:path>
            </a:pathLst>
          </a:custGeom>
          <a:gradFill>
            <a:gsLst>
              <a:gs pos="0">
                <a:srgbClr val="004D6F">
                  <a:alpha val="37000"/>
                </a:srgbClr>
              </a:gs>
              <a:gs pos="100000">
                <a:srgbClr val="FFFFFF">
                  <a:alpha val="3700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6171072" y="-24175"/>
            <a:ext cx="2972930" cy="1936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9" h="21574" extrusionOk="0">
                <a:moveTo>
                  <a:pt x="0" y="6243"/>
                </a:moveTo>
                <a:lnTo>
                  <a:pt x="8640" y="0"/>
                </a:lnTo>
                <a:lnTo>
                  <a:pt x="21549" y="79"/>
                </a:lnTo>
                <a:cubicBezTo>
                  <a:pt x="21549" y="7244"/>
                  <a:pt x="21497" y="21600"/>
                  <a:pt x="21549" y="21574"/>
                </a:cubicBezTo>
                <a:cubicBezTo>
                  <a:pt x="21600" y="21547"/>
                  <a:pt x="7183" y="11353"/>
                  <a:pt x="0" y="6243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47000"/>
                </a:srgbClr>
              </a:gs>
              <a:gs pos="100000">
                <a:srgbClr val="0F4E6E">
                  <a:alpha val="6800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6200000">
            <a:off x="7020499" y="344601"/>
            <a:ext cx="2063440" cy="2183563"/>
          </a:xfrm>
          <a:prstGeom prst="triangle">
            <a:avLst/>
          </a:prstGeom>
          <a:gradFill>
            <a:gsLst>
              <a:gs pos="0">
                <a:srgbClr val="004D6F">
                  <a:alpha val="46000"/>
                </a:srgbClr>
              </a:gs>
              <a:gs pos="100000">
                <a:srgbClr val="FFFFFF">
                  <a:alpha val="16000"/>
                </a:srgbClr>
              </a:gs>
            </a:gsLst>
            <a:lin ang="594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 rot="5400000">
            <a:off x="125760" y="1170309"/>
            <a:ext cx="4320480" cy="4572001"/>
          </a:xfrm>
          <a:prstGeom prst="triangle">
            <a:avLst/>
          </a:prstGeom>
          <a:solidFill>
            <a:srgbClr val="004D6F">
              <a:alpha val="4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5" name="Shape 135"/>
          <p:cNvSpPr/>
          <p:nvPr/>
        </p:nvSpPr>
        <p:spPr>
          <a:xfrm rot="5400000">
            <a:off x="125760" y="782959"/>
            <a:ext cx="4320480" cy="4572001"/>
          </a:xfrm>
          <a:prstGeom prst="triangle">
            <a:avLst/>
          </a:prstGeom>
          <a:gradFill>
            <a:gsLst>
              <a:gs pos="0">
                <a:srgbClr val="FFFFFF">
                  <a:alpha val="26000"/>
                </a:srgbClr>
              </a:gs>
              <a:gs pos="100000">
                <a:srgbClr val="004D6F">
                  <a:alpha val="2600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36" name="image12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51945" y="6373500"/>
            <a:ext cx="720081" cy="3209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image1.tif" descr="S:\serv_com\01_CHARTE-INSA-Rennes\2014\08_Modèles-PPT\Triangle-bas.eps"/>
          <p:cNvPicPr/>
          <p:nvPr/>
        </p:nvPicPr>
        <p:blipFill>
          <a:blip r:embed="rId4">
            <a:extLst/>
          </a:blip>
          <a:srcRect b="42646"/>
          <a:stretch>
            <a:fillRect/>
          </a:stretch>
        </p:blipFill>
        <p:spPr>
          <a:xfrm>
            <a:off x="2708275" y="6388491"/>
            <a:ext cx="1944217" cy="4695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image2.png" descr="Logo_INSALyon-quadri copi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01954" y="359999"/>
            <a:ext cx="2306322" cy="502921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Shape 139"/>
          <p:cNvSpPr>
            <a:spLocks noGrp="1"/>
          </p:cNvSpPr>
          <p:nvPr>
            <p:ph type="title"/>
          </p:nvPr>
        </p:nvSpPr>
        <p:spPr>
          <a:xfrm>
            <a:off x="2708275" y="4384650"/>
            <a:ext cx="6937741" cy="1082676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FFFFFF"/>
                </a:solidFill>
              </a:rPr>
              <a:t>Texte du titre</a:t>
            </a:r>
          </a:p>
        </p:txBody>
      </p:sp>
      <p:sp>
        <p:nvSpPr>
          <p:cNvPr id="140" name="Shape 140"/>
          <p:cNvSpPr>
            <a:spLocks noGrp="1"/>
          </p:cNvSpPr>
          <p:nvPr>
            <p:ph type="body" idx="1"/>
          </p:nvPr>
        </p:nvSpPr>
        <p:spPr>
          <a:xfrm>
            <a:off x="2708275" y="5467324"/>
            <a:ext cx="6937741" cy="68277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800" b="1">
                <a:solidFill>
                  <a:srgbClr val="FFFFFF"/>
                </a:solidFill>
              </a:defRPr>
            </a:lvl1pPr>
            <a:lvl2pPr marL="0" indent="457200">
              <a:spcBef>
                <a:spcPts val="600"/>
              </a:spcBef>
              <a:buSzTx/>
              <a:buFontTx/>
              <a:buNone/>
              <a:defRPr sz="2800" b="1">
                <a:solidFill>
                  <a:srgbClr val="FFFFFF"/>
                </a:solidFill>
              </a:defRPr>
            </a:lvl2pPr>
            <a:lvl3pPr marL="0" indent="914400">
              <a:spcBef>
                <a:spcPts val="600"/>
              </a:spcBef>
              <a:buSzTx/>
              <a:buFontTx/>
              <a:buNone/>
              <a:defRPr sz="2800" b="1">
                <a:solidFill>
                  <a:srgbClr val="FFFFFF"/>
                </a:solidFill>
              </a:defRPr>
            </a:lvl3pPr>
            <a:lvl4pPr marL="0" indent="1371600">
              <a:spcBef>
                <a:spcPts val="600"/>
              </a:spcBef>
              <a:buSzTx/>
              <a:buFontTx/>
              <a:buNone/>
              <a:defRPr sz="2800" b="1">
                <a:solidFill>
                  <a:srgbClr val="FFFFFF"/>
                </a:solidFill>
              </a:defRPr>
            </a:lvl4pPr>
            <a:lvl5pPr marL="0" indent="1828800">
              <a:spcBef>
                <a:spcPts val="600"/>
              </a:spcBef>
              <a:buSzTx/>
              <a:buFontTx/>
              <a:buNone/>
              <a:defRPr sz="2800" b="1">
                <a:solidFill>
                  <a:srgbClr val="FFFFFF"/>
                </a:solidFill>
              </a:defRPr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Texte niveau 1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Texte niveau 2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Texte niveau 3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Texte niveau 4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Texte niveau 5</a:t>
            </a: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Diapositive de titre v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image15.jpg" descr="PPT-4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Shape 143"/>
          <p:cNvSpPr/>
          <p:nvPr/>
        </p:nvSpPr>
        <p:spPr>
          <a:xfrm rot="16200000">
            <a:off x="4110666" y="-1147017"/>
            <a:ext cx="3922109" cy="6167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6" h="21600" extrusionOk="0">
                <a:moveTo>
                  <a:pt x="0" y="21583"/>
                </a:moveTo>
                <a:lnTo>
                  <a:pt x="16170" y="0"/>
                </a:lnTo>
                <a:lnTo>
                  <a:pt x="21470" y="7627"/>
                </a:lnTo>
                <a:cubicBezTo>
                  <a:pt x="21496" y="14103"/>
                  <a:pt x="21600" y="16181"/>
                  <a:pt x="21511" y="21600"/>
                </a:cubicBezTo>
                <a:lnTo>
                  <a:pt x="11060" y="21575"/>
                </a:lnTo>
                <a:lnTo>
                  <a:pt x="0" y="21583"/>
                </a:lnTo>
                <a:close/>
              </a:path>
            </a:pathLst>
          </a:custGeom>
          <a:gradFill>
            <a:gsLst>
              <a:gs pos="0">
                <a:srgbClr val="004D6F">
                  <a:alpha val="37000"/>
                </a:srgbClr>
              </a:gs>
              <a:gs pos="100000">
                <a:srgbClr val="FFFFFF">
                  <a:alpha val="3700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6171072" y="-24175"/>
            <a:ext cx="2972930" cy="1936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9" h="21574" extrusionOk="0">
                <a:moveTo>
                  <a:pt x="0" y="6243"/>
                </a:moveTo>
                <a:lnTo>
                  <a:pt x="8640" y="0"/>
                </a:lnTo>
                <a:lnTo>
                  <a:pt x="21549" y="79"/>
                </a:lnTo>
                <a:cubicBezTo>
                  <a:pt x="21549" y="7244"/>
                  <a:pt x="21497" y="21600"/>
                  <a:pt x="21549" y="21574"/>
                </a:cubicBezTo>
                <a:cubicBezTo>
                  <a:pt x="21600" y="21547"/>
                  <a:pt x="7183" y="11353"/>
                  <a:pt x="0" y="6243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47000"/>
                </a:srgbClr>
              </a:gs>
              <a:gs pos="100000">
                <a:srgbClr val="0F4E6E">
                  <a:alpha val="6800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6200000">
            <a:off x="7020499" y="344601"/>
            <a:ext cx="2063440" cy="2183563"/>
          </a:xfrm>
          <a:prstGeom prst="triangle">
            <a:avLst/>
          </a:prstGeom>
          <a:gradFill>
            <a:gsLst>
              <a:gs pos="0">
                <a:srgbClr val="004D6F">
                  <a:alpha val="46000"/>
                </a:srgbClr>
              </a:gs>
              <a:gs pos="100000">
                <a:srgbClr val="FFFFFF">
                  <a:alpha val="16000"/>
                </a:srgbClr>
              </a:gs>
            </a:gsLst>
            <a:lin ang="594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6" name="Shape 146"/>
          <p:cNvSpPr/>
          <p:nvPr/>
        </p:nvSpPr>
        <p:spPr>
          <a:xfrm rot="5400000">
            <a:off x="125760" y="1170309"/>
            <a:ext cx="4320480" cy="4572001"/>
          </a:xfrm>
          <a:prstGeom prst="triangle">
            <a:avLst/>
          </a:prstGeom>
          <a:solidFill>
            <a:srgbClr val="004D6F">
              <a:alpha val="4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7" name="Shape 147"/>
          <p:cNvSpPr/>
          <p:nvPr/>
        </p:nvSpPr>
        <p:spPr>
          <a:xfrm rot="5400000">
            <a:off x="125760" y="782959"/>
            <a:ext cx="4320480" cy="4572001"/>
          </a:xfrm>
          <a:prstGeom prst="triangle">
            <a:avLst/>
          </a:prstGeom>
          <a:gradFill>
            <a:gsLst>
              <a:gs pos="0">
                <a:srgbClr val="FFFFFF">
                  <a:alpha val="26000"/>
                </a:srgbClr>
              </a:gs>
              <a:gs pos="100000">
                <a:srgbClr val="004D6F">
                  <a:alpha val="2600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48" name="image12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51945" y="6373500"/>
            <a:ext cx="720081" cy="3209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image1.tif" descr="S:\serv_com\01_CHARTE-INSA-Rennes\2014\08_Modèles-PPT\Triangle-bas.eps"/>
          <p:cNvPicPr/>
          <p:nvPr/>
        </p:nvPicPr>
        <p:blipFill>
          <a:blip r:embed="rId4">
            <a:extLst/>
          </a:blip>
          <a:srcRect b="42646"/>
          <a:stretch>
            <a:fillRect/>
          </a:stretch>
        </p:blipFill>
        <p:spPr>
          <a:xfrm>
            <a:off x="2708275" y="6388491"/>
            <a:ext cx="1944217" cy="4695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image2.png" descr="Logo_INSALyon-quadri copi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01954" y="359999"/>
            <a:ext cx="2306322" cy="502921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Shape 151"/>
          <p:cNvSpPr>
            <a:spLocks noGrp="1"/>
          </p:cNvSpPr>
          <p:nvPr>
            <p:ph type="title"/>
          </p:nvPr>
        </p:nvSpPr>
        <p:spPr>
          <a:xfrm>
            <a:off x="2708275" y="4384650"/>
            <a:ext cx="6937741" cy="1082676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FFFFFF"/>
                </a:solidFill>
              </a:rPr>
              <a:t>Texte du titre</a:t>
            </a:r>
          </a:p>
        </p:txBody>
      </p:sp>
      <p:sp>
        <p:nvSpPr>
          <p:cNvPr id="152" name="Shape 152"/>
          <p:cNvSpPr>
            <a:spLocks noGrp="1"/>
          </p:cNvSpPr>
          <p:nvPr>
            <p:ph type="body" idx="1"/>
          </p:nvPr>
        </p:nvSpPr>
        <p:spPr>
          <a:xfrm>
            <a:off x="2708275" y="5467324"/>
            <a:ext cx="6937741" cy="68277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800" b="1">
                <a:solidFill>
                  <a:srgbClr val="FFFFFF"/>
                </a:solidFill>
              </a:defRPr>
            </a:lvl1pPr>
            <a:lvl2pPr marL="0" indent="457200">
              <a:spcBef>
                <a:spcPts val="600"/>
              </a:spcBef>
              <a:buSzTx/>
              <a:buFontTx/>
              <a:buNone/>
              <a:defRPr sz="2800" b="1">
                <a:solidFill>
                  <a:srgbClr val="FFFFFF"/>
                </a:solidFill>
              </a:defRPr>
            </a:lvl2pPr>
            <a:lvl3pPr marL="0" indent="914400">
              <a:spcBef>
                <a:spcPts val="600"/>
              </a:spcBef>
              <a:buSzTx/>
              <a:buFontTx/>
              <a:buNone/>
              <a:defRPr sz="2800" b="1">
                <a:solidFill>
                  <a:srgbClr val="FFFFFF"/>
                </a:solidFill>
              </a:defRPr>
            </a:lvl3pPr>
            <a:lvl4pPr marL="0" indent="1371600">
              <a:spcBef>
                <a:spcPts val="600"/>
              </a:spcBef>
              <a:buSzTx/>
              <a:buFontTx/>
              <a:buNone/>
              <a:defRPr sz="2800" b="1">
                <a:solidFill>
                  <a:srgbClr val="FFFFFF"/>
                </a:solidFill>
              </a:defRPr>
            </a:lvl4pPr>
            <a:lvl5pPr marL="0" indent="1828800">
              <a:spcBef>
                <a:spcPts val="600"/>
              </a:spcBef>
              <a:buSzTx/>
              <a:buFontTx/>
              <a:buNone/>
              <a:defRPr sz="2800" b="1">
                <a:solidFill>
                  <a:srgbClr val="FFFFFF"/>
                </a:solidFill>
              </a:defRPr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Texte niveau 1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Texte niveau 2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Texte niveau 3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Texte niveau 4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Texte niveau 5</a:t>
            </a: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Diapositive de titre v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image16.jpg" descr="PPT-5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image12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51945" y="6373500"/>
            <a:ext cx="720081" cy="3209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image1.tif" descr="S:\serv_com\01_CHARTE-INSA-Rennes\2014\08_Modèles-PPT\Triangle-bas.eps"/>
          <p:cNvPicPr/>
          <p:nvPr/>
        </p:nvPicPr>
        <p:blipFill>
          <a:blip r:embed="rId4">
            <a:extLst/>
          </a:blip>
          <a:srcRect b="42646"/>
          <a:stretch>
            <a:fillRect/>
          </a:stretch>
        </p:blipFill>
        <p:spPr>
          <a:xfrm>
            <a:off x="2708275" y="6388491"/>
            <a:ext cx="1944217" cy="4695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image2.png" descr="Logo_INSALyon-quadri copi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01954" y="359999"/>
            <a:ext cx="2306322" cy="502921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Shape 158"/>
          <p:cNvSpPr>
            <a:spLocks noGrp="1"/>
          </p:cNvSpPr>
          <p:nvPr>
            <p:ph type="title"/>
          </p:nvPr>
        </p:nvSpPr>
        <p:spPr>
          <a:xfrm>
            <a:off x="2708275" y="4384650"/>
            <a:ext cx="6937741" cy="1082676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FFFFFF"/>
                </a:solidFill>
              </a:rPr>
              <a:t>Texte du titre</a:t>
            </a:r>
          </a:p>
        </p:txBody>
      </p:sp>
      <p:sp>
        <p:nvSpPr>
          <p:cNvPr id="159" name="Shape 159"/>
          <p:cNvSpPr>
            <a:spLocks noGrp="1"/>
          </p:cNvSpPr>
          <p:nvPr>
            <p:ph type="body" idx="1"/>
          </p:nvPr>
        </p:nvSpPr>
        <p:spPr>
          <a:xfrm>
            <a:off x="2708275" y="5467324"/>
            <a:ext cx="6937741" cy="68277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800" b="1">
                <a:solidFill>
                  <a:srgbClr val="FFFFFF"/>
                </a:solidFill>
              </a:defRPr>
            </a:lvl1pPr>
            <a:lvl2pPr marL="0" indent="457200">
              <a:spcBef>
                <a:spcPts val="600"/>
              </a:spcBef>
              <a:buSzTx/>
              <a:buFontTx/>
              <a:buNone/>
              <a:defRPr sz="2800" b="1">
                <a:solidFill>
                  <a:srgbClr val="FFFFFF"/>
                </a:solidFill>
              </a:defRPr>
            </a:lvl2pPr>
            <a:lvl3pPr marL="0" indent="914400">
              <a:spcBef>
                <a:spcPts val="600"/>
              </a:spcBef>
              <a:buSzTx/>
              <a:buFontTx/>
              <a:buNone/>
              <a:defRPr sz="2800" b="1">
                <a:solidFill>
                  <a:srgbClr val="FFFFFF"/>
                </a:solidFill>
              </a:defRPr>
            </a:lvl3pPr>
            <a:lvl4pPr marL="0" indent="1371600">
              <a:spcBef>
                <a:spcPts val="600"/>
              </a:spcBef>
              <a:buSzTx/>
              <a:buFontTx/>
              <a:buNone/>
              <a:defRPr sz="2800" b="1">
                <a:solidFill>
                  <a:srgbClr val="FFFFFF"/>
                </a:solidFill>
              </a:defRPr>
            </a:lvl4pPr>
            <a:lvl5pPr marL="0" indent="1828800">
              <a:spcBef>
                <a:spcPts val="600"/>
              </a:spcBef>
              <a:buSzTx/>
              <a:buFontTx/>
              <a:buNone/>
              <a:defRPr sz="2800" b="1">
                <a:solidFill>
                  <a:srgbClr val="FFFFFF"/>
                </a:solidFill>
              </a:defRPr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Texte niveau 1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Texte niveau 2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Texte niveau 3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Texte niveau 4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Texte niveau 5</a:t>
            </a:r>
          </a:p>
        </p:txBody>
      </p:sp>
      <p:sp>
        <p:nvSpPr>
          <p:cNvPr id="160" name="Shape 160"/>
          <p:cNvSpPr/>
          <p:nvPr/>
        </p:nvSpPr>
        <p:spPr>
          <a:xfrm rot="16200000">
            <a:off x="4110666" y="-1147017"/>
            <a:ext cx="3922109" cy="6167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6" h="21600" extrusionOk="0">
                <a:moveTo>
                  <a:pt x="0" y="21583"/>
                </a:moveTo>
                <a:lnTo>
                  <a:pt x="16170" y="0"/>
                </a:lnTo>
                <a:lnTo>
                  <a:pt x="21470" y="7627"/>
                </a:lnTo>
                <a:cubicBezTo>
                  <a:pt x="21496" y="14103"/>
                  <a:pt x="21600" y="16181"/>
                  <a:pt x="21511" y="21600"/>
                </a:cubicBezTo>
                <a:lnTo>
                  <a:pt x="11060" y="21575"/>
                </a:lnTo>
                <a:lnTo>
                  <a:pt x="0" y="21583"/>
                </a:lnTo>
                <a:close/>
              </a:path>
            </a:pathLst>
          </a:custGeom>
          <a:gradFill>
            <a:gsLst>
              <a:gs pos="0">
                <a:srgbClr val="004D6F">
                  <a:alpha val="37000"/>
                </a:srgbClr>
              </a:gs>
              <a:gs pos="100000">
                <a:srgbClr val="FFFFFF">
                  <a:alpha val="3700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6171072" y="-24175"/>
            <a:ext cx="2972930" cy="1936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9" h="21574" extrusionOk="0">
                <a:moveTo>
                  <a:pt x="0" y="6243"/>
                </a:moveTo>
                <a:lnTo>
                  <a:pt x="8640" y="0"/>
                </a:lnTo>
                <a:lnTo>
                  <a:pt x="21549" y="79"/>
                </a:lnTo>
                <a:cubicBezTo>
                  <a:pt x="21549" y="7244"/>
                  <a:pt x="21497" y="21600"/>
                  <a:pt x="21549" y="21574"/>
                </a:cubicBezTo>
                <a:cubicBezTo>
                  <a:pt x="21600" y="21547"/>
                  <a:pt x="7183" y="11353"/>
                  <a:pt x="0" y="6243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47000"/>
                </a:srgbClr>
              </a:gs>
              <a:gs pos="100000">
                <a:srgbClr val="0F4E6E">
                  <a:alpha val="6800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2" name="Shape 162"/>
          <p:cNvSpPr/>
          <p:nvPr/>
        </p:nvSpPr>
        <p:spPr>
          <a:xfrm rot="16200000">
            <a:off x="7020499" y="344601"/>
            <a:ext cx="2063440" cy="2183563"/>
          </a:xfrm>
          <a:prstGeom prst="triangle">
            <a:avLst/>
          </a:prstGeom>
          <a:gradFill>
            <a:gsLst>
              <a:gs pos="0">
                <a:srgbClr val="004D6F">
                  <a:alpha val="46000"/>
                </a:srgbClr>
              </a:gs>
              <a:gs pos="100000">
                <a:srgbClr val="FFFFFF">
                  <a:alpha val="16000"/>
                </a:srgbClr>
              </a:gs>
            </a:gsLst>
            <a:lin ang="594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3" name="Shape 163"/>
          <p:cNvSpPr/>
          <p:nvPr/>
        </p:nvSpPr>
        <p:spPr>
          <a:xfrm rot="5400000">
            <a:off x="125760" y="1170309"/>
            <a:ext cx="4320480" cy="4572001"/>
          </a:xfrm>
          <a:prstGeom prst="triangle">
            <a:avLst/>
          </a:prstGeom>
          <a:solidFill>
            <a:srgbClr val="004D6F">
              <a:alpha val="4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4" name="Shape 164"/>
          <p:cNvSpPr/>
          <p:nvPr/>
        </p:nvSpPr>
        <p:spPr>
          <a:xfrm rot="5400000">
            <a:off x="125760" y="782959"/>
            <a:ext cx="4320480" cy="4572001"/>
          </a:xfrm>
          <a:prstGeom prst="triangle">
            <a:avLst/>
          </a:prstGeom>
          <a:gradFill>
            <a:gsLst>
              <a:gs pos="0">
                <a:srgbClr val="FFFFFF">
                  <a:alpha val="26000"/>
                </a:srgbClr>
              </a:gs>
              <a:gs pos="100000">
                <a:srgbClr val="004D6F">
                  <a:alpha val="2600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Diapositive de titre v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image17.jpg" descr="PPT-6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image12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51945" y="6373500"/>
            <a:ext cx="720081" cy="3209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image1.tif" descr="S:\serv_com\01_CHARTE-INSA-Rennes\2014\08_Modèles-PPT\Triangle-bas.eps"/>
          <p:cNvPicPr/>
          <p:nvPr/>
        </p:nvPicPr>
        <p:blipFill>
          <a:blip r:embed="rId4">
            <a:extLst/>
          </a:blip>
          <a:srcRect b="42646"/>
          <a:stretch>
            <a:fillRect/>
          </a:stretch>
        </p:blipFill>
        <p:spPr>
          <a:xfrm>
            <a:off x="2708275" y="6388491"/>
            <a:ext cx="1944217" cy="4695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image2.png" descr="Logo_INSALyon-quadri copi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01954" y="359999"/>
            <a:ext cx="2306322" cy="502921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Shape 170"/>
          <p:cNvSpPr>
            <a:spLocks noGrp="1"/>
          </p:cNvSpPr>
          <p:nvPr>
            <p:ph type="title"/>
          </p:nvPr>
        </p:nvSpPr>
        <p:spPr>
          <a:xfrm>
            <a:off x="2708275" y="4384650"/>
            <a:ext cx="6937741" cy="1082676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FFFFFF"/>
                </a:solidFill>
              </a:rPr>
              <a:t>Texte du titre</a:t>
            </a:r>
          </a:p>
        </p:txBody>
      </p:sp>
      <p:sp>
        <p:nvSpPr>
          <p:cNvPr id="171" name="Shape 171"/>
          <p:cNvSpPr>
            <a:spLocks noGrp="1"/>
          </p:cNvSpPr>
          <p:nvPr>
            <p:ph type="body" idx="1"/>
          </p:nvPr>
        </p:nvSpPr>
        <p:spPr>
          <a:xfrm>
            <a:off x="2708275" y="5467324"/>
            <a:ext cx="6937741" cy="68277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800" b="1">
                <a:solidFill>
                  <a:srgbClr val="FFFFFF"/>
                </a:solidFill>
              </a:defRPr>
            </a:lvl1pPr>
            <a:lvl2pPr marL="0" indent="457200">
              <a:spcBef>
                <a:spcPts val="600"/>
              </a:spcBef>
              <a:buSzTx/>
              <a:buFontTx/>
              <a:buNone/>
              <a:defRPr sz="2800" b="1">
                <a:solidFill>
                  <a:srgbClr val="FFFFFF"/>
                </a:solidFill>
              </a:defRPr>
            </a:lvl2pPr>
            <a:lvl3pPr marL="0" indent="914400">
              <a:spcBef>
                <a:spcPts val="600"/>
              </a:spcBef>
              <a:buSzTx/>
              <a:buFontTx/>
              <a:buNone/>
              <a:defRPr sz="2800" b="1">
                <a:solidFill>
                  <a:srgbClr val="FFFFFF"/>
                </a:solidFill>
              </a:defRPr>
            </a:lvl3pPr>
            <a:lvl4pPr marL="0" indent="1371600">
              <a:spcBef>
                <a:spcPts val="600"/>
              </a:spcBef>
              <a:buSzTx/>
              <a:buFontTx/>
              <a:buNone/>
              <a:defRPr sz="2800" b="1">
                <a:solidFill>
                  <a:srgbClr val="FFFFFF"/>
                </a:solidFill>
              </a:defRPr>
            </a:lvl4pPr>
            <a:lvl5pPr marL="0" indent="1828800">
              <a:spcBef>
                <a:spcPts val="600"/>
              </a:spcBef>
              <a:buSzTx/>
              <a:buFontTx/>
              <a:buNone/>
              <a:defRPr sz="2800" b="1">
                <a:solidFill>
                  <a:srgbClr val="FFFFFF"/>
                </a:solidFill>
              </a:defRPr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Texte niveau 1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Texte niveau 2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Texte niveau 3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Texte niveau 4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Texte niveau 5</a:t>
            </a:r>
          </a:p>
        </p:txBody>
      </p:sp>
      <p:sp>
        <p:nvSpPr>
          <p:cNvPr id="172" name="Shape 172"/>
          <p:cNvSpPr/>
          <p:nvPr/>
        </p:nvSpPr>
        <p:spPr>
          <a:xfrm rot="16200000">
            <a:off x="4110666" y="-1147017"/>
            <a:ext cx="3922109" cy="6167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6" h="21600" extrusionOk="0">
                <a:moveTo>
                  <a:pt x="0" y="21583"/>
                </a:moveTo>
                <a:lnTo>
                  <a:pt x="16170" y="0"/>
                </a:lnTo>
                <a:lnTo>
                  <a:pt x="21470" y="7627"/>
                </a:lnTo>
                <a:cubicBezTo>
                  <a:pt x="21496" y="14103"/>
                  <a:pt x="21600" y="16181"/>
                  <a:pt x="21511" y="21600"/>
                </a:cubicBezTo>
                <a:lnTo>
                  <a:pt x="11060" y="21575"/>
                </a:lnTo>
                <a:lnTo>
                  <a:pt x="0" y="21583"/>
                </a:lnTo>
                <a:close/>
              </a:path>
            </a:pathLst>
          </a:custGeom>
          <a:gradFill>
            <a:gsLst>
              <a:gs pos="0">
                <a:srgbClr val="004D6F">
                  <a:alpha val="37000"/>
                </a:srgbClr>
              </a:gs>
              <a:gs pos="100000">
                <a:srgbClr val="FFFFFF">
                  <a:alpha val="3700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6171072" y="-24175"/>
            <a:ext cx="2972930" cy="1936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9" h="21574" extrusionOk="0">
                <a:moveTo>
                  <a:pt x="0" y="6243"/>
                </a:moveTo>
                <a:lnTo>
                  <a:pt x="8640" y="0"/>
                </a:lnTo>
                <a:lnTo>
                  <a:pt x="21549" y="79"/>
                </a:lnTo>
                <a:cubicBezTo>
                  <a:pt x="21549" y="7244"/>
                  <a:pt x="21497" y="21600"/>
                  <a:pt x="21549" y="21574"/>
                </a:cubicBezTo>
                <a:cubicBezTo>
                  <a:pt x="21600" y="21547"/>
                  <a:pt x="7183" y="11353"/>
                  <a:pt x="0" y="6243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47000"/>
                </a:srgbClr>
              </a:gs>
              <a:gs pos="100000">
                <a:srgbClr val="0F4E6E">
                  <a:alpha val="6800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6200000">
            <a:off x="7020499" y="344601"/>
            <a:ext cx="2063440" cy="2183563"/>
          </a:xfrm>
          <a:prstGeom prst="triangle">
            <a:avLst/>
          </a:prstGeom>
          <a:gradFill>
            <a:gsLst>
              <a:gs pos="0">
                <a:srgbClr val="004D6F">
                  <a:alpha val="46000"/>
                </a:srgbClr>
              </a:gs>
              <a:gs pos="100000">
                <a:srgbClr val="FFFFFF">
                  <a:alpha val="16000"/>
                </a:srgbClr>
              </a:gs>
            </a:gsLst>
            <a:lin ang="594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5" name="Shape 175"/>
          <p:cNvSpPr/>
          <p:nvPr/>
        </p:nvSpPr>
        <p:spPr>
          <a:xfrm rot="5400000">
            <a:off x="125760" y="1170309"/>
            <a:ext cx="4320480" cy="4572001"/>
          </a:xfrm>
          <a:prstGeom prst="triangle">
            <a:avLst/>
          </a:prstGeom>
          <a:solidFill>
            <a:srgbClr val="004D6F">
              <a:alpha val="4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6" name="Shape 176"/>
          <p:cNvSpPr/>
          <p:nvPr/>
        </p:nvSpPr>
        <p:spPr>
          <a:xfrm rot="5400000">
            <a:off x="125760" y="782959"/>
            <a:ext cx="4320480" cy="4572001"/>
          </a:xfrm>
          <a:prstGeom prst="triangle">
            <a:avLst/>
          </a:prstGeom>
          <a:gradFill>
            <a:gsLst>
              <a:gs pos="0">
                <a:srgbClr val="FFFFFF">
                  <a:alpha val="26000"/>
                </a:srgbClr>
              </a:gs>
              <a:gs pos="100000">
                <a:srgbClr val="004D6F">
                  <a:alpha val="2600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title"/>
          </p:nvPr>
        </p:nvSpPr>
        <p:spPr>
          <a:xfrm>
            <a:off x="457200" y="2245729"/>
            <a:ext cx="8229600" cy="1217853"/>
          </a:xfrm>
          <a:prstGeom prst="rect">
            <a:avLst/>
          </a:prstGeom>
        </p:spPr>
        <p:txBody>
          <a:bodyPr lIns="45719" tIns="45719" rIns="45719" bIns="45719"/>
          <a:lstStyle>
            <a:lvl1pPr algn="ctr">
              <a:defRPr sz="3600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808080"/>
                </a:solidFill>
              </a:rPr>
              <a:t>Texte du titre</a:t>
            </a:r>
          </a:p>
        </p:txBody>
      </p:sp>
      <p:sp>
        <p:nvSpPr>
          <p:cNvPr id="179" name="Shape 179"/>
          <p:cNvSpPr/>
          <p:nvPr/>
        </p:nvSpPr>
        <p:spPr>
          <a:xfrm rot="16200000" flipH="1" flipV="1">
            <a:off x="204822" y="6392533"/>
            <a:ext cx="273924" cy="6835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583"/>
                </a:moveTo>
                <a:lnTo>
                  <a:pt x="21579" y="0"/>
                </a:lnTo>
                <a:cubicBezTo>
                  <a:pt x="21586" y="7200"/>
                  <a:pt x="21593" y="14400"/>
                  <a:pt x="21600" y="21600"/>
                </a:cubicBezTo>
                <a:lnTo>
                  <a:pt x="14760" y="21575"/>
                </a:lnTo>
                <a:lnTo>
                  <a:pt x="0" y="21583"/>
                </a:ln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80" name="image3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37925" y="6474385"/>
            <a:ext cx="636200" cy="2835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image18.png" descr="Logo_INSALyon-quadri copi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5576" y="6535078"/>
            <a:ext cx="1008001" cy="219808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Shape 182"/>
          <p:cNvSpPr>
            <a:spLocks noGrp="1"/>
          </p:cNvSpPr>
          <p:nvPr>
            <p:ph type="body" idx="1"/>
          </p:nvPr>
        </p:nvSpPr>
        <p:spPr>
          <a:xfrm>
            <a:off x="683568" y="3463581"/>
            <a:ext cx="7772401" cy="794933"/>
          </a:xfrm>
          <a:prstGeom prst="rect">
            <a:avLst/>
          </a:prstGeom>
        </p:spPr>
        <p:txBody>
          <a:bodyPr anchor="ctr"/>
          <a:lstStyle>
            <a:lvl1pPr marL="0" indent="0" algn="ctr" defTabSz="914400">
              <a:spcBef>
                <a:spcPts val="0"/>
              </a:spcBef>
              <a:buSzTx/>
              <a:buFontTx/>
              <a:buNone/>
              <a:defRPr sz="2000">
                <a:solidFill>
                  <a:srgbClr val="9B9B9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 algn="ctr" defTabSz="914400">
              <a:spcBef>
                <a:spcPts val="0"/>
              </a:spcBef>
              <a:buSzTx/>
              <a:buFontTx/>
              <a:buNone/>
              <a:defRPr sz="2000">
                <a:solidFill>
                  <a:srgbClr val="9B9B9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 algn="ctr" defTabSz="914400">
              <a:spcBef>
                <a:spcPts val="0"/>
              </a:spcBef>
              <a:buSzTx/>
              <a:buFontTx/>
              <a:buNone/>
              <a:defRPr sz="2000">
                <a:solidFill>
                  <a:srgbClr val="9B9B9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 algn="ctr" defTabSz="914400">
              <a:spcBef>
                <a:spcPts val="0"/>
              </a:spcBef>
              <a:buSzTx/>
              <a:buFontTx/>
              <a:buNone/>
              <a:defRPr sz="2000">
                <a:solidFill>
                  <a:srgbClr val="9B9B9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 algn="ctr" defTabSz="914400">
              <a:spcBef>
                <a:spcPts val="0"/>
              </a:spcBef>
              <a:buSzTx/>
              <a:buFontTx/>
              <a:buNone/>
              <a:defRPr sz="2000">
                <a:solidFill>
                  <a:srgbClr val="9B9B9B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9B9B9B"/>
                </a:solidFill>
              </a:rPr>
              <a:t>Texte niveau 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9B9B9B"/>
                </a:solidFill>
              </a:rPr>
              <a:t>Texte niveau 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9B9B9B"/>
                </a:solidFill>
              </a:rPr>
              <a:t>Texte niveau 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9B9B9B"/>
                </a:solidFill>
              </a:rPr>
              <a:t>Texte niveau 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9B9B9B"/>
                </a:solidFill>
              </a:rPr>
              <a:t>Texte niveau 5</a:t>
            </a:r>
          </a:p>
        </p:txBody>
      </p:sp>
      <p:sp>
        <p:nvSpPr>
          <p:cNvPr id="183" name="Shape 183"/>
          <p:cNvSpPr/>
          <p:nvPr/>
        </p:nvSpPr>
        <p:spPr>
          <a:xfrm rot="5400000" flipH="1" flipV="1">
            <a:off x="8382720" y="-325702"/>
            <a:ext cx="435581" cy="10869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583"/>
                </a:moveTo>
                <a:lnTo>
                  <a:pt x="21579" y="0"/>
                </a:lnTo>
                <a:cubicBezTo>
                  <a:pt x="21586" y="7200"/>
                  <a:pt x="21593" y="14400"/>
                  <a:pt x="21600" y="21600"/>
                </a:cubicBezTo>
                <a:lnTo>
                  <a:pt x="14760" y="21575"/>
                </a:lnTo>
                <a:lnTo>
                  <a:pt x="0" y="21583"/>
                </a:lnTo>
                <a:close/>
              </a:path>
            </a:pathLst>
          </a:custGeom>
          <a:gradFill>
            <a:gsLst>
              <a:gs pos="0">
                <a:srgbClr val="004D6F"/>
              </a:gs>
              <a:gs pos="100000">
                <a:srgbClr val="FFFFFF">
                  <a:alpha val="47000"/>
                </a:srgbClr>
              </a:gs>
            </a:gsLst>
            <a:lin ang="588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4" name="Shape 184"/>
          <p:cNvSpPr/>
          <p:nvPr/>
        </p:nvSpPr>
        <p:spPr>
          <a:xfrm rot="5400000" flipH="1" flipV="1">
            <a:off x="8665254" y="-204823"/>
            <a:ext cx="273924" cy="6835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583"/>
                </a:moveTo>
                <a:lnTo>
                  <a:pt x="21579" y="0"/>
                </a:lnTo>
                <a:cubicBezTo>
                  <a:pt x="21586" y="7200"/>
                  <a:pt x="21593" y="14400"/>
                  <a:pt x="21600" y="21600"/>
                </a:cubicBezTo>
                <a:lnTo>
                  <a:pt x="14760" y="21575"/>
                </a:lnTo>
                <a:lnTo>
                  <a:pt x="0" y="21583"/>
                </a:lnTo>
                <a:close/>
              </a:path>
            </a:pathLst>
          </a:custGeom>
          <a:gradFill>
            <a:gsLst>
              <a:gs pos="0">
                <a:srgbClr val="004D6F"/>
              </a:gs>
              <a:gs pos="100000">
                <a:srgbClr val="FFFFFF">
                  <a:alpha val="57000"/>
                </a:srgbClr>
              </a:gs>
            </a:gsLst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conten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600"/>
              <a:t>Texte niveau 1</a:t>
            </a:r>
          </a:p>
          <a:p>
            <a:pPr lvl="1">
              <a:defRPr sz="1800"/>
            </a:pPr>
            <a:r>
              <a:rPr sz="1600"/>
              <a:t>Texte niveau 2</a:t>
            </a:r>
          </a:p>
          <a:p>
            <a:pPr lvl="2">
              <a:defRPr sz="1800"/>
            </a:pPr>
            <a:r>
              <a:rPr sz="1600"/>
              <a:t>Texte niveau 3</a:t>
            </a:r>
          </a:p>
          <a:p>
            <a:pPr lvl="3">
              <a:defRPr sz="1800"/>
            </a:pPr>
            <a:r>
              <a:rPr sz="1600"/>
              <a:t>Texte niveau 4</a:t>
            </a:r>
          </a:p>
          <a:p>
            <a:pPr lvl="4">
              <a:defRPr sz="1800"/>
            </a:pPr>
            <a:r>
              <a:rPr sz="1600"/>
              <a:t>Texte niveau 5</a:t>
            </a:r>
          </a:p>
        </p:txBody>
      </p:sp>
      <p:sp>
        <p:nvSpPr>
          <p:cNvPr id="187" name="Shape 1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0F4E6E"/>
                </a:solidFill>
              </a:rPr>
              <a:t>Texte du titre</a:t>
            </a:r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4038600" cy="573325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>
                <a:solidFill>
                  <a:srgbClr val="0F4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62000" indent="-304800">
              <a:buFontTx/>
              <a:defRPr>
                <a:solidFill>
                  <a:srgbClr val="0F4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buFontTx/>
              <a:defRPr>
                <a:solidFill>
                  <a:srgbClr val="0F4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74800" indent="-203200">
              <a:buFontTx/>
              <a:buChar char="–"/>
              <a:defRPr>
                <a:solidFill>
                  <a:srgbClr val="0F4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32000" indent="-203200">
              <a:buFontTx/>
              <a:buChar char="»"/>
              <a:defRPr>
                <a:solidFill>
                  <a:srgbClr val="0F4E6E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0F4E6E"/>
                </a:solidFill>
              </a:rPr>
              <a:t>Texte niveau 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0F4E6E"/>
                </a:solidFill>
              </a:rPr>
              <a:t>Texte niveau 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0F4E6E"/>
                </a:solidFill>
              </a:rPr>
              <a:t>Texte niveau 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0F4E6E"/>
                </a:solidFill>
              </a:rPr>
              <a:t>Texte niveau 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0F4E6E"/>
                </a:solidFill>
              </a:rPr>
              <a:t>Texte niveau 5</a:t>
            </a:r>
          </a:p>
        </p:txBody>
      </p:sp>
      <p:sp>
        <p:nvSpPr>
          <p:cNvPr id="190" name="Shape 1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0F4E6E"/>
                </a:solidFill>
              </a:rPr>
              <a:t>Texte du titre</a:t>
            </a:r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contenu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/>
          </p:cNvSpPr>
          <p:nvPr>
            <p:ph type="body" idx="1"/>
          </p:nvPr>
        </p:nvSpPr>
        <p:spPr>
          <a:xfrm>
            <a:off x="467543" y="703677"/>
            <a:ext cx="4040189" cy="10498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SzTx/>
              <a:buFontTx/>
              <a:buNone/>
              <a:defRPr sz="14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>
              <a:buSzTx/>
              <a:buFontTx/>
              <a:buNone/>
              <a:defRPr sz="14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>
              <a:buSzTx/>
              <a:buFontTx/>
              <a:buNone/>
              <a:defRPr sz="14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>
              <a:buSzTx/>
              <a:buFontTx/>
              <a:buNone/>
              <a:defRPr sz="14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>
              <a:buSzTx/>
              <a:buFontTx/>
              <a:buNone/>
              <a:defRPr sz="14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400" b="1">
                <a:solidFill>
                  <a:srgbClr val="7F7F7F"/>
                </a:solidFill>
              </a:rPr>
              <a:t>Texte niveau 1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sz="1400" b="1">
                <a:solidFill>
                  <a:srgbClr val="7F7F7F"/>
                </a:solidFill>
              </a:rPr>
              <a:t>Texte niveau 2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sz="1400" b="1">
                <a:solidFill>
                  <a:srgbClr val="7F7F7F"/>
                </a:solidFill>
              </a:rPr>
              <a:t>Texte niveau 3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sz="1400" b="1">
                <a:solidFill>
                  <a:srgbClr val="7F7F7F"/>
                </a:solidFill>
              </a:rPr>
              <a:t>Texte niveau 4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sz="1400" b="1">
                <a:solidFill>
                  <a:srgbClr val="7F7F7F"/>
                </a:solidFill>
              </a:rPr>
              <a:t>Texte niveau 5</a:t>
            </a:r>
          </a:p>
        </p:txBody>
      </p:sp>
      <p:sp>
        <p:nvSpPr>
          <p:cNvPr id="193" name="Shape 193"/>
          <p:cNvSpPr>
            <a:spLocks noGrp="1"/>
          </p:cNvSpPr>
          <p:nvPr>
            <p:ph type="title"/>
          </p:nvPr>
        </p:nvSpPr>
        <p:spPr>
          <a:xfrm>
            <a:off x="382005" y="258854"/>
            <a:ext cx="8229601" cy="444824"/>
          </a:xfrm>
          <a:prstGeom prst="rect">
            <a:avLst/>
          </a:prstGeom>
        </p:spPr>
        <p:txBody>
          <a:bodyPr/>
          <a:lstStyle/>
          <a:p>
            <a:pPr lvl="0"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0F4E6E"/>
                </a:solidFill>
              </a:rPr>
              <a:t>Texte du titre</a:t>
            </a:r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conten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/>
          </p:cNvSpPr>
          <p:nvPr>
            <p:ph type="body" idx="1"/>
          </p:nvPr>
        </p:nvSpPr>
        <p:spPr>
          <a:xfrm>
            <a:off x="3575050" y="864142"/>
            <a:ext cx="5111750" cy="599385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838200" indent="-381000">
              <a:spcBef>
                <a:spcPts val="400"/>
              </a:spcBef>
              <a:buFontTx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marL="1295400" indent="-381000">
              <a:spcBef>
                <a:spcPts val="400"/>
              </a:spcBef>
              <a:buFontTx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>
              <a:spcBef>
                <a:spcPts val="400"/>
              </a:spcBef>
              <a:buFontTx/>
              <a:buChar char="–"/>
              <a:defRPr sz="2000">
                <a:latin typeface="Calibri"/>
                <a:ea typeface="Calibri"/>
                <a:cs typeface="Calibri"/>
                <a:sym typeface="Calibri"/>
              </a:defRPr>
            </a:lvl4pPr>
            <a:lvl5pPr>
              <a:spcBef>
                <a:spcPts val="400"/>
              </a:spcBef>
              <a:buFontTx/>
              <a:buChar char="»"/>
              <a:defRPr sz="20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/>
            </a:pPr>
            <a:r>
              <a:rPr sz="2000"/>
              <a:t>Texte niveau 1</a:t>
            </a:r>
          </a:p>
          <a:p>
            <a:pPr lvl="1">
              <a:defRPr sz="1800"/>
            </a:pPr>
            <a:r>
              <a:rPr sz="2000"/>
              <a:t>Texte niveau 2</a:t>
            </a:r>
          </a:p>
          <a:p>
            <a:pPr lvl="2">
              <a:defRPr sz="1800"/>
            </a:pPr>
            <a:r>
              <a:rPr sz="2000"/>
              <a:t>Texte niveau 3</a:t>
            </a:r>
          </a:p>
          <a:p>
            <a:pPr lvl="3">
              <a:defRPr sz="1800"/>
            </a:pPr>
            <a:r>
              <a:rPr sz="2000"/>
              <a:t>Texte niveau 4</a:t>
            </a:r>
          </a:p>
          <a:p>
            <a:pPr lvl="4">
              <a:defRPr sz="1800"/>
            </a:pPr>
            <a:r>
              <a:rPr sz="2000"/>
              <a:t>Texte niveau 5</a:t>
            </a:r>
          </a:p>
        </p:txBody>
      </p:sp>
      <p:sp>
        <p:nvSpPr>
          <p:cNvPr id="196" name="Shape 196"/>
          <p:cNvSpPr>
            <a:spLocks noGrp="1"/>
          </p:cNvSpPr>
          <p:nvPr>
            <p:ph type="title"/>
          </p:nvPr>
        </p:nvSpPr>
        <p:spPr>
          <a:xfrm>
            <a:off x="382005" y="98389"/>
            <a:ext cx="8229601" cy="765754"/>
          </a:xfrm>
          <a:prstGeom prst="rect">
            <a:avLst/>
          </a:prstGeom>
        </p:spPr>
        <p:txBody>
          <a:bodyPr/>
          <a:lstStyle/>
          <a:p>
            <a:pPr lvl="0"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0F4E6E"/>
                </a:solidFill>
              </a:rPr>
              <a:t>Texte du titre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Diapositive de titre v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 rot="16200000">
            <a:off x="4110666" y="-1147017"/>
            <a:ext cx="3922109" cy="6167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6" h="21600" extrusionOk="0">
                <a:moveTo>
                  <a:pt x="0" y="21583"/>
                </a:moveTo>
                <a:lnTo>
                  <a:pt x="16170" y="0"/>
                </a:lnTo>
                <a:lnTo>
                  <a:pt x="21470" y="7627"/>
                </a:lnTo>
                <a:cubicBezTo>
                  <a:pt x="21496" y="14103"/>
                  <a:pt x="21600" y="16181"/>
                  <a:pt x="21511" y="21600"/>
                </a:cubicBezTo>
                <a:lnTo>
                  <a:pt x="11060" y="21575"/>
                </a:lnTo>
                <a:lnTo>
                  <a:pt x="0" y="21583"/>
                </a:lnTo>
                <a:close/>
              </a:path>
            </a:pathLst>
          </a:custGeom>
          <a:gradFill>
            <a:gsLst>
              <a:gs pos="0">
                <a:srgbClr val="004D6F"/>
              </a:gs>
              <a:gs pos="100000">
                <a:srgbClr val="FFFFFF">
                  <a:alpha val="6100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4" name="image1.tif" descr="S:\serv_com\01_CHARTE-INSA-Rennes\2014\08_Modèles-PPT\Triangle-bas.eps"/>
          <p:cNvPicPr/>
          <p:nvPr/>
        </p:nvPicPr>
        <p:blipFill>
          <a:blip r:embed="rId2">
            <a:extLst/>
          </a:blip>
          <a:srcRect b="42646"/>
          <a:stretch>
            <a:fillRect/>
          </a:stretch>
        </p:blipFill>
        <p:spPr>
          <a:xfrm>
            <a:off x="2708275" y="6388491"/>
            <a:ext cx="1944217" cy="46950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image2.png" descr="Logo_INSALyon-quadri copi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1954" y="359999"/>
            <a:ext cx="2306322" cy="502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" name="image3.t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251945" y="6373500"/>
            <a:ext cx="720081" cy="320906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Shape 27"/>
          <p:cNvSpPr/>
          <p:nvPr/>
        </p:nvSpPr>
        <p:spPr>
          <a:xfrm rot="5400000">
            <a:off x="125760" y="1170309"/>
            <a:ext cx="4320480" cy="4572001"/>
          </a:xfrm>
          <a:prstGeom prst="triangle">
            <a:avLst/>
          </a:prstGeom>
          <a:solidFill>
            <a:srgbClr val="004D6F">
              <a:alpha val="7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 rot="5400000">
            <a:off x="125760" y="782959"/>
            <a:ext cx="4320480" cy="4572001"/>
          </a:xfrm>
          <a:prstGeom prst="triangle">
            <a:avLst/>
          </a:prstGeom>
          <a:gradFill>
            <a:gsLst>
              <a:gs pos="0">
                <a:srgbClr val="FFFFFF">
                  <a:alpha val="36000"/>
                </a:srgbClr>
              </a:gs>
              <a:gs pos="100000">
                <a:srgbClr val="004D6F">
                  <a:alpha val="8000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2708275" y="4384650"/>
            <a:ext cx="6937741" cy="1082676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 sz="3600">
                <a:solidFill>
                  <a:srgbClr val="808080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808080"/>
                </a:solidFill>
              </a:rPr>
              <a:t>Texte du titre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xfrm>
            <a:off x="2708275" y="5467324"/>
            <a:ext cx="6937741" cy="68277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800" b="1">
                <a:solidFill>
                  <a:srgbClr val="7F7F7F"/>
                </a:solidFill>
              </a:defRPr>
            </a:lvl1pPr>
            <a:lvl2pPr marL="0" indent="457200">
              <a:spcBef>
                <a:spcPts val="600"/>
              </a:spcBef>
              <a:buSzTx/>
              <a:buFontTx/>
              <a:buNone/>
              <a:defRPr sz="2800" b="1">
                <a:solidFill>
                  <a:srgbClr val="7F7F7F"/>
                </a:solidFill>
              </a:defRPr>
            </a:lvl2pPr>
            <a:lvl3pPr marL="0" indent="914400">
              <a:spcBef>
                <a:spcPts val="600"/>
              </a:spcBef>
              <a:buSzTx/>
              <a:buFontTx/>
              <a:buNone/>
              <a:defRPr sz="2800" b="1">
                <a:solidFill>
                  <a:srgbClr val="7F7F7F"/>
                </a:solidFill>
              </a:defRPr>
            </a:lvl3pPr>
            <a:lvl4pPr marL="0" indent="1371600">
              <a:spcBef>
                <a:spcPts val="600"/>
              </a:spcBef>
              <a:buSzTx/>
              <a:buFontTx/>
              <a:buNone/>
              <a:defRPr sz="2800" b="1">
                <a:solidFill>
                  <a:srgbClr val="7F7F7F"/>
                </a:solidFill>
              </a:defRPr>
            </a:lvl4pPr>
            <a:lvl5pPr marL="0" indent="1828800">
              <a:spcBef>
                <a:spcPts val="600"/>
              </a:spcBef>
              <a:buSzTx/>
              <a:buFontTx/>
              <a:buNone/>
              <a:defRPr sz="2800" b="1">
                <a:solidFill>
                  <a:srgbClr val="7F7F7F"/>
                </a:solidFill>
              </a:defRPr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7F7F7F"/>
                </a:solidFill>
              </a:rPr>
              <a:t>Texte niveau 1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7F7F7F"/>
                </a:solidFill>
              </a:rPr>
              <a:t>Texte niveau 2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7F7F7F"/>
                </a:solidFill>
              </a:rPr>
              <a:t>Texte niveau 3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7F7F7F"/>
                </a:solidFill>
              </a:rPr>
              <a:t>Texte niveau 4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7F7F7F"/>
                </a:solidFill>
              </a:rPr>
              <a:t>Texte niveau 5</a:t>
            </a:r>
          </a:p>
        </p:txBody>
      </p:sp>
      <p:sp>
        <p:nvSpPr>
          <p:cNvPr id="31" name="Shape 31"/>
          <p:cNvSpPr/>
          <p:nvPr/>
        </p:nvSpPr>
        <p:spPr>
          <a:xfrm>
            <a:off x="6173141" y="-29253"/>
            <a:ext cx="2972929" cy="1936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9" h="21574" extrusionOk="0">
                <a:moveTo>
                  <a:pt x="0" y="6243"/>
                </a:moveTo>
                <a:lnTo>
                  <a:pt x="8640" y="0"/>
                </a:lnTo>
                <a:lnTo>
                  <a:pt x="21549" y="79"/>
                </a:lnTo>
                <a:cubicBezTo>
                  <a:pt x="21549" y="7244"/>
                  <a:pt x="21497" y="21600"/>
                  <a:pt x="21549" y="21574"/>
                </a:cubicBezTo>
                <a:cubicBezTo>
                  <a:pt x="21600" y="21547"/>
                  <a:pt x="7183" y="11353"/>
                  <a:pt x="0" y="6243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47000"/>
                </a:srgbClr>
              </a:gs>
              <a:gs pos="100000">
                <a:srgbClr val="0F4E6E">
                  <a:alpha val="6800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" name="Shape 32"/>
          <p:cNvSpPr/>
          <p:nvPr/>
        </p:nvSpPr>
        <p:spPr>
          <a:xfrm rot="16200000">
            <a:off x="7020499" y="344601"/>
            <a:ext cx="2063440" cy="2183563"/>
          </a:xfrm>
          <a:prstGeom prst="triangle">
            <a:avLst/>
          </a:prstGeom>
          <a:gradFill>
            <a:gsLst>
              <a:gs pos="0">
                <a:srgbClr val="0F4E6E">
                  <a:alpha val="46000"/>
                </a:srgbClr>
              </a:gs>
              <a:gs pos="100000">
                <a:srgbClr val="FFFFFF">
                  <a:alpha val="16000"/>
                </a:srgbClr>
              </a:gs>
            </a:gsLst>
            <a:lin ang="594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/>
        </p:nvSpPr>
        <p:spPr>
          <a:xfrm rot="16200000" flipH="1" flipV="1">
            <a:off x="204822" y="6392533"/>
            <a:ext cx="273924" cy="6835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583"/>
                </a:moveTo>
                <a:lnTo>
                  <a:pt x="21579" y="0"/>
                </a:lnTo>
                <a:cubicBezTo>
                  <a:pt x="21586" y="7200"/>
                  <a:pt x="21593" y="14400"/>
                  <a:pt x="21600" y="21600"/>
                </a:cubicBezTo>
                <a:lnTo>
                  <a:pt x="14760" y="21575"/>
                </a:lnTo>
                <a:lnTo>
                  <a:pt x="0" y="21583"/>
                </a:ln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99" name="image3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37925" y="6474385"/>
            <a:ext cx="636200" cy="28352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image18.png" descr="Logo_INSALyon-quadri copi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5576" y="6535078"/>
            <a:ext cx="1008001" cy="219808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Shape 201"/>
          <p:cNvSpPr/>
          <p:nvPr/>
        </p:nvSpPr>
        <p:spPr>
          <a:xfrm rot="5400000" flipH="1" flipV="1">
            <a:off x="8382720" y="-325702"/>
            <a:ext cx="435581" cy="10869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583"/>
                </a:moveTo>
                <a:lnTo>
                  <a:pt x="21579" y="0"/>
                </a:lnTo>
                <a:cubicBezTo>
                  <a:pt x="21586" y="7200"/>
                  <a:pt x="21593" y="14400"/>
                  <a:pt x="21600" y="21600"/>
                </a:cubicBezTo>
                <a:lnTo>
                  <a:pt x="14760" y="21575"/>
                </a:lnTo>
                <a:lnTo>
                  <a:pt x="0" y="21583"/>
                </a:lnTo>
                <a:close/>
              </a:path>
            </a:pathLst>
          </a:custGeom>
          <a:gradFill>
            <a:gsLst>
              <a:gs pos="0">
                <a:srgbClr val="004D6F"/>
              </a:gs>
              <a:gs pos="100000">
                <a:srgbClr val="FFFFFF">
                  <a:alpha val="47000"/>
                </a:srgbClr>
              </a:gs>
            </a:gsLst>
            <a:lin ang="588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2" name="Shape 202"/>
          <p:cNvSpPr/>
          <p:nvPr/>
        </p:nvSpPr>
        <p:spPr>
          <a:xfrm rot="5400000" flipH="1" flipV="1">
            <a:off x="8665254" y="-204823"/>
            <a:ext cx="273924" cy="6835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583"/>
                </a:moveTo>
                <a:lnTo>
                  <a:pt x="21579" y="0"/>
                </a:lnTo>
                <a:cubicBezTo>
                  <a:pt x="21586" y="7200"/>
                  <a:pt x="21593" y="14400"/>
                  <a:pt x="21600" y="21600"/>
                </a:cubicBezTo>
                <a:lnTo>
                  <a:pt x="14760" y="21575"/>
                </a:lnTo>
                <a:lnTo>
                  <a:pt x="0" y="21583"/>
                </a:lnTo>
                <a:close/>
              </a:path>
            </a:pathLst>
          </a:custGeom>
          <a:gradFill>
            <a:gsLst>
              <a:gs pos="0">
                <a:srgbClr val="004D6F"/>
              </a:gs>
              <a:gs pos="100000">
                <a:srgbClr val="FFFFFF">
                  <a:alpha val="57000"/>
                </a:srgbClr>
              </a:gs>
            </a:gsLst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Diapositive de titr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 rot="16200000">
            <a:off x="4110666" y="-1147017"/>
            <a:ext cx="3922109" cy="6167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6" h="21600" extrusionOk="0">
                <a:moveTo>
                  <a:pt x="0" y="21583"/>
                </a:moveTo>
                <a:lnTo>
                  <a:pt x="16170" y="0"/>
                </a:lnTo>
                <a:lnTo>
                  <a:pt x="21470" y="7627"/>
                </a:lnTo>
                <a:cubicBezTo>
                  <a:pt x="21496" y="14103"/>
                  <a:pt x="21600" y="16181"/>
                  <a:pt x="21511" y="21600"/>
                </a:cubicBezTo>
                <a:lnTo>
                  <a:pt x="11060" y="21575"/>
                </a:lnTo>
                <a:lnTo>
                  <a:pt x="0" y="21583"/>
                </a:lnTo>
                <a:close/>
              </a:path>
            </a:pathLst>
          </a:custGeom>
          <a:gradFill>
            <a:gsLst>
              <a:gs pos="0">
                <a:srgbClr val="004D6F"/>
              </a:gs>
              <a:gs pos="100000">
                <a:srgbClr val="FFFFFF">
                  <a:alpha val="6100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5" name="image3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51945" y="6373500"/>
            <a:ext cx="720081" cy="320906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image1.tif" descr="S:\serv_com\01_CHARTE-INSA-Rennes\2014\08_Modèles-PPT\Triangle-bas.eps"/>
          <p:cNvPicPr/>
          <p:nvPr/>
        </p:nvPicPr>
        <p:blipFill>
          <a:blip r:embed="rId3">
            <a:extLst/>
          </a:blip>
          <a:srcRect b="42646"/>
          <a:stretch>
            <a:fillRect/>
          </a:stretch>
        </p:blipFill>
        <p:spPr>
          <a:xfrm>
            <a:off x="2708275" y="6388491"/>
            <a:ext cx="1944217" cy="469509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image2.png" descr="Logo_INSALyon-quadri copi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1954" y="359999"/>
            <a:ext cx="2306322" cy="502921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Shape 38"/>
          <p:cNvSpPr/>
          <p:nvPr/>
        </p:nvSpPr>
        <p:spPr>
          <a:xfrm rot="5400000">
            <a:off x="125760" y="1170309"/>
            <a:ext cx="4320480" cy="4572001"/>
          </a:xfrm>
          <a:prstGeom prst="triangle">
            <a:avLst/>
          </a:prstGeom>
          <a:solidFill>
            <a:srgbClr val="004D6F">
              <a:alpha val="7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" name="Shape 39"/>
          <p:cNvSpPr/>
          <p:nvPr/>
        </p:nvSpPr>
        <p:spPr>
          <a:xfrm rot="5400000">
            <a:off x="125760" y="782959"/>
            <a:ext cx="4320480" cy="4572001"/>
          </a:xfrm>
          <a:prstGeom prst="triangle">
            <a:avLst/>
          </a:prstGeom>
          <a:gradFill>
            <a:gsLst>
              <a:gs pos="0">
                <a:srgbClr val="FFFFFF">
                  <a:alpha val="36000"/>
                </a:srgbClr>
              </a:gs>
              <a:gs pos="100000">
                <a:srgbClr val="004D6F">
                  <a:alpha val="8000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0" name="image5.jpg" descr="XW9K9746.jp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1340767"/>
            <a:ext cx="9144000" cy="4381501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xfrm>
            <a:off x="2708275" y="4384650"/>
            <a:ext cx="6937741" cy="1082676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 sz="3600">
                <a:solidFill>
                  <a:srgbClr val="000000"/>
                </a:solidFill>
              </a:defRPr>
            </a:lvl1pPr>
          </a:lstStyle>
          <a:p>
            <a:pPr lvl="0">
              <a:defRPr sz="1800" b="0"/>
            </a:pPr>
            <a:r>
              <a:rPr sz="3600" b="1"/>
              <a:t>Texte du titre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xfrm>
            <a:off x="2708275" y="5467324"/>
            <a:ext cx="6937741" cy="68277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800" b="1"/>
            </a:lvl1pPr>
            <a:lvl2pPr marL="0" indent="457200">
              <a:spcBef>
                <a:spcPts val="600"/>
              </a:spcBef>
              <a:buSzTx/>
              <a:buFontTx/>
              <a:buNone/>
              <a:defRPr sz="2800" b="1"/>
            </a:lvl2pPr>
            <a:lvl3pPr marL="0" indent="914400">
              <a:spcBef>
                <a:spcPts val="600"/>
              </a:spcBef>
              <a:buSzTx/>
              <a:buFontTx/>
              <a:buNone/>
              <a:defRPr sz="2800" b="1"/>
            </a:lvl3pPr>
            <a:lvl4pPr marL="0" indent="1371600">
              <a:spcBef>
                <a:spcPts val="600"/>
              </a:spcBef>
              <a:buSzTx/>
              <a:buFontTx/>
              <a:buNone/>
              <a:defRPr sz="2800" b="1"/>
            </a:lvl4pPr>
            <a:lvl5pPr marL="0" indent="1828800">
              <a:spcBef>
                <a:spcPts val="600"/>
              </a:spcBef>
              <a:buSzTx/>
              <a:buFontTx/>
              <a:buNone/>
              <a:defRPr sz="2800" b="1"/>
            </a:lvl5pPr>
          </a:lstStyle>
          <a:p>
            <a:pPr lvl="0">
              <a:defRPr sz="1800" b="0"/>
            </a:pPr>
            <a:r>
              <a:rPr sz="2800" b="1"/>
              <a:t>Texte niveau 1</a:t>
            </a:r>
          </a:p>
          <a:p>
            <a:pPr lvl="1">
              <a:defRPr sz="1800" b="0"/>
            </a:pPr>
            <a:r>
              <a:rPr sz="2800" b="1"/>
              <a:t>Texte niveau 2</a:t>
            </a:r>
          </a:p>
          <a:p>
            <a:pPr lvl="2">
              <a:defRPr sz="1800" b="0"/>
            </a:pPr>
            <a:r>
              <a:rPr sz="2800" b="1"/>
              <a:t>Texte niveau 3</a:t>
            </a:r>
          </a:p>
          <a:p>
            <a:pPr lvl="3">
              <a:defRPr sz="1800" b="0"/>
            </a:pPr>
            <a:r>
              <a:rPr sz="2800" b="1"/>
              <a:t>Texte niveau 4</a:t>
            </a:r>
          </a:p>
          <a:p>
            <a:pPr lvl="4">
              <a:defRPr sz="1800" b="0"/>
            </a:pPr>
            <a:r>
              <a:rPr sz="2800" b="1"/>
              <a:t>Texte niveau 5</a:t>
            </a:r>
          </a:p>
        </p:txBody>
      </p:sp>
      <p:sp>
        <p:nvSpPr>
          <p:cNvPr id="43" name="Shape 43"/>
          <p:cNvSpPr/>
          <p:nvPr/>
        </p:nvSpPr>
        <p:spPr>
          <a:xfrm>
            <a:off x="6173141" y="-29253"/>
            <a:ext cx="2972929" cy="1936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9" h="21574" extrusionOk="0">
                <a:moveTo>
                  <a:pt x="0" y="6243"/>
                </a:moveTo>
                <a:lnTo>
                  <a:pt x="8640" y="0"/>
                </a:lnTo>
                <a:lnTo>
                  <a:pt x="21549" y="79"/>
                </a:lnTo>
                <a:cubicBezTo>
                  <a:pt x="21549" y="7244"/>
                  <a:pt x="21497" y="21600"/>
                  <a:pt x="21549" y="21574"/>
                </a:cubicBezTo>
                <a:cubicBezTo>
                  <a:pt x="21600" y="21547"/>
                  <a:pt x="7183" y="11353"/>
                  <a:pt x="0" y="6243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47000"/>
                </a:srgbClr>
              </a:gs>
              <a:gs pos="100000">
                <a:srgbClr val="0F4E6E">
                  <a:alpha val="6800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 rot="16200000">
            <a:off x="7020499" y="344601"/>
            <a:ext cx="2063440" cy="2183563"/>
          </a:xfrm>
          <a:prstGeom prst="triangle">
            <a:avLst/>
          </a:prstGeom>
          <a:gradFill>
            <a:gsLst>
              <a:gs pos="0">
                <a:srgbClr val="0F4E6E">
                  <a:alpha val="46000"/>
                </a:srgbClr>
              </a:gs>
              <a:gs pos="100000">
                <a:srgbClr val="FFFFFF">
                  <a:alpha val="16000"/>
                </a:srgbClr>
              </a:gs>
            </a:gsLst>
            <a:lin ang="594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Diapositive de titr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rot="16200000">
            <a:off x="4110666" y="-1147017"/>
            <a:ext cx="3922109" cy="6167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6" h="21600" extrusionOk="0">
                <a:moveTo>
                  <a:pt x="0" y="21583"/>
                </a:moveTo>
                <a:lnTo>
                  <a:pt x="16170" y="0"/>
                </a:lnTo>
                <a:lnTo>
                  <a:pt x="21470" y="7627"/>
                </a:lnTo>
                <a:cubicBezTo>
                  <a:pt x="21496" y="14103"/>
                  <a:pt x="21600" y="16181"/>
                  <a:pt x="21511" y="21600"/>
                </a:cubicBezTo>
                <a:lnTo>
                  <a:pt x="11060" y="21575"/>
                </a:lnTo>
                <a:lnTo>
                  <a:pt x="0" y="21583"/>
                </a:lnTo>
                <a:close/>
              </a:path>
            </a:pathLst>
          </a:custGeom>
          <a:gradFill>
            <a:gsLst>
              <a:gs pos="0">
                <a:srgbClr val="004D6F"/>
              </a:gs>
              <a:gs pos="100000">
                <a:srgbClr val="FFFFFF">
                  <a:alpha val="6100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7" name="image3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51945" y="6373500"/>
            <a:ext cx="720081" cy="320906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image1.tif" descr="S:\serv_com\01_CHARTE-INSA-Rennes\2014\08_Modèles-PPT\Triangle-bas.eps"/>
          <p:cNvPicPr/>
          <p:nvPr/>
        </p:nvPicPr>
        <p:blipFill>
          <a:blip r:embed="rId3">
            <a:extLst/>
          </a:blip>
          <a:srcRect b="42646"/>
          <a:stretch>
            <a:fillRect/>
          </a:stretch>
        </p:blipFill>
        <p:spPr>
          <a:xfrm>
            <a:off x="2708275" y="6388491"/>
            <a:ext cx="1944217" cy="469509"/>
          </a:xfrm>
          <a:prstGeom prst="rect">
            <a:avLst/>
          </a:prstGeom>
          <a:ln w="12700">
            <a:miter lim="400000"/>
          </a:ln>
        </p:spPr>
      </p:pic>
      <p:pic>
        <p:nvPicPr>
          <p:cNvPr id="49" name="image2.png" descr="Logo_INSALyon-quadri copi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1954" y="359999"/>
            <a:ext cx="2306322" cy="502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image6.jpg" descr="117__MG_0177.jp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404664"/>
            <a:ext cx="9144000" cy="5448301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Shape 51"/>
          <p:cNvSpPr/>
          <p:nvPr/>
        </p:nvSpPr>
        <p:spPr>
          <a:xfrm rot="5400000">
            <a:off x="125760" y="1170309"/>
            <a:ext cx="4320480" cy="4572001"/>
          </a:xfrm>
          <a:prstGeom prst="triangle">
            <a:avLst/>
          </a:prstGeom>
          <a:solidFill>
            <a:srgbClr val="004D6F">
              <a:alpha val="7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" name="Shape 52"/>
          <p:cNvSpPr/>
          <p:nvPr/>
        </p:nvSpPr>
        <p:spPr>
          <a:xfrm rot="5400000">
            <a:off x="125760" y="782959"/>
            <a:ext cx="4320480" cy="4572001"/>
          </a:xfrm>
          <a:prstGeom prst="triangle">
            <a:avLst/>
          </a:prstGeom>
          <a:gradFill>
            <a:gsLst>
              <a:gs pos="0">
                <a:srgbClr val="FFFFFF">
                  <a:alpha val="36000"/>
                </a:srgbClr>
              </a:gs>
              <a:gs pos="100000">
                <a:srgbClr val="004D6F">
                  <a:alpha val="8000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2708275" y="4384650"/>
            <a:ext cx="6937741" cy="1082676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 sz="3600">
                <a:solidFill>
                  <a:srgbClr val="000000"/>
                </a:solidFill>
              </a:defRPr>
            </a:lvl1pPr>
          </a:lstStyle>
          <a:p>
            <a:pPr lvl="0">
              <a:defRPr sz="1800" b="0"/>
            </a:pPr>
            <a:r>
              <a:rPr sz="3600" b="1"/>
              <a:t>Texte du titre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xfrm>
            <a:off x="2708275" y="5467324"/>
            <a:ext cx="6937741" cy="68277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800" b="1"/>
            </a:lvl1pPr>
            <a:lvl2pPr marL="0" indent="457200">
              <a:spcBef>
                <a:spcPts val="600"/>
              </a:spcBef>
              <a:buSzTx/>
              <a:buFontTx/>
              <a:buNone/>
              <a:defRPr sz="2800" b="1"/>
            </a:lvl2pPr>
            <a:lvl3pPr marL="0" indent="914400">
              <a:spcBef>
                <a:spcPts val="600"/>
              </a:spcBef>
              <a:buSzTx/>
              <a:buFontTx/>
              <a:buNone/>
              <a:defRPr sz="2800" b="1"/>
            </a:lvl3pPr>
            <a:lvl4pPr marL="0" indent="1371600">
              <a:spcBef>
                <a:spcPts val="600"/>
              </a:spcBef>
              <a:buSzTx/>
              <a:buFontTx/>
              <a:buNone/>
              <a:defRPr sz="2800" b="1"/>
            </a:lvl4pPr>
            <a:lvl5pPr marL="0" indent="1828800">
              <a:spcBef>
                <a:spcPts val="600"/>
              </a:spcBef>
              <a:buSzTx/>
              <a:buFontTx/>
              <a:buNone/>
              <a:defRPr sz="2800" b="1"/>
            </a:lvl5pPr>
          </a:lstStyle>
          <a:p>
            <a:pPr lvl="0">
              <a:defRPr sz="1800" b="0"/>
            </a:pPr>
            <a:r>
              <a:rPr sz="2800" b="1"/>
              <a:t>Texte niveau 1</a:t>
            </a:r>
          </a:p>
          <a:p>
            <a:pPr lvl="1">
              <a:defRPr sz="1800" b="0"/>
            </a:pPr>
            <a:r>
              <a:rPr sz="2800" b="1"/>
              <a:t>Texte niveau 2</a:t>
            </a:r>
          </a:p>
          <a:p>
            <a:pPr lvl="2">
              <a:defRPr sz="1800" b="0"/>
            </a:pPr>
            <a:r>
              <a:rPr sz="2800" b="1"/>
              <a:t>Texte niveau 3</a:t>
            </a:r>
          </a:p>
          <a:p>
            <a:pPr lvl="3">
              <a:defRPr sz="1800" b="0"/>
            </a:pPr>
            <a:r>
              <a:rPr sz="2800" b="1"/>
              <a:t>Texte niveau 4</a:t>
            </a:r>
          </a:p>
          <a:p>
            <a:pPr lvl="4">
              <a:defRPr sz="1800" b="0"/>
            </a:pPr>
            <a:r>
              <a:rPr sz="2800" b="1"/>
              <a:t>Texte niveau 5</a:t>
            </a:r>
          </a:p>
        </p:txBody>
      </p:sp>
      <p:sp>
        <p:nvSpPr>
          <p:cNvPr id="55" name="Shape 55"/>
          <p:cNvSpPr/>
          <p:nvPr/>
        </p:nvSpPr>
        <p:spPr>
          <a:xfrm>
            <a:off x="6173141" y="-29253"/>
            <a:ext cx="2972929" cy="1936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9" h="21574" extrusionOk="0">
                <a:moveTo>
                  <a:pt x="0" y="6243"/>
                </a:moveTo>
                <a:lnTo>
                  <a:pt x="8640" y="0"/>
                </a:lnTo>
                <a:lnTo>
                  <a:pt x="21549" y="79"/>
                </a:lnTo>
                <a:cubicBezTo>
                  <a:pt x="21549" y="7244"/>
                  <a:pt x="21497" y="21600"/>
                  <a:pt x="21549" y="21574"/>
                </a:cubicBezTo>
                <a:cubicBezTo>
                  <a:pt x="21600" y="21547"/>
                  <a:pt x="7183" y="11353"/>
                  <a:pt x="0" y="6243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47000"/>
                </a:srgbClr>
              </a:gs>
              <a:gs pos="100000">
                <a:srgbClr val="0F4E6E">
                  <a:alpha val="6800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6" name="Shape 56"/>
          <p:cNvSpPr/>
          <p:nvPr/>
        </p:nvSpPr>
        <p:spPr>
          <a:xfrm rot="16200000">
            <a:off x="7020499" y="344601"/>
            <a:ext cx="2063440" cy="2183563"/>
          </a:xfrm>
          <a:prstGeom prst="triangle">
            <a:avLst/>
          </a:prstGeom>
          <a:gradFill>
            <a:gsLst>
              <a:gs pos="0">
                <a:srgbClr val="0F4E6E">
                  <a:alpha val="46000"/>
                </a:srgbClr>
              </a:gs>
              <a:gs pos="100000">
                <a:srgbClr val="FFFFFF">
                  <a:alpha val="16000"/>
                </a:srgbClr>
              </a:gs>
            </a:gsLst>
            <a:lin ang="594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Diapositive de titre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3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51945" y="6373500"/>
            <a:ext cx="720081" cy="320906"/>
          </a:xfrm>
          <a:prstGeom prst="rect">
            <a:avLst/>
          </a:prstGeom>
          <a:ln w="12700">
            <a:miter lim="400000"/>
          </a:ln>
        </p:spPr>
      </p:pic>
      <p:pic>
        <p:nvPicPr>
          <p:cNvPr id="59" name="image1.tif" descr="S:\serv_com\01_CHARTE-INSA-Rennes\2014\08_Modèles-PPT\Triangle-bas.eps"/>
          <p:cNvPicPr/>
          <p:nvPr/>
        </p:nvPicPr>
        <p:blipFill>
          <a:blip r:embed="rId3">
            <a:extLst/>
          </a:blip>
          <a:srcRect b="42646"/>
          <a:stretch>
            <a:fillRect/>
          </a:stretch>
        </p:blipFill>
        <p:spPr>
          <a:xfrm>
            <a:off x="2708275" y="6388491"/>
            <a:ext cx="1944217" cy="469509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image2.png" descr="Logo_INSALyon-quadri copi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1954" y="359999"/>
            <a:ext cx="2306322" cy="502921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hape 61"/>
          <p:cNvSpPr/>
          <p:nvPr/>
        </p:nvSpPr>
        <p:spPr>
          <a:xfrm rot="16200000">
            <a:off x="4110666" y="-1147017"/>
            <a:ext cx="3922109" cy="6167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6" h="21600" extrusionOk="0">
                <a:moveTo>
                  <a:pt x="0" y="21583"/>
                </a:moveTo>
                <a:lnTo>
                  <a:pt x="16170" y="0"/>
                </a:lnTo>
                <a:lnTo>
                  <a:pt x="21470" y="7627"/>
                </a:lnTo>
                <a:cubicBezTo>
                  <a:pt x="21496" y="14103"/>
                  <a:pt x="21600" y="16181"/>
                  <a:pt x="21511" y="21600"/>
                </a:cubicBezTo>
                <a:lnTo>
                  <a:pt x="11060" y="21575"/>
                </a:lnTo>
                <a:lnTo>
                  <a:pt x="0" y="21583"/>
                </a:lnTo>
                <a:close/>
              </a:path>
            </a:pathLst>
          </a:custGeom>
          <a:gradFill>
            <a:gsLst>
              <a:gs pos="0">
                <a:srgbClr val="004D6F"/>
              </a:gs>
              <a:gs pos="100000">
                <a:srgbClr val="FFFFFF">
                  <a:alpha val="6100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2" name="Shape 62"/>
          <p:cNvSpPr/>
          <p:nvPr/>
        </p:nvSpPr>
        <p:spPr>
          <a:xfrm rot="5400000">
            <a:off x="125760" y="1170309"/>
            <a:ext cx="4320480" cy="4572001"/>
          </a:xfrm>
          <a:prstGeom prst="triangle">
            <a:avLst/>
          </a:prstGeom>
          <a:solidFill>
            <a:srgbClr val="004D6F">
              <a:alpha val="7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3" name="Shape 63"/>
          <p:cNvSpPr/>
          <p:nvPr/>
        </p:nvSpPr>
        <p:spPr>
          <a:xfrm rot="5400000">
            <a:off x="125760" y="782959"/>
            <a:ext cx="4320480" cy="4572001"/>
          </a:xfrm>
          <a:prstGeom prst="triangle">
            <a:avLst/>
          </a:prstGeom>
          <a:gradFill>
            <a:gsLst>
              <a:gs pos="0">
                <a:srgbClr val="FFFFFF">
                  <a:alpha val="36000"/>
                </a:srgbClr>
              </a:gs>
              <a:gs pos="100000">
                <a:srgbClr val="004D6F">
                  <a:alpha val="8000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6173141" y="-29253"/>
            <a:ext cx="2972929" cy="1936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9" h="21574" extrusionOk="0">
                <a:moveTo>
                  <a:pt x="0" y="6243"/>
                </a:moveTo>
                <a:lnTo>
                  <a:pt x="8640" y="0"/>
                </a:lnTo>
                <a:lnTo>
                  <a:pt x="21549" y="79"/>
                </a:lnTo>
                <a:cubicBezTo>
                  <a:pt x="21549" y="7244"/>
                  <a:pt x="21497" y="21600"/>
                  <a:pt x="21549" y="21574"/>
                </a:cubicBezTo>
                <a:cubicBezTo>
                  <a:pt x="21600" y="21547"/>
                  <a:pt x="7183" y="11353"/>
                  <a:pt x="0" y="6243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47000"/>
                </a:srgbClr>
              </a:gs>
              <a:gs pos="100000">
                <a:srgbClr val="0F4E6E">
                  <a:alpha val="6800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5" name="Shape 65"/>
          <p:cNvSpPr/>
          <p:nvPr/>
        </p:nvSpPr>
        <p:spPr>
          <a:xfrm rot="16200000">
            <a:off x="7020499" y="344601"/>
            <a:ext cx="2063440" cy="2183563"/>
          </a:xfrm>
          <a:prstGeom prst="triangle">
            <a:avLst/>
          </a:prstGeom>
          <a:gradFill>
            <a:gsLst>
              <a:gs pos="0">
                <a:srgbClr val="0F4E6E">
                  <a:alpha val="46000"/>
                </a:srgbClr>
              </a:gs>
              <a:gs pos="100000">
                <a:srgbClr val="FFFFFF">
                  <a:alpha val="16000"/>
                </a:srgbClr>
              </a:gs>
            </a:gsLst>
            <a:lin ang="594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6" name="image7.jpg" descr="247__MG_3783.jp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-22821" y="762000"/>
            <a:ext cx="9166822" cy="5334000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Shape 67"/>
          <p:cNvSpPr>
            <a:spLocks noGrp="1"/>
          </p:cNvSpPr>
          <p:nvPr>
            <p:ph type="title"/>
          </p:nvPr>
        </p:nvSpPr>
        <p:spPr>
          <a:xfrm>
            <a:off x="2708275" y="4384650"/>
            <a:ext cx="6937741" cy="1082676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 sz="3600">
                <a:solidFill>
                  <a:srgbClr val="000000"/>
                </a:solidFill>
              </a:defRPr>
            </a:lvl1pPr>
          </a:lstStyle>
          <a:p>
            <a:pPr lvl="0">
              <a:defRPr sz="1800" b="0"/>
            </a:pPr>
            <a:r>
              <a:rPr sz="3600" b="1"/>
              <a:t>Texte du titre</a:t>
            </a:r>
          </a:p>
        </p:txBody>
      </p:sp>
      <p:sp>
        <p:nvSpPr>
          <p:cNvPr id="68" name="Shape 68"/>
          <p:cNvSpPr>
            <a:spLocks noGrp="1"/>
          </p:cNvSpPr>
          <p:nvPr>
            <p:ph type="body" idx="1"/>
          </p:nvPr>
        </p:nvSpPr>
        <p:spPr>
          <a:xfrm>
            <a:off x="2708275" y="5467324"/>
            <a:ext cx="6937741" cy="68277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800" b="1"/>
            </a:lvl1pPr>
            <a:lvl2pPr marL="0" indent="457200">
              <a:spcBef>
                <a:spcPts val="600"/>
              </a:spcBef>
              <a:buSzTx/>
              <a:buFontTx/>
              <a:buNone/>
              <a:defRPr sz="2800" b="1"/>
            </a:lvl2pPr>
            <a:lvl3pPr marL="0" indent="914400">
              <a:spcBef>
                <a:spcPts val="600"/>
              </a:spcBef>
              <a:buSzTx/>
              <a:buFontTx/>
              <a:buNone/>
              <a:defRPr sz="2800" b="1"/>
            </a:lvl3pPr>
            <a:lvl4pPr marL="0" indent="1371600">
              <a:spcBef>
                <a:spcPts val="600"/>
              </a:spcBef>
              <a:buSzTx/>
              <a:buFontTx/>
              <a:buNone/>
              <a:defRPr sz="2800" b="1"/>
            </a:lvl4pPr>
            <a:lvl5pPr marL="0" indent="1828800">
              <a:spcBef>
                <a:spcPts val="600"/>
              </a:spcBef>
              <a:buSzTx/>
              <a:buFontTx/>
              <a:buNone/>
              <a:defRPr sz="2800" b="1"/>
            </a:lvl5pPr>
          </a:lstStyle>
          <a:p>
            <a:pPr lvl="0">
              <a:defRPr sz="1800" b="0"/>
            </a:pPr>
            <a:r>
              <a:rPr sz="2800" b="1"/>
              <a:t>Texte niveau 1</a:t>
            </a:r>
          </a:p>
          <a:p>
            <a:pPr lvl="1">
              <a:defRPr sz="1800" b="0"/>
            </a:pPr>
            <a:r>
              <a:rPr sz="2800" b="1"/>
              <a:t>Texte niveau 2</a:t>
            </a:r>
          </a:p>
          <a:p>
            <a:pPr lvl="2">
              <a:defRPr sz="1800" b="0"/>
            </a:pPr>
            <a:r>
              <a:rPr sz="2800" b="1"/>
              <a:t>Texte niveau 3</a:t>
            </a:r>
          </a:p>
          <a:p>
            <a:pPr lvl="3">
              <a:defRPr sz="1800" b="0"/>
            </a:pPr>
            <a:r>
              <a:rPr sz="2800" b="1"/>
              <a:t>Texte niveau 4</a:t>
            </a:r>
          </a:p>
          <a:p>
            <a:pPr lvl="4">
              <a:defRPr sz="1800" b="0"/>
            </a:pPr>
            <a:r>
              <a:rPr sz="2800" b="1"/>
              <a:t>Texte niveau 5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Diapositive de titre 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image3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51945" y="6373500"/>
            <a:ext cx="720081" cy="320906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image1.tif" descr="S:\serv_com\01_CHARTE-INSA-Rennes\2014\08_Modèles-PPT\Triangle-bas.eps"/>
          <p:cNvPicPr/>
          <p:nvPr/>
        </p:nvPicPr>
        <p:blipFill>
          <a:blip r:embed="rId3">
            <a:extLst/>
          </a:blip>
          <a:srcRect b="42646"/>
          <a:stretch>
            <a:fillRect/>
          </a:stretch>
        </p:blipFill>
        <p:spPr>
          <a:xfrm>
            <a:off x="2708275" y="6388491"/>
            <a:ext cx="1944217" cy="469509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image2.png" descr="Logo_INSALyon-quadri copi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1954" y="359999"/>
            <a:ext cx="2306322" cy="502921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Shape 73"/>
          <p:cNvSpPr/>
          <p:nvPr/>
        </p:nvSpPr>
        <p:spPr>
          <a:xfrm rot="16200000">
            <a:off x="4110666" y="-1147017"/>
            <a:ext cx="3922109" cy="6167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6" h="21600" extrusionOk="0">
                <a:moveTo>
                  <a:pt x="0" y="21583"/>
                </a:moveTo>
                <a:lnTo>
                  <a:pt x="16170" y="0"/>
                </a:lnTo>
                <a:lnTo>
                  <a:pt x="21470" y="7627"/>
                </a:lnTo>
                <a:cubicBezTo>
                  <a:pt x="21496" y="14103"/>
                  <a:pt x="21600" y="16181"/>
                  <a:pt x="21511" y="21600"/>
                </a:cubicBezTo>
                <a:lnTo>
                  <a:pt x="11060" y="21575"/>
                </a:lnTo>
                <a:lnTo>
                  <a:pt x="0" y="21583"/>
                </a:lnTo>
                <a:close/>
              </a:path>
            </a:pathLst>
          </a:custGeom>
          <a:gradFill>
            <a:gsLst>
              <a:gs pos="0">
                <a:srgbClr val="004D6F"/>
              </a:gs>
              <a:gs pos="100000">
                <a:srgbClr val="FFFFFF">
                  <a:alpha val="6100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4" name="Shape 74"/>
          <p:cNvSpPr/>
          <p:nvPr/>
        </p:nvSpPr>
        <p:spPr>
          <a:xfrm rot="5400000">
            <a:off x="125760" y="1170309"/>
            <a:ext cx="4320480" cy="4572001"/>
          </a:xfrm>
          <a:prstGeom prst="triangle">
            <a:avLst/>
          </a:prstGeom>
          <a:solidFill>
            <a:srgbClr val="004D6F">
              <a:alpha val="7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5" name="Shape 75"/>
          <p:cNvSpPr/>
          <p:nvPr/>
        </p:nvSpPr>
        <p:spPr>
          <a:xfrm rot="5400000">
            <a:off x="125760" y="782959"/>
            <a:ext cx="4320480" cy="4572001"/>
          </a:xfrm>
          <a:prstGeom prst="triangle">
            <a:avLst/>
          </a:prstGeom>
          <a:gradFill>
            <a:gsLst>
              <a:gs pos="0">
                <a:srgbClr val="FFFFFF">
                  <a:alpha val="36000"/>
                </a:srgbClr>
              </a:gs>
              <a:gs pos="100000">
                <a:srgbClr val="004D6F">
                  <a:alpha val="8000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6173141" y="-29253"/>
            <a:ext cx="2972929" cy="1936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9" h="21574" extrusionOk="0">
                <a:moveTo>
                  <a:pt x="0" y="6243"/>
                </a:moveTo>
                <a:lnTo>
                  <a:pt x="8640" y="0"/>
                </a:lnTo>
                <a:lnTo>
                  <a:pt x="21549" y="79"/>
                </a:lnTo>
                <a:cubicBezTo>
                  <a:pt x="21549" y="7244"/>
                  <a:pt x="21497" y="21600"/>
                  <a:pt x="21549" y="21574"/>
                </a:cubicBezTo>
                <a:cubicBezTo>
                  <a:pt x="21600" y="21547"/>
                  <a:pt x="7183" y="11353"/>
                  <a:pt x="0" y="6243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47000"/>
                </a:srgbClr>
              </a:gs>
              <a:gs pos="100000">
                <a:srgbClr val="0F4E6E">
                  <a:alpha val="6800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7" name="Shape 77"/>
          <p:cNvSpPr/>
          <p:nvPr/>
        </p:nvSpPr>
        <p:spPr>
          <a:xfrm rot="16200000">
            <a:off x="7020499" y="344601"/>
            <a:ext cx="2063440" cy="2183563"/>
          </a:xfrm>
          <a:prstGeom prst="triangle">
            <a:avLst/>
          </a:prstGeom>
          <a:gradFill>
            <a:gsLst>
              <a:gs pos="0">
                <a:srgbClr val="0F4E6E">
                  <a:alpha val="46000"/>
                </a:srgbClr>
              </a:gs>
              <a:gs pos="100000">
                <a:srgbClr val="FFFFFF">
                  <a:alpha val="16000"/>
                </a:srgbClr>
              </a:gs>
            </a:gsLst>
            <a:lin ang="594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xfrm>
            <a:off x="2708275" y="4384650"/>
            <a:ext cx="6937741" cy="1082676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 sz="3600">
                <a:solidFill>
                  <a:srgbClr val="000000"/>
                </a:solidFill>
              </a:defRPr>
            </a:lvl1pPr>
          </a:lstStyle>
          <a:p>
            <a:pPr lvl="0">
              <a:defRPr sz="1800" b="0"/>
            </a:pPr>
            <a:r>
              <a:rPr sz="3600" b="1"/>
              <a:t>Texte du titre</a:t>
            </a:r>
          </a:p>
        </p:txBody>
      </p:sp>
      <p:sp>
        <p:nvSpPr>
          <p:cNvPr id="79" name="Shape 79"/>
          <p:cNvSpPr>
            <a:spLocks noGrp="1"/>
          </p:cNvSpPr>
          <p:nvPr>
            <p:ph type="body" idx="1"/>
          </p:nvPr>
        </p:nvSpPr>
        <p:spPr>
          <a:xfrm>
            <a:off x="2708275" y="5467324"/>
            <a:ext cx="6937741" cy="68277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800" b="1"/>
            </a:lvl1pPr>
            <a:lvl2pPr marL="0" indent="457200">
              <a:spcBef>
                <a:spcPts val="600"/>
              </a:spcBef>
              <a:buSzTx/>
              <a:buFontTx/>
              <a:buNone/>
              <a:defRPr sz="2800" b="1"/>
            </a:lvl2pPr>
            <a:lvl3pPr marL="0" indent="914400">
              <a:spcBef>
                <a:spcPts val="600"/>
              </a:spcBef>
              <a:buSzTx/>
              <a:buFontTx/>
              <a:buNone/>
              <a:defRPr sz="2800" b="1"/>
            </a:lvl3pPr>
            <a:lvl4pPr marL="0" indent="1371600">
              <a:spcBef>
                <a:spcPts val="600"/>
              </a:spcBef>
              <a:buSzTx/>
              <a:buFontTx/>
              <a:buNone/>
              <a:defRPr sz="2800" b="1"/>
            </a:lvl4pPr>
            <a:lvl5pPr marL="0" indent="1828800">
              <a:spcBef>
                <a:spcPts val="600"/>
              </a:spcBef>
              <a:buSzTx/>
              <a:buFontTx/>
              <a:buNone/>
              <a:defRPr sz="2800" b="1"/>
            </a:lvl5pPr>
          </a:lstStyle>
          <a:p>
            <a:pPr lvl="0">
              <a:defRPr sz="1800" b="0"/>
            </a:pPr>
            <a:r>
              <a:rPr sz="2800" b="1"/>
              <a:t>Texte niveau 1</a:t>
            </a:r>
          </a:p>
          <a:p>
            <a:pPr lvl="1">
              <a:defRPr sz="1800" b="0"/>
            </a:pPr>
            <a:r>
              <a:rPr sz="2800" b="1"/>
              <a:t>Texte niveau 2</a:t>
            </a:r>
          </a:p>
          <a:p>
            <a:pPr lvl="2">
              <a:defRPr sz="1800" b="0"/>
            </a:pPr>
            <a:r>
              <a:rPr sz="2800" b="1"/>
              <a:t>Texte niveau 3</a:t>
            </a:r>
          </a:p>
          <a:p>
            <a:pPr lvl="3">
              <a:defRPr sz="1800" b="0"/>
            </a:pPr>
            <a:r>
              <a:rPr sz="2800" b="1"/>
              <a:t>Texte niveau 4</a:t>
            </a:r>
          </a:p>
          <a:p>
            <a:pPr lvl="4">
              <a:defRPr sz="1800" b="0"/>
            </a:pPr>
            <a:r>
              <a:rPr sz="2800" b="1"/>
              <a:t>Texte niveau 5</a:t>
            </a:r>
          </a:p>
        </p:txBody>
      </p:sp>
      <p:pic>
        <p:nvPicPr>
          <p:cNvPr id="80" name="image8.jpg" descr="060_XW9K4392.jp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985266"/>
            <a:ext cx="9144000" cy="48874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Diapositive de titre v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image3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51945" y="6373500"/>
            <a:ext cx="720081" cy="320906"/>
          </a:xfrm>
          <a:prstGeom prst="rect">
            <a:avLst/>
          </a:prstGeom>
          <a:ln w="12700">
            <a:miter lim="400000"/>
          </a:ln>
        </p:spPr>
      </p:pic>
      <p:pic>
        <p:nvPicPr>
          <p:cNvPr id="83" name="image1.tif" descr="S:\serv_com\01_CHARTE-INSA-Rennes\2014\08_Modèles-PPT\Triangle-bas.eps"/>
          <p:cNvPicPr/>
          <p:nvPr/>
        </p:nvPicPr>
        <p:blipFill>
          <a:blip r:embed="rId3">
            <a:extLst/>
          </a:blip>
          <a:srcRect b="42646"/>
          <a:stretch>
            <a:fillRect/>
          </a:stretch>
        </p:blipFill>
        <p:spPr>
          <a:xfrm>
            <a:off x="2708275" y="6388491"/>
            <a:ext cx="1944217" cy="469509"/>
          </a:xfrm>
          <a:prstGeom prst="rect">
            <a:avLst/>
          </a:prstGeom>
          <a:ln w="12700">
            <a:miter lim="400000"/>
          </a:ln>
        </p:spPr>
      </p:pic>
      <p:pic>
        <p:nvPicPr>
          <p:cNvPr id="84" name="image2.png" descr="Logo_INSALyon-quadri copi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1954" y="359999"/>
            <a:ext cx="2306322" cy="502921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Shape 85"/>
          <p:cNvSpPr/>
          <p:nvPr/>
        </p:nvSpPr>
        <p:spPr>
          <a:xfrm rot="16200000">
            <a:off x="4110666" y="-1147017"/>
            <a:ext cx="3922109" cy="6167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6" h="21600" extrusionOk="0">
                <a:moveTo>
                  <a:pt x="0" y="21583"/>
                </a:moveTo>
                <a:lnTo>
                  <a:pt x="16170" y="0"/>
                </a:lnTo>
                <a:lnTo>
                  <a:pt x="21470" y="7627"/>
                </a:lnTo>
                <a:cubicBezTo>
                  <a:pt x="21496" y="14103"/>
                  <a:pt x="21600" y="16181"/>
                  <a:pt x="21511" y="21600"/>
                </a:cubicBezTo>
                <a:lnTo>
                  <a:pt x="11060" y="21575"/>
                </a:lnTo>
                <a:lnTo>
                  <a:pt x="0" y="21583"/>
                </a:lnTo>
                <a:close/>
              </a:path>
            </a:pathLst>
          </a:custGeom>
          <a:gradFill>
            <a:gsLst>
              <a:gs pos="0">
                <a:srgbClr val="004D6F"/>
              </a:gs>
              <a:gs pos="100000">
                <a:srgbClr val="FFFFFF">
                  <a:alpha val="6100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6" name="Shape 86"/>
          <p:cNvSpPr/>
          <p:nvPr/>
        </p:nvSpPr>
        <p:spPr>
          <a:xfrm rot="5400000">
            <a:off x="125760" y="1170309"/>
            <a:ext cx="4320480" cy="4572001"/>
          </a:xfrm>
          <a:prstGeom prst="triangle">
            <a:avLst/>
          </a:prstGeom>
          <a:solidFill>
            <a:srgbClr val="004D6F">
              <a:alpha val="7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7" name="Shape 87"/>
          <p:cNvSpPr/>
          <p:nvPr/>
        </p:nvSpPr>
        <p:spPr>
          <a:xfrm rot="5400000">
            <a:off x="125760" y="782959"/>
            <a:ext cx="4320480" cy="4572001"/>
          </a:xfrm>
          <a:prstGeom prst="triangle">
            <a:avLst/>
          </a:prstGeom>
          <a:gradFill>
            <a:gsLst>
              <a:gs pos="0">
                <a:srgbClr val="FFFFFF">
                  <a:alpha val="36000"/>
                </a:srgbClr>
              </a:gs>
              <a:gs pos="100000">
                <a:srgbClr val="004D6F">
                  <a:alpha val="8000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6173141" y="-29253"/>
            <a:ext cx="2972929" cy="1936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9" h="21574" extrusionOk="0">
                <a:moveTo>
                  <a:pt x="0" y="6243"/>
                </a:moveTo>
                <a:lnTo>
                  <a:pt x="8640" y="0"/>
                </a:lnTo>
                <a:lnTo>
                  <a:pt x="21549" y="79"/>
                </a:lnTo>
                <a:cubicBezTo>
                  <a:pt x="21549" y="7244"/>
                  <a:pt x="21497" y="21600"/>
                  <a:pt x="21549" y="21574"/>
                </a:cubicBezTo>
                <a:cubicBezTo>
                  <a:pt x="21600" y="21547"/>
                  <a:pt x="7183" y="11353"/>
                  <a:pt x="0" y="6243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47000"/>
                </a:srgbClr>
              </a:gs>
              <a:gs pos="100000">
                <a:srgbClr val="0F4E6E">
                  <a:alpha val="6800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9" name="Shape 89"/>
          <p:cNvSpPr/>
          <p:nvPr/>
        </p:nvSpPr>
        <p:spPr>
          <a:xfrm rot="16200000">
            <a:off x="7020499" y="344601"/>
            <a:ext cx="2063440" cy="2183563"/>
          </a:xfrm>
          <a:prstGeom prst="triangle">
            <a:avLst/>
          </a:prstGeom>
          <a:gradFill>
            <a:gsLst>
              <a:gs pos="0">
                <a:srgbClr val="0F4E6E">
                  <a:alpha val="46000"/>
                </a:srgbClr>
              </a:gs>
              <a:gs pos="100000">
                <a:srgbClr val="FFFFFF">
                  <a:alpha val="16000"/>
                </a:srgbClr>
              </a:gs>
            </a:gsLst>
            <a:lin ang="594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90" name="image9.jpg" descr="087_XW9K4421.jp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764704"/>
            <a:ext cx="9144000" cy="5016501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Shape 91"/>
          <p:cNvSpPr>
            <a:spLocks noGrp="1"/>
          </p:cNvSpPr>
          <p:nvPr>
            <p:ph type="title"/>
          </p:nvPr>
        </p:nvSpPr>
        <p:spPr>
          <a:xfrm>
            <a:off x="2708275" y="4384650"/>
            <a:ext cx="6937741" cy="1082676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 sz="3600">
                <a:solidFill>
                  <a:srgbClr val="000000"/>
                </a:solidFill>
              </a:defRPr>
            </a:lvl1pPr>
          </a:lstStyle>
          <a:p>
            <a:pPr lvl="0">
              <a:defRPr sz="1800" b="0"/>
            </a:pPr>
            <a:r>
              <a:rPr sz="3600" b="1"/>
              <a:t>Texte du titre</a:t>
            </a:r>
          </a:p>
        </p:txBody>
      </p:sp>
      <p:sp>
        <p:nvSpPr>
          <p:cNvPr id="92" name="Shape 92"/>
          <p:cNvSpPr>
            <a:spLocks noGrp="1"/>
          </p:cNvSpPr>
          <p:nvPr>
            <p:ph type="body" idx="1"/>
          </p:nvPr>
        </p:nvSpPr>
        <p:spPr>
          <a:xfrm>
            <a:off x="2708275" y="5467324"/>
            <a:ext cx="6937741" cy="68277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800" b="1"/>
            </a:lvl1pPr>
            <a:lvl2pPr marL="0" indent="457200">
              <a:spcBef>
                <a:spcPts val="600"/>
              </a:spcBef>
              <a:buSzTx/>
              <a:buFontTx/>
              <a:buNone/>
              <a:defRPr sz="2800" b="1"/>
            </a:lvl2pPr>
            <a:lvl3pPr marL="0" indent="914400">
              <a:spcBef>
                <a:spcPts val="600"/>
              </a:spcBef>
              <a:buSzTx/>
              <a:buFontTx/>
              <a:buNone/>
              <a:defRPr sz="2800" b="1"/>
            </a:lvl3pPr>
            <a:lvl4pPr marL="0" indent="1371600">
              <a:spcBef>
                <a:spcPts val="600"/>
              </a:spcBef>
              <a:buSzTx/>
              <a:buFontTx/>
              <a:buNone/>
              <a:defRPr sz="2800" b="1"/>
            </a:lvl4pPr>
            <a:lvl5pPr marL="0" indent="1828800">
              <a:spcBef>
                <a:spcPts val="600"/>
              </a:spcBef>
              <a:buSzTx/>
              <a:buFontTx/>
              <a:buNone/>
              <a:defRPr sz="2800" b="1"/>
            </a:lvl5pPr>
          </a:lstStyle>
          <a:p>
            <a:pPr lvl="0">
              <a:defRPr sz="1800" b="0"/>
            </a:pPr>
            <a:r>
              <a:rPr sz="2800" b="1"/>
              <a:t>Texte niveau 1</a:t>
            </a:r>
          </a:p>
          <a:p>
            <a:pPr lvl="1">
              <a:defRPr sz="1800" b="0"/>
            </a:pPr>
            <a:r>
              <a:rPr sz="2800" b="1"/>
              <a:t>Texte niveau 2</a:t>
            </a:r>
          </a:p>
          <a:p>
            <a:pPr lvl="2">
              <a:defRPr sz="1800" b="0"/>
            </a:pPr>
            <a:r>
              <a:rPr sz="2800" b="1"/>
              <a:t>Texte niveau 3</a:t>
            </a:r>
          </a:p>
          <a:p>
            <a:pPr lvl="3">
              <a:defRPr sz="1800" b="0"/>
            </a:pPr>
            <a:r>
              <a:rPr sz="2800" b="1"/>
              <a:t>Texte niveau 4</a:t>
            </a:r>
          </a:p>
          <a:p>
            <a:pPr lvl="4">
              <a:defRPr sz="1800" b="0"/>
            </a:pPr>
            <a:r>
              <a:rPr sz="2800" b="1"/>
              <a:t>Texte niveau 5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Diapositive de titre v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image3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51945" y="6373500"/>
            <a:ext cx="720081" cy="320906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image1.tif" descr="S:\serv_com\01_CHARTE-INSA-Rennes\2014\08_Modèles-PPT\Triangle-bas.eps"/>
          <p:cNvPicPr/>
          <p:nvPr/>
        </p:nvPicPr>
        <p:blipFill>
          <a:blip r:embed="rId3">
            <a:extLst/>
          </a:blip>
          <a:srcRect b="42646"/>
          <a:stretch>
            <a:fillRect/>
          </a:stretch>
        </p:blipFill>
        <p:spPr>
          <a:xfrm>
            <a:off x="2708275" y="6388491"/>
            <a:ext cx="1944217" cy="469509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image2.png" descr="Logo_INSALyon-quadri copi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1954" y="359999"/>
            <a:ext cx="2306322" cy="502921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Shape 97"/>
          <p:cNvSpPr/>
          <p:nvPr/>
        </p:nvSpPr>
        <p:spPr>
          <a:xfrm rot="16200000">
            <a:off x="4110666" y="-1147017"/>
            <a:ext cx="3922109" cy="6167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6" h="21600" extrusionOk="0">
                <a:moveTo>
                  <a:pt x="0" y="21583"/>
                </a:moveTo>
                <a:lnTo>
                  <a:pt x="16170" y="0"/>
                </a:lnTo>
                <a:lnTo>
                  <a:pt x="21470" y="7627"/>
                </a:lnTo>
                <a:cubicBezTo>
                  <a:pt x="21496" y="14103"/>
                  <a:pt x="21600" y="16181"/>
                  <a:pt x="21511" y="21600"/>
                </a:cubicBezTo>
                <a:lnTo>
                  <a:pt x="11060" y="21575"/>
                </a:lnTo>
                <a:lnTo>
                  <a:pt x="0" y="21583"/>
                </a:lnTo>
                <a:close/>
              </a:path>
            </a:pathLst>
          </a:custGeom>
          <a:gradFill>
            <a:gsLst>
              <a:gs pos="0">
                <a:srgbClr val="004D6F"/>
              </a:gs>
              <a:gs pos="100000">
                <a:srgbClr val="FFFFFF">
                  <a:alpha val="6100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8" name="Shape 98"/>
          <p:cNvSpPr/>
          <p:nvPr/>
        </p:nvSpPr>
        <p:spPr>
          <a:xfrm rot="5400000">
            <a:off x="125760" y="1170309"/>
            <a:ext cx="4320480" cy="4572001"/>
          </a:xfrm>
          <a:prstGeom prst="triangle">
            <a:avLst/>
          </a:prstGeom>
          <a:solidFill>
            <a:srgbClr val="004D6F">
              <a:alpha val="7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9" name="Shape 99"/>
          <p:cNvSpPr/>
          <p:nvPr/>
        </p:nvSpPr>
        <p:spPr>
          <a:xfrm rot="5400000">
            <a:off x="125760" y="782959"/>
            <a:ext cx="4320480" cy="4572001"/>
          </a:xfrm>
          <a:prstGeom prst="triangle">
            <a:avLst/>
          </a:prstGeom>
          <a:gradFill>
            <a:gsLst>
              <a:gs pos="0">
                <a:srgbClr val="FFFFFF">
                  <a:alpha val="36000"/>
                </a:srgbClr>
              </a:gs>
              <a:gs pos="100000">
                <a:srgbClr val="004D6F">
                  <a:alpha val="8000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6173141" y="-29253"/>
            <a:ext cx="2972929" cy="1936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9" h="21574" extrusionOk="0">
                <a:moveTo>
                  <a:pt x="0" y="6243"/>
                </a:moveTo>
                <a:lnTo>
                  <a:pt x="8640" y="0"/>
                </a:lnTo>
                <a:lnTo>
                  <a:pt x="21549" y="79"/>
                </a:lnTo>
                <a:cubicBezTo>
                  <a:pt x="21549" y="7244"/>
                  <a:pt x="21497" y="21600"/>
                  <a:pt x="21549" y="21574"/>
                </a:cubicBezTo>
                <a:cubicBezTo>
                  <a:pt x="21600" y="21547"/>
                  <a:pt x="7183" y="11353"/>
                  <a:pt x="0" y="6243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47000"/>
                </a:srgbClr>
              </a:gs>
              <a:gs pos="100000">
                <a:srgbClr val="0F4E6E">
                  <a:alpha val="6800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1" name="Shape 101"/>
          <p:cNvSpPr/>
          <p:nvPr/>
        </p:nvSpPr>
        <p:spPr>
          <a:xfrm rot="16200000">
            <a:off x="7020499" y="344601"/>
            <a:ext cx="2063440" cy="2183563"/>
          </a:xfrm>
          <a:prstGeom prst="triangle">
            <a:avLst/>
          </a:prstGeom>
          <a:gradFill>
            <a:gsLst>
              <a:gs pos="0">
                <a:srgbClr val="0F4E6E">
                  <a:alpha val="46000"/>
                </a:srgbClr>
              </a:gs>
              <a:gs pos="100000">
                <a:srgbClr val="FFFFFF">
                  <a:alpha val="16000"/>
                </a:srgbClr>
              </a:gs>
            </a:gsLst>
            <a:lin ang="594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02" name="image10.jpg" descr="012_MG_3644.jp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-6177" y="980728"/>
            <a:ext cx="9183517" cy="5134583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Shape 103"/>
          <p:cNvSpPr>
            <a:spLocks noGrp="1"/>
          </p:cNvSpPr>
          <p:nvPr>
            <p:ph type="title"/>
          </p:nvPr>
        </p:nvSpPr>
        <p:spPr>
          <a:xfrm>
            <a:off x="2708275" y="4384650"/>
            <a:ext cx="6937741" cy="1082676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 sz="3600">
                <a:solidFill>
                  <a:srgbClr val="000000"/>
                </a:solidFill>
              </a:defRPr>
            </a:lvl1pPr>
          </a:lstStyle>
          <a:p>
            <a:pPr lvl="0">
              <a:defRPr sz="1800" b="0"/>
            </a:pPr>
            <a:r>
              <a:rPr sz="3600" b="1"/>
              <a:t>Texte du titre</a:t>
            </a:r>
          </a:p>
        </p:txBody>
      </p:sp>
      <p:sp>
        <p:nvSpPr>
          <p:cNvPr id="104" name="Shape 104"/>
          <p:cNvSpPr>
            <a:spLocks noGrp="1"/>
          </p:cNvSpPr>
          <p:nvPr>
            <p:ph type="body" idx="1"/>
          </p:nvPr>
        </p:nvSpPr>
        <p:spPr>
          <a:xfrm>
            <a:off x="2708275" y="5467324"/>
            <a:ext cx="6937741" cy="68277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800" b="1"/>
            </a:lvl1pPr>
            <a:lvl2pPr marL="0" indent="457200">
              <a:spcBef>
                <a:spcPts val="600"/>
              </a:spcBef>
              <a:buSzTx/>
              <a:buFontTx/>
              <a:buNone/>
              <a:defRPr sz="2800" b="1"/>
            </a:lvl2pPr>
            <a:lvl3pPr marL="0" indent="914400">
              <a:spcBef>
                <a:spcPts val="600"/>
              </a:spcBef>
              <a:buSzTx/>
              <a:buFontTx/>
              <a:buNone/>
              <a:defRPr sz="2800" b="1"/>
            </a:lvl3pPr>
            <a:lvl4pPr marL="0" indent="1371600">
              <a:spcBef>
                <a:spcPts val="600"/>
              </a:spcBef>
              <a:buSzTx/>
              <a:buFontTx/>
              <a:buNone/>
              <a:defRPr sz="2800" b="1"/>
            </a:lvl4pPr>
            <a:lvl5pPr marL="0" indent="1828800">
              <a:spcBef>
                <a:spcPts val="600"/>
              </a:spcBef>
              <a:buSzTx/>
              <a:buFontTx/>
              <a:buNone/>
              <a:defRPr sz="2800" b="1"/>
            </a:lvl5pPr>
          </a:lstStyle>
          <a:p>
            <a:pPr lvl="0">
              <a:defRPr sz="1800" b="0"/>
            </a:pPr>
            <a:r>
              <a:rPr sz="2800" b="1"/>
              <a:t>Texte niveau 1</a:t>
            </a:r>
          </a:p>
          <a:p>
            <a:pPr lvl="1">
              <a:defRPr sz="1800" b="0"/>
            </a:pPr>
            <a:r>
              <a:rPr sz="2800" b="1"/>
              <a:t>Texte niveau 2</a:t>
            </a:r>
          </a:p>
          <a:p>
            <a:pPr lvl="2">
              <a:defRPr sz="1800" b="0"/>
            </a:pPr>
            <a:r>
              <a:rPr sz="2800" b="1"/>
              <a:t>Texte niveau 3</a:t>
            </a:r>
          </a:p>
          <a:p>
            <a:pPr lvl="3">
              <a:defRPr sz="1800" b="0"/>
            </a:pPr>
            <a:r>
              <a:rPr sz="2800" b="1"/>
              <a:t>Texte niveau 4</a:t>
            </a:r>
          </a:p>
          <a:p>
            <a:pPr lvl="4">
              <a:defRPr sz="1800" b="0"/>
            </a:pPr>
            <a:r>
              <a:rPr sz="2800" b="1"/>
              <a:t>Texte niveau 5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Diapositive de titre v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image1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Shape 107"/>
          <p:cNvSpPr/>
          <p:nvPr/>
        </p:nvSpPr>
        <p:spPr>
          <a:xfrm rot="16200000">
            <a:off x="4110666" y="-1147017"/>
            <a:ext cx="3922109" cy="6167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6" h="21600" extrusionOk="0">
                <a:moveTo>
                  <a:pt x="0" y="21583"/>
                </a:moveTo>
                <a:lnTo>
                  <a:pt x="16170" y="0"/>
                </a:lnTo>
                <a:lnTo>
                  <a:pt x="21470" y="7627"/>
                </a:lnTo>
                <a:cubicBezTo>
                  <a:pt x="21496" y="14103"/>
                  <a:pt x="21600" y="16181"/>
                  <a:pt x="21511" y="21600"/>
                </a:cubicBezTo>
                <a:lnTo>
                  <a:pt x="11060" y="21575"/>
                </a:lnTo>
                <a:lnTo>
                  <a:pt x="0" y="21583"/>
                </a:lnTo>
                <a:close/>
              </a:path>
            </a:pathLst>
          </a:custGeom>
          <a:gradFill>
            <a:gsLst>
              <a:gs pos="0">
                <a:srgbClr val="004D6F">
                  <a:alpha val="37000"/>
                </a:srgbClr>
              </a:gs>
              <a:gs pos="100000">
                <a:srgbClr val="FFFFFF">
                  <a:alpha val="3700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6171072" y="-24175"/>
            <a:ext cx="2972930" cy="1936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9" h="21574" extrusionOk="0">
                <a:moveTo>
                  <a:pt x="0" y="6243"/>
                </a:moveTo>
                <a:lnTo>
                  <a:pt x="8640" y="0"/>
                </a:lnTo>
                <a:lnTo>
                  <a:pt x="21549" y="79"/>
                </a:lnTo>
                <a:cubicBezTo>
                  <a:pt x="21549" y="7244"/>
                  <a:pt x="21497" y="21600"/>
                  <a:pt x="21549" y="21574"/>
                </a:cubicBezTo>
                <a:cubicBezTo>
                  <a:pt x="21600" y="21547"/>
                  <a:pt x="7183" y="11353"/>
                  <a:pt x="0" y="6243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47000"/>
                </a:srgbClr>
              </a:gs>
              <a:gs pos="100000">
                <a:srgbClr val="0F4E6E">
                  <a:alpha val="6800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9" name="Shape 109"/>
          <p:cNvSpPr/>
          <p:nvPr/>
        </p:nvSpPr>
        <p:spPr>
          <a:xfrm rot="16200000">
            <a:off x="7020499" y="344601"/>
            <a:ext cx="2063440" cy="2183563"/>
          </a:xfrm>
          <a:prstGeom prst="triangle">
            <a:avLst/>
          </a:prstGeom>
          <a:gradFill>
            <a:gsLst>
              <a:gs pos="0">
                <a:srgbClr val="004D6F">
                  <a:alpha val="46000"/>
                </a:srgbClr>
              </a:gs>
              <a:gs pos="100000">
                <a:srgbClr val="FFFFFF">
                  <a:alpha val="16000"/>
                </a:srgbClr>
              </a:gs>
            </a:gsLst>
            <a:lin ang="594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0" name="Shape 110"/>
          <p:cNvSpPr/>
          <p:nvPr/>
        </p:nvSpPr>
        <p:spPr>
          <a:xfrm rot="5400000">
            <a:off x="125760" y="1170309"/>
            <a:ext cx="4320480" cy="4572001"/>
          </a:xfrm>
          <a:prstGeom prst="triangle">
            <a:avLst/>
          </a:prstGeom>
          <a:solidFill>
            <a:srgbClr val="004D6F">
              <a:alpha val="4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1" name="Shape 111"/>
          <p:cNvSpPr/>
          <p:nvPr/>
        </p:nvSpPr>
        <p:spPr>
          <a:xfrm rot="5400000">
            <a:off x="125760" y="782959"/>
            <a:ext cx="4320480" cy="4572001"/>
          </a:xfrm>
          <a:prstGeom prst="triangle">
            <a:avLst/>
          </a:prstGeom>
          <a:gradFill>
            <a:gsLst>
              <a:gs pos="0">
                <a:srgbClr val="FFFFFF">
                  <a:alpha val="26000"/>
                </a:srgbClr>
              </a:gs>
              <a:gs pos="100000">
                <a:srgbClr val="004D6F">
                  <a:alpha val="2600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12" name="image1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51945" y="6373500"/>
            <a:ext cx="720081" cy="3209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image1.tif" descr="S:\serv_com\01_CHARTE-INSA-Rennes\2014\08_Modèles-PPT\Triangle-bas.eps"/>
          <p:cNvPicPr/>
          <p:nvPr/>
        </p:nvPicPr>
        <p:blipFill>
          <a:blip r:embed="rId4">
            <a:extLst/>
          </a:blip>
          <a:srcRect b="42646"/>
          <a:stretch>
            <a:fillRect/>
          </a:stretch>
        </p:blipFill>
        <p:spPr>
          <a:xfrm>
            <a:off x="2708275" y="6388491"/>
            <a:ext cx="1944217" cy="4695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image2.png" descr="Logo_INSALyon-quadri copi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01954" y="359999"/>
            <a:ext cx="2306322" cy="502921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Shape 115"/>
          <p:cNvSpPr>
            <a:spLocks noGrp="1"/>
          </p:cNvSpPr>
          <p:nvPr>
            <p:ph type="title"/>
          </p:nvPr>
        </p:nvSpPr>
        <p:spPr>
          <a:xfrm>
            <a:off x="2708275" y="4384650"/>
            <a:ext cx="6937741" cy="1082676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FFFFFF"/>
                </a:solidFill>
              </a:rPr>
              <a:t>Texte du titre</a:t>
            </a:r>
          </a:p>
        </p:txBody>
      </p:sp>
      <p:sp>
        <p:nvSpPr>
          <p:cNvPr id="116" name="Shape 116"/>
          <p:cNvSpPr>
            <a:spLocks noGrp="1"/>
          </p:cNvSpPr>
          <p:nvPr>
            <p:ph type="body" idx="1"/>
          </p:nvPr>
        </p:nvSpPr>
        <p:spPr>
          <a:xfrm>
            <a:off x="2708275" y="5467324"/>
            <a:ext cx="6937741" cy="68277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800" b="1">
                <a:solidFill>
                  <a:srgbClr val="FFFFFF"/>
                </a:solidFill>
              </a:defRPr>
            </a:lvl1pPr>
            <a:lvl2pPr marL="0" indent="457200">
              <a:spcBef>
                <a:spcPts val="600"/>
              </a:spcBef>
              <a:buSzTx/>
              <a:buFontTx/>
              <a:buNone/>
              <a:defRPr sz="2800" b="1">
                <a:solidFill>
                  <a:srgbClr val="FFFFFF"/>
                </a:solidFill>
              </a:defRPr>
            </a:lvl2pPr>
            <a:lvl3pPr marL="0" indent="914400">
              <a:spcBef>
                <a:spcPts val="600"/>
              </a:spcBef>
              <a:buSzTx/>
              <a:buFontTx/>
              <a:buNone/>
              <a:defRPr sz="2800" b="1">
                <a:solidFill>
                  <a:srgbClr val="FFFFFF"/>
                </a:solidFill>
              </a:defRPr>
            </a:lvl3pPr>
            <a:lvl4pPr marL="0" indent="1371600">
              <a:spcBef>
                <a:spcPts val="600"/>
              </a:spcBef>
              <a:buSzTx/>
              <a:buFontTx/>
              <a:buNone/>
              <a:defRPr sz="2800" b="1">
                <a:solidFill>
                  <a:srgbClr val="FFFFFF"/>
                </a:solidFill>
              </a:defRPr>
            </a:lvl4pPr>
            <a:lvl5pPr marL="0" indent="1828800">
              <a:spcBef>
                <a:spcPts val="600"/>
              </a:spcBef>
              <a:buSzTx/>
              <a:buFontTx/>
              <a:buNone/>
              <a:defRPr sz="2800" b="1">
                <a:solidFill>
                  <a:srgbClr val="FFFFFF"/>
                </a:solidFill>
              </a:defRPr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Texte niveau 1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Texte niveau 2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Texte niveau 3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Texte niveau 4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Texte niveau 5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rot="16200000" flipH="1" flipV="1">
            <a:off x="204822" y="6392533"/>
            <a:ext cx="273924" cy="6835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583"/>
                </a:moveTo>
                <a:lnTo>
                  <a:pt x="21579" y="0"/>
                </a:lnTo>
                <a:cubicBezTo>
                  <a:pt x="21586" y="7200"/>
                  <a:pt x="21593" y="14400"/>
                  <a:pt x="21600" y="21600"/>
                </a:cubicBezTo>
                <a:lnTo>
                  <a:pt x="14760" y="21575"/>
                </a:lnTo>
                <a:lnTo>
                  <a:pt x="0" y="21583"/>
                </a:ln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340442"/>
            <a:ext cx="8229600" cy="5517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1600"/>
              <a:t>Texte niveau 1</a:t>
            </a:r>
          </a:p>
          <a:p>
            <a:pPr lvl="1">
              <a:defRPr sz="1800"/>
            </a:pPr>
            <a:r>
              <a:rPr sz="1600"/>
              <a:t>Texte niveau 2</a:t>
            </a:r>
          </a:p>
          <a:p>
            <a:pPr lvl="2">
              <a:defRPr sz="1800"/>
            </a:pPr>
            <a:r>
              <a:rPr sz="1600"/>
              <a:t>Texte niveau 3</a:t>
            </a:r>
          </a:p>
          <a:p>
            <a:pPr lvl="3">
              <a:defRPr sz="1800"/>
            </a:pPr>
            <a:r>
              <a:rPr sz="1600"/>
              <a:t>Texte niveau 4</a:t>
            </a:r>
          </a:p>
          <a:p>
            <a:pPr lvl="4">
              <a:defRPr sz="1800"/>
            </a:pPr>
            <a:r>
              <a:rPr sz="1600"/>
              <a:t>Texte niveau 5</a:t>
            </a:r>
          </a:p>
        </p:txBody>
      </p:sp>
      <p:pic>
        <p:nvPicPr>
          <p:cNvPr id="4" name="image3.png"/>
          <p:cNvPicPr/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8237925" y="6474385"/>
            <a:ext cx="636200" cy="283524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18.png" descr="Logo_INSALyon-quadri copie.png"/>
          <p:cNvPicPr/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755576" y="6535078"/>
            <a:ext cx="1008001" cy="219808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/>
          <p:nvPr/>
        </p:nvSpPr>
        <p:spPr>
          <a:xfrm rot="5400000" flipH="1" flipV="1">
            <a:off x="8382720" y="-325702"/>
            <a:ext cx="435581" cy="10869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583"/>
                </a:moveTo>
                <a:lnTo>
                  <a:pt x="21579" y="0"/>
                </a:lnTo>
                <a:cubicBezTo>
                  <a:pt x="21586" y="7200"/>
                  <a:pt x="21593" y="14400"/>
                  <a:pt x="21600" y="21600"/>
                </a:cubicBezTo>
                <a:lnTo>
                  <a:pt x="14760" y="21575"/>
                </a:lnTo>
                <a:lnTo>
                  <a:pt x="0" y="21583"/>
                </a:lnTo>
                <a:close/>
              </a:path>
            </a:pathLst>
          </a:custGeom>
          <a:gradFill>
            <a:gsLst>
              <a:gs pos="0">
                <a:srgbClr val="004D6F"/>
              </a:gs>
              <a:gs pos="100000">
                <a:srgbClr val="FFFFFF">
                  <a:alpha val="47000"/>
                </a:srgbClr>
              </a:gs>
            </a:gsLst>
            <a:lin ang="588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Shape 7"/>
          <p:cNvSpPr/>
          <p:nvPr/>
        </p:nvSpPr>
        <p:spPr>
          <a:xfrm rot="5400000" flipH="1" flipV="1">
            <a:off x="8665254" y="-204823"/>
            <a:ext cx="273924" cy="6835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583"/>
                </a:moveTo>
                <a:lnTo>
                  <a:pt x="21579" y="0"/>
                </a:lnTo>
                <a:cubicBezTo>
                  <a:pt x="21586" y="7200"/>
                  <a:pt x="21593" y="14400"/>
                  <a:pt x="21600" y="21600"/>
                </a:cubicBezTo>
                <a:lnTo>
                  <a:pt x="14760" y="21575"/>
                </a:lnTo>
                <a:lnTo>
                  <a:pt x="0" y="21583"/>
                </a:lnTo>
                <a:close/>
              </a:path>
            </a:pathLst>
          </a:custGeom>
          <a:gradFill>
            <a:gsLst>
              <a:gs pos="0">
                <a:srgbClr val="004D6F"/>
              </a:gs>
              <a:gs pos="100000">
                <a:srgbClr val="FFFFFF">
                  <a:alpha val="57000"/>
                </a:srgbClr>
              </a:gs>
            </a:gsLst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382005" y="0"/>
            <a:ext cx="8229601" cy="962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0F4E6E"/>
                </a:solidFill>
              </a:rPr>
              <a:t>Texte du titre</a:t>
            </a:r>
          </a:p>
        </p:txBody>
      </p:sp>
      <p:sp>
        <p:nvSpPr>
          <p:cNvPr id="9" name="Shape 9"/>
          <p:cNvSpPr/>
          <p:nvPr/>
        </p:nvSpPr>
        <p:spPr>
          <a:xfrm>
            <a:off x="457200" y="697110"/>
            <a:ext cx="3600001" cy="36001"/>
          </a:xfrm>
          <a:prstGeom prst="rect">
            <a:avLst/>
          </a:prstGeom>
          <a:gradFill>
            <a:gsLst>
              <a:gs pos="0">
                <a:srgbClr val="0F4E6E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 spd="med"/>
  <p:txStyles>
    <p:titleStyle>
      <a:lvl1pPr defTabSz="457200">
        <a:defRPr b="1">
          <a:solidFill>
            <a:srgbClr val="0F4E6E"/>
          </a:solidFill>
          <a:latin typeface="Arial"/>
          <a:ea typeface="Arial"/>
          <a:cs typeface="Arial"/>
          <a:sym typeface="Arial"/>
        </a:defRPr>
      </a:lvl1pPr>
      <a:lvl2pPr defTabSz="457200">
        <a:defRPr b="1">
          <a:solidFill>
            <a:srgbClr val="0F4E6E"/>
          </a:solidFill>
          <a:latin typeface="Arial"/>
          <a:ea typeface="Arial"/>
          <a:cs typeface="Arial"/>
          <a:sym typeface="Arial"/>
        </a:defRPr>
      </a:lvl2pPr>
      <a:lvl3pPr defTabSz="457200">
        <a:defRPr b="1">
          <a:solidFill>
            <a:srgbClr val="0F4E6E"/>
          </a:solidFill>
          <a:latin typeface="Arial"/>
          <a:ea typeface="Arial"/>
          <a:cs typeface="Arial"/>
          <a:sym typeface="Arial"/>
        </a:defRPr>
      </a:lvl3pPr>
      <a:lvl4pPr defTabSz="457200">
        <a:defRPr b="1">
          <a:solidFill>
            <a:srgbClr val="0F4E6E"/>
          </a:solidFill>
          <a:latin typeface="Arial"/>
          <a:ea typeface="Arial"/>
          <a:cs typeface="Arial"/>
          <a:sym typeface="Arial"/>
        </a:defRPr>
      </a:lvl4pPr>
      <a:lvl5pPr defTabSz="457200">
        <a:defRPr b="1">
          <a:solidFill>
            <a:srgbClr val="0F4E6E"/>
          </a:solidFill>
          <a:latin typeface="Arial"/>
          <a:ea typeface="Arial"/>
          <a:cs typeface="Arial"/>
          <a:sym typeface="Arial"/>
        </a:defRPr>
      </a:lvl5pPr>
      <a:lvl6pPr defTabSz="457200">
        <a:defRPr b="1">
          <a:solidFill>
            <a:srgbClr val="0F4E6E"/>
          </a:solidFill>
          <a:latin typeface="Arial"/>
          <a:ea typeface="Arial"/>
          <a:cs typeface="Arial"/>
          <a:sym typeface="Arial"/>
        </a:defRPr>
      </a:lvl6pPr>
      <a:lvl7pPr defTabSz="457200">
        <a:defRPr b="1">
          <a:solidFill>
            <a:srgbClr val="0F4E6E"/>
          </a:solidFill>
          <a:latin typeface="Arial"/>
          <a:ea typeface="Arial"/>
          <a:cs typeface="Arial"/>
          <a:sym typeface="Arial"/>
        </a:defRPr>
      </a:lvl7pPr>
      <a:lvl8pPr defTabSz="457200">
        <a:defRPr b="1">
          <a:solidFill>
            <a:srgbClr val="0F4E6E"/>
          </a:solidFill>
          <a:latin typeface="Arial"/>
          <a:ea typeface="Arial"/>
          <a:cs typeface="Arial"/>
          <a:sym typeface="Arial"/>
        </a:defRPr>
      </a:lvl8pPr>
      <a:lvl9pPr defTabSz="457200">
        <a:defRPr b="1">
          <a:solidFill>
            <a:srgbClr val="0F4E6E"/>
          </a:solidFill>
          <a:latin typeface="Arial"/>
          <a:ea typeface="Arial"/>
          <a:cs typeface="Arial"/>
          <a:sym typeface="Arial"/>
        </a:defRPr>
      </a:lvl9pPr>
    </p:titleStyle>
    <p:bodyStyle>
      <a:lvl1pPr marL="342900" indent="-342900" defTabSz="457200">
        <a:spcBef>
          <a:spcPts val="300"/>
        </a:spcBef>
        <a:buSzPct val="100000"/>
        <a:buFont typeface="Arial"/>
        <a:buChar char="•"/>
        <a:defRPr sz="1600">
          <a:latin typeface="Arial"/>
          <a:ea typeface="Arial"/>
          <a:cs typeface="Arial"/>
          <a:sym typeface="Arial"/>
        </a:defRPr>
      </a:lvl1pPr>
      <a:lvl2pPr marL="742950" indent="-285750" defTabSz="457200">
        <a:spcBef>
          <a:spcPts val="300"/>
        </a:spcBef>
        <a:buSzPct val="100000"/>
        <a:buFont typeface="Arial"/>
        <a:buChar char="•"/>
        <a:defRPr sz="1600">
          <a:latin typeface="Arial"/>
          <a:ea typeface="Arial"/>
          <a:cs typeface="Arial"/>
          <a:sym typeface="Arial"/>
        </a:defRPr>
      </a:lvl2pPr>
      <a:lvl3pPr marL="1143000" indent="-228600" defTabSz="457200">
        <a:spcBef>
          <a:spcPts val="300"/>
        </a:spcBef>
        <a:buSzPct val="100000"/>
        <a:buFont typeface="Arial"/>
        <a:buChar char="•"/>
        <a:defRPr sz="1600">
          <a:latin typeface="Arial"/>
          <a:ea typeface="Arial"/>
          <a:cs typeface="Arial"/>
          <a:sym typeface="Arial"/>
        </a:defRPr>
      </a:lvl3pPr>
      <a:lvl4pPr marL="1600200" indent="-228600" defTabSz="457200">
        <a:spcBef>
          <a:spcPts val="300"/>
        </a:spcBef>
        <a:buSzPct val="100000"/>
        <a:buFont typeface="Arial"/>
        <a:buChar char="•"/>
        <a:defRPr sz="1600">
          <a:latin typeface="Arial"/>
          <a:ea typeface="Arial"/>
          <a:cs typeface="Arial"/>
          <a:sym typeface="Arial"/>
        </a:defRPr>
      </a:lvl4pPr>
      <a:lvl5pPr marL="2057400" indent="-228600" defTabSz="457200">
        <a:spcBef>
          <a:spcPts val="300"/>
        </a:spcBef>
        <a:buSzPct val="100000"/>
        <a:buFont typeface="Arial"/>
        <a:buChar char="•"/>
        <a:defRPr sz="1600">
          <a:latin typeface="Arial"/>
          <a:ea typeface="Arial"/>
          <a:cs typeface="Arial"/>
          <a:sym typeface="Arial"/>
        </a:defRPr>
      </a:lvl5pPr>
      <a:lvl6pPr marL="2468879" indent="-182879" defTabSz="457200">
        <a:spcBef>
          <a:spcPts val="300"/>
        </a:spcBef>
        <a:buSzPct val="100000"/>
        <a:buFont typeface="Arial"/>
        <a:buChar char="•"/>
        <a:defRPr sz="1600">
          <a:latin typeface="Arial"/>
          <a:ea typeface="Arial"/>
          <a:cs typeface="Arial"/>
          <a:sym typeface="Arial"/>
        </a:defRPr>
      </a:lvl6pPr>
      <a:lvl7pPr marL="2926079" indent="-182879" defTabSz="457200">
        <a:spcBef>
          <a:spcPts val="300"/>
        </a:spcBef>
        <a:buSzPct val="100000"/>
        <a:buFont typeface="Arial"/>
        <a:buChar char="•"/>
        <a:defRPr sz="1600">
          <a:latin typeface="Arial"/>
          <a:ea typeface="Arial"/>
          <a:cs typeface="Arial"/>
          <a:sym typeface="Arial"/>
        </a:defRPr>
      </a:lvl7pPr>
      <a:lvl8pPr marL="3383279" indent="-182879" defTabSz="457200">
        <a:spcBef>
          <a:spcPts val="300"/>
        </a:spcBef>
        <a:buSzPct val="100000"/>
        <a:buFont typeface="Arial"/>
        <a:buChar char="•"/>
        <a:defRPr sz="1600">
          <a:latin typeface="Arial"/>
          <a:ea typeface="Arial"/>
          <a:cs typeface="Arial"/>
          <a:sym typeface="Arial"/>
        </a:defRPr>
      </a:lvl8pPr>
      <a:lvl9pPr marL="3840479" indent="-182879" defTabSz="457200">
        <a:spcBef>
          <a:spcPts val="300"/>
        </a:spcBef>
        <a:buSzPct val="100000"/>
        <a:buFont typeface="Arial"/>
        <a:buChar char="•"/>
        <a:defRPr sz="1600">
          <a:latin typeface="Arial"/>
          <a:ea typeface="Arial"/>
          <a:cs typeface="Arial"/>
          <a:sym typeface="Arial"/>
        </a:defRPr>
      </a:lvl9pPr>
    </p:bodyStyle>
    <p:otherStyle>
      <a:lvl1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0.xml"/><Relationship Id="rId4" Type="http://schemas.openxmlformats.org/officeDocument/2006/relationships/slide" Target="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Relationship Id="rId4" Type="http://schemas.openxmlformats.org/officeDocument/2006/relationships/slide" Target="slide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re 35"/>
          <p:cNvSpPr>
            <a:spLocks noGrp="1"/>
          </p:cNvSpPr>
          <p:nvPr>
            <p:ph type="title"/>
          </p:nvPr>
        </p:nvSpPr>
        <p:spPr>
          <a:xfrm>
            <a:off x="0" y="2571744"/>
            <a:ext cx="9144000" cy="1082676"/>
          </a:xfrm>
        </p:spPr>
        <p:txBody>
          <a:bodyPr>
            <a:normAutofit/>
          </a:bodyPr>
          <a:lstStyle/>
          <a:p>
            <a:pPr algn="ctr"/>
            <a:r>
              <a:rPr lang="fr-FR" sz="6000" dirty="0" smtClean="0"/>
              <a:t>PROJET C - GBF</a:t>
            </a:r>
            <a:endParaRPr lang="fr-FR" sz="6000" dirty="0"/>
          </a:p>
        </p:txBody>
      </p:sp>
      <p:sp>
        <p:nvSpPr>
          <p:cNvPr id="37" name="Espace réservé du texte 36"/>
          <p:cNvSpPr>
            <a:spLocks noGrp="1"/>
          </p:cNvSpPr>
          <p:nvPr>
            <p:ph type="body" idx="1"/>
          </p:nvPr>
        </p:nvSpPr>
        <p:spPr>
          <a:xfrm>
            <a:off x="0" y="4071942"/>
            <a:ext cx="9144000" cy="682776"/>
          </a:xfrm>
        </p:spPr>
        <p:txBody>
          <a:bodyPr>
            <a:normAutofit/>
          </a:bodyPr>
          <a:lstStyle/>
          <a:p>
            <a:pPr algn="ctr"/>
            <a:r>
              <a:rPr lang="fr-FR" sz="2000" i="1" dirty="0" smtClean="0"/>
              <a:t>ABBAS – HYVON – NEEL - POLLIEND</a:t>
            </a:r>
            <a:endParaRPr lang="fr-FR" sz="2000" i="1" dirty="0"/>
          </a:p>
        </p:txBody>
      </p:sp>
      <p:sp>
        <p:nvSpPr>
          <p:cNvPr id="4" name="Espace réservé du texte 36"/>
          <p:cNvSpPr txBox="1">
            <a:spLocks/>
          </p:cNvSpPr>
          <p:nvPr/>
        </p:nvSpPr>
        <p:spPr>
          <a:xfrm>
            <a:off x="0" y="5032240"/>
            <a:ext cx="9144000" cy="682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02/02/2016</a:t>
            </a:r>
            <a:endParaRPr kumimoji="0" lang="fr-FR" sz="2000" b="1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TESTS ET VALIDATION</a:t>
            </a:r>
            <a:endParaRPr lang="fr-FR" dirty="0"/>
          </a:p>
        </p:txBody>
      </p:sp>
      <p:sp>
        <p:nvSpPr>
          <p:cNvPr id="6" name="Shape 209"/>
          <p:cNvSpPr/>
          <p:nvPr/>
        </p:nvSpPr>
        <p:spPr>
          <a:xfrm>
            <a:off x="3124200" y="6545871"/>
            <a:ext cx="2895600" cy="169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100" b="1">
                <a:solidFill>
                  <a:srgbClr val="888888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fr-FR" sz="1100" b="1" dirty="0" smtClean="0">
                <a:solidFill>
                  <a:srgbClr val="888888"/>
                </a:solidFill>
              </a:rPr>
              <a:t>10</a:t>
            </a:r>
            <a:endParaRPr sz="1100" b="1">
              <a:solidFill>
                <a:srgbClr val="888888"/>
              </a:solidFill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500034" y="1285860"/>
          <a:ext cx="6215106" cy="1285884"/>
        </p:xfrm>
        <a:graphic>
          <a:graphicData uri="http://schemas.openxmlformats.org/drawingml/2006/table">
            <a:tbl>
              <a:tblPr/>
              <a:tblGrid>
                <a:gridCol w="4759157"/>
                <a:gridCol w="1455949"/>
              </a:tblGrid>
              <a:tr h="214314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fr-FR" sz="1400" dirty="0">
                        <a:solidFill>
                          <a:srgbClr val="595959"/>
                        </a:solidFill>
                        <a:latin typeface="Constantia"/>
                        <a:ea typeface="Constantia"/>
                        <a:cs typeface="Browalli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400">
                          <a:solidFill>
                            <a:srgbClr val="FFFFFF"/>
                          </a:solidFill>
                          <a:latin typeface="Constantia"/>
                          <a:ea typeface="Constantia"/>
                          <a:cs typeface="Browallia New"/>
                        </a:rPr>
                        <a:t>RESULTAT</a:t>
                      </a:r>
                      <a:endParaRPr lang="fr-FR" sz="1400">
                        <a:solidFill>
                          <a:srgbClr val="595959"/>
                        </a:solidFill>
                        <a:latin typeface="Constantia"/>
                        <a:ea typeface="Constantia"/>
                        <a:cs typeface="Browalli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400" b="1">
                          <a:solidFill>
                            <a:srgbClr val="FFFFFF"/>
                          </a:solidFill>
                          <a:latin typeface="Constantia"/>
                          <a:ea typeface="Constantia"/>
                          <a:cs typeface="Browallia New"/>
                        </a:rPr>
                        <a:t>Validation du diagramme UML</a:t>
                      </a:r>
                      <a:endParaRPr lang="fr-FR" sz="1400">
                        <a:solidFill>
                          <a:srgbClr val="595959"/>
                        </a:solidFill>
                        <a:latin typeface="Constantia"/>
                        <a:ea typeface="Constantia"/>
                        <a:cs typeface="Browalli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400" b="1">
                          <a:solidFill>
                            <a:srgbClr val="00B050"/>
                          </a:solidFill>
                          <a:latin typeface="Constantia"/>
                          <a:ea typeface="Constantia"/>
                          <a:cs typeface="Browallia New"/>
                        </a:rPr>
                        <a:t>OK</a:t>
                      </a:r>
                      <a:endParaRPr lang="fr-FR" sz="1400">
                        <a:solidFill>
                          <a:srgbClr val="595959"/>
                        </a:solidFill>
                        <a:latin typeface="Constantia"/>
                        <a:ea typeface="Constantia"/>
                        <a:cs typeface="Browallia New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CCEA"/>
                    </a:solidFill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400" b="1">
                          <a:solidFill>
                            <a:srgbClr val="FFFFFF"/>
                          </a:solidFill>
                          <a:latin typeface="Constantia"/>
                          <a:ea typeface="Constantia"/>
                          <a:cs typeface="Browallia New"/>
                        </a:rPr>
                        <a:t>Architecture fichiers et programme clair</a:t>
                      </a:r>
                      <a:endParaRPr lang="fr-FR" sz="1400">
                        <a:solidFill>
                          <a:srgbClr val="595959"/>
                        </a:solidFill>
                        <a:latin typeface="Constantia"/>
                        <a:ea typeface="Constantia"/>
                        <a:cs typeface="Browalli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400" b="1">
                          <a:solidFill>
                            <a:srgbClr val="00B050"/>
                          </a:solidFill>
                          <a:latin typeface="Constantia"/>
                          <a:ea typeface="Constantia"/>
                          <a:cs typeface="Browallia New"/>
                        </a:rPr>
                        <a:t>OK</a:t>
                      </a:r>
                      <a:endParaRPr lang="fr-FR" sz="1400">
                        <a:solidFill>
                          <a:srgbClr val="595959"/>
                        </a:solidFill>
                        <a:latin typeface="Constantia"/>
                        <a:ea typeface="Constantia"/>
                        <a:cs typeface="Browallia New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6F4"/>
                    </a:solidFill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400" b="1" dirty="0">
                          <a:solidFill>
                            <a:srgbClr val="FFFFFF"/>
                          </a:solidFill>
                          <a:latin typeface="Constantia"/>
                          <a:ea typeface="Constantia"/>
                          <a:cs typeface="Browallia New"/>
                        </a:rPr>
                        <a:t>Nom de variables explicites</a:t>
                      </a:r>
                      <a:endParaRPr lang="fr-FR" sz="1400" dirty="0">
                        <a:solidFill>
                          <a:srgbClr val="595959"/>
                        </a:solidFill>
                        <a:latin typeface="Constantia"/>
                        <a:ea typeface="Constantia"/>
                        <a:cs typeface="Browalli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400" b="1">
                          <a:solidFill>
                            <a:srgbClr val="00B050"/>
                          </a:solidFill>
                          <a:latin typeface="Constantia"/>
                          <a:ea typeface="Constantia"/>
                          <a:cs typeface="Browallia New"/>
                        </a:rPr>
                        <a:t>OK</a:t>
                      </a:r>
                      <a:endParaRPr lang="fr-FR" sz="1400">
                        <a:solidFill>
                          <a:srgbClr val="595959"/>
                        </a:solidFill>
                        <a:latin typeface="Constantia"/>
                        <a:ea typeface="Constantia"/>
                        <a:cs typeface="Browallia New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CCEA"/>
                    </a:solidFill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400" b="1" dirty="0">
                          <a:solidFill>
                            <a:srgbClr val="FFFFFF"/>
                          </a:solidFill>
                          <a:latin typeface="Constantia"/>
                          <a:ea typeface="Constantia"/>
                          <a:cs typeface="Browallia New"/>
                        </a:rPr>
                        <a:t>Commentaire du code (ni trop, ni peu)</a:t>
                      </a:r>
                      <a:endParaRPr lang="fr-FR" sz="1400" dirty="0">
                        <a:solidFill>
                          <a:srgbClr val="595959"/>
                        </a:solidFill>
                        <a:latin typeface="Constantia"/>
                        <a:ea typeface="Constantia"/>
                        <a:cs typeface="Browalli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400" b="1">
                          <a:solidFill>
                            <a:srgbClr val="FFC000"/>
                          </a:solidFill>
                          <a:latin typeface="Constantia"/>
                          <a:ea typeface="Constantia"/>
                          <a:cs typeface="Browallia New"/>
                        </a:rPr>
                        <a:t>Correct</a:t>
                      </a:r>
                      <a:endParaRPr lang="fr-FR" sz="1400">
                        <a:solidFill>
                          <a:srgbClr val="595959"/>
                        </a:solidFill>
                        <a:latin typeface="Constantia"/>
                        <a:ea typeface="Constantia"/>
                        <a:cs typeface="Browallia New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6F4"/>
                    </a:solidFill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400" b="1">
                          <a:solidFill>
                            <a:srgbClr val="FFFFFF"/>
                          </a:solidFill>
                          <a:latin typeface="Constantia"/>
                          <a:ea typeface="Constantia"/>
                          <a:cs typeface="Browallia New"/>
                        </a:rPr>
                        <a:t>Factorisation du code (éviter la duplication)</a:t>
                      </a:r>
                      <a:endParaRPr lang="fr-FR" sz="1400">
                        <a:solidFill>
                          <a:srgbClr val="595959"/>
                        </a:solidFill>
                        <a:latin typeface="Constantia"/>
                        <a:ea typeface="Constantia"/>
                        <a:cs typeface="Browalli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400" b="1" dirty="0">
                          <a:solidFill>
                            <a:srgbClr val="00B050"/>
                          </a:solidFill>
                          <a:latin typeface="Constantia"/>
                          <a:ea typeface="Constantia"/>
                          <a:cs typeface="Browallia New"/>
                        </a:rPr>
                        <a:t>OK</a:t>
                      </a:r>
                      <a:endParaRPr lang="fr-FR" sz="1400" dirty="0">
                        <a:solidFill>
                          <a:srgbClr val="595959"/>
                        </a:solidFill>
                        <a:latin typeface="Constantia"/>
                        <a:ea typeface="Constantia"/>
                        <a:cs typeface="Browallia New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CCE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785786" y="3110775"/>
          <a:ext cx="7500990" cy="1948126"/>
        </p:xfrm>
        <a:graphic>
          <a:graphicData uri="http://schemas.openxmlformats.org/drawingml/2006/table">
            <a:tbl>
              <a:tblPr/>
              <a:tblGrid>
                <a:gridCol w="6185027"/>
                <a:gridCol w="1315963"/>
              </a:tblGrid>
              <a:tr h="194831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fr-FR" sz="1400" dirty="0">
                        <a:solidFill>
                          <a:srgbClr val="595959"/>
                        </a:solidFill>
                        <a:latin typeface="Constantia"/>
                        <a:ea typeface="Constantia"/>
                        <a:cs typeface="Browalli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400">
                          <a:solidFill>
                            <a:srgbClr val="FFFFFF"/>
                          </a:solidFill>
                          <a:latin typeface="Constantia"/>
                          <a:ea typeface="Constantia"/>
                          <a:cs typeface="Browallia New"/>
                        </a:rPr>
                        <a:t>RESULTAT</a:t>
                      </a:r>
                      <a:endParaRPr lang="fr-FR" sz="1400">
                        <a:solidFill>
                          <a:srgbClr val="595959"/>
                        </a:solidFill>
                        <a:latin typeface="Constantia"/>
                        <a:ea typeface="Constantia"/>
                        <a:cs typeface="Browalli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194831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400" b="1">
                          <a:solidFill>
                            <a:srgbClr val="FFFFFF"/>
                          </a:solidFill>
                          <a:latin typeface="Constantia"/>
                          <a:ea typeface="Constantia"/>
                          <a:cs typeface="Browallia New"/>
                        </a:rPr>
                        <a:t>Validation des différentes classes</a:t>
                      </a:r>
                      <a:endParaRPr lang="fr-FR" sz="1400">
                        <a:solidFill>
                          <a:srgbClr val="595959"/>
                        </a:solidFill>
                        <a:latin typeface="Constantia"/>
                        <a:ea typeface="Constantia"/>
                        <a:cs typeface="Browalli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400" b="1">
                          <a:solidFill>
                            <a:srgbClr val="00B050"/>
                          </a:solidFill>
                          <a:latin typeface="Constantia"/>
                          <a:ea typeface="Constantia"/>
                          <a:cs typeface="Browallia New"/>
                        </a:rPr>
                        <a:t>OK</a:t>
                      </a:r>
                      <a:endParaRPr lang="fr-FR" sz="1400">
                        <a:solidFill>
                          <a:srgbClr val="595959"/>
                        </a:solidFill>
                        <a:latin typeface="Constantia"/>
                        <a:ea typeface="Constantia"/>
                        <a:cs typeface="Browallia New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CCEA"/>
                    </a:solidFill>
                  </a:tcPr>
                </a:tc>
              </a:tr>
              <a:tr h="194831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400" b="1" dirty="0">
                          <a:solidFill>
                            <a:srgbClr val="FFFFFF"/>
                          </a:solidFill>
                          <a:latin typeface="Constantia"/>
                          <a:ea typeface="Constantia"/>
                          <a:cs typeface="Browallia New"/>
                        </a:rPr>
                        <a:t>Validation de l'IHM</a:t>
                      </a:r>
                      <a:endParaRPr lang="fr-FR" sz="1400" dirty="0">
                        <a:solidFill>
                          <a:srgbClr val="595959"/>
                        </a:solidFill>
                        <a:latin typeface="Constantia"/>
                        <a:ea typeface="Constantia"/>
                        <a:cs typeface="Browalli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400" b="1">
                          <a:solidFill>
                            <a:srgbClr val="00B050"/>
                          </a:solidFill>
                          <a:latin typeface="Constantia"/>
                          <a:ea typeface="Constantia"/>
                          <a:cs typeface="Browallia New"/>
                        </a:rPr>
                        <a:t>OK</a:t>
                      </a:r>
                      <a:endParaRPr lang="fr-FR" sz="1400">
                        <a:solidFill>
                          <a:srgbClr val="595959"/>
                        </a:solidFill>
                        <a:latin typeface="Constantia"/>
                        <a:ea typeface="Constantia"/>
                        <a:cs typeface="Browallia New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6F4"/>
                    </a:solidFill>
                  </a:tcPr>
                </a:tc>
              </a:tr>
              <a:tr h="194831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400" b="1" dirty="0">
                          <a:solidFill>
                            <a:srgbClr val="FFFFFF"/>
                          </a:solidFill>
                          <a:latin typeface="Constantia"/>
                          <a:ea typeface="Constantia"/>
                          <a:cs typeface="Browallia New"/>
                        </a:rPr>
                        <a:t>Valider les interactions de l'IHM</a:t>
                      </a:r>
                      <a:endParaRPr lang="fr-FR" sz="1400" dirty="0">
                        <a:solidFill>
                          <a:srgbClr val="595959"/>
                        </a:solidFill>
                        <a:latin typeface="Constantia"/>
                        <a:ea typeface="Constantia"/>
                        <a:cs typeface="Browalli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400" b="1" dirty="0">
                          <a:solidFill>
                            <a:srgbClr val="00B050"/>
                          </a:solidFill>
                          <a:latin typeface="Constantia"/>
                          <a:ea typeface="Constantia"/>
                          <a:cs typeface="Browallia New"/>
                        </a:rPr>
                        <a:t>OK</a:t>
                      </a:r>
                      <a:endParaRPr lang="fr-FR" sz="1400" dirty="0">
                        <a:solidFill>
                          <a:srgbClr val="595959"/>
                        </a:solidFill>
                        <a:latin typeface="Constantia"/>
                        <a:ea typeface="Constantia"/>
                        <a:cs typeface="Browallia New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CCEA"/>
                    </a:solidFill>
                  </a:tcPr>
                </a:tc>
              </a:tr>
              <a:tr h="194831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400" b="1">
                          <a:solidFill>
                            <a:srgbClr val="FFFFFF"/>
                          </a:solidFill>
                          <a:latin typeface="Constantia"/>
                          <a:ea typeface="Constantia"/>
                          <a:cs typeface="Browallia New"/>
                        </a:rPr>
                        <a:t>Valider la génération du fichier wave (en-tête, données etc.)</a:t>
                      </a:r>
                      <a:endParaRPr lang="fr-FR" sz="1400">
                        <a:solidFill>
                          <a:srgbClr val="595959"/>
                        </a:solidFill>
                        <a:latin typeface="Constantia"/>
                        <a:ea typeface="Constantia"/>
                        <a:cs typeface="Browalli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fr-FR" sz="1400" dirty="0">
                        <a:solidFill>
                          <a:srgbClr val="595959"/>
                        </a:solidFill>
                        <a:latin typeface="Constantia"/>
                        <a:ea typeface="Constantia"/>
                        <a:cs typeface="Browallia New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6F4"/>
                    </a:solidFill>
                  </a:tcPr>
                </a:tc>
              </a:tr>
              <a:tr h="240292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400" b="1" dirty="0">
                          <a:solidFill>
                            <a:srgbClr val="FFFFFF"/>
                          </a:solidFill>
                          <a:latin typeface="Constantia"/>
                          <a:ea typeface="Constantia"/>
                          <a:cs typeface="Browallia New"/>
                        </a:rPr>
                        <a:t>Valider affichage fenêtre de visualisation (avec un fichier </a:t>
                      </a:r>
                      <a:r>
                        <a:rPr lang="fr-FR" sz="1400" b="1" dirty="0" err="1">
                          <a:solidFill>
                            <a:srgbClr val="FFFFFF"/>
                          </a:solidFill>
                          <a:latin typeface="Constantia"/>
                          <a:ea typeface="Constantia"/>
                          <a:cs typeface="Browallia New"/>
                        </a:rPr>
                        <a:t>wave</a:t>
                      </a:r>
                      <a:r>
                        <a:rPr lang="fr-FR" sz="1400" b="1" dirty="0">
                          <a:solidFill>
                            <a:srgbClr val="FFFFFF"/>
                          </a:solidFill>
                          <a:latin typeface="Constantia"/>
                          <a:ea typeface="Constantia"/>
                          <a:cs typeface="Browallia New"/>
                        </a:rPr>
                        <a:t> simulé)</a:t>
                      </a:r>
                      <a:endParaRPr lang="fr-FR" sz="1400" dirty="0">
                        <a:solidFill>
                          <a:srgbClr val="595959"/>
                        </a:solidFill>
                        <a:latin typeface="Constantia"/>
                        <a:ea typeface="Constantia"/>
                        <a:cs typeface="Browalli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400" b="1" dirty="0">
                          <a:solidFill>
                            <a:srgbClr val="00B050"/>
                          </a:solidFill>
                          <a:latin typeface="Constantia"/>
                          <a:ea typeface="Constantia"/>
                          <a:cs typeface="Browallia New"/>
                        </a:rPr>
                        <a:t>OK</a:t>
                      </a:r>
                      <a:endParaRPr lang="fr-FR" sz="1400" dirty="0">
                        <a:solidFill>
                          <a:srgbClr val="595959"/>
                        </a:solidFill>
                        <a:latin typeface="Constantia"/>
                        <a:ea typeface="Constantia"/>
                        <a:cs typeface="Browallia New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CCEA"/>
                    </a:solidFill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400" b="1" dirty="0">
                          <a:solidFill>
                            <a:srgbClr val="FFFFFF"/>
                          </a:solidFill>
                          <a:latin typeface="Constantia"/>
                          <a:ea typeface="Constantia"/>
                          <a:cs typeface="Browallia New"/>
                        </a:rPr>
                        <a:t>Valider le signal en temporel via la visualisation intégré à l'IHM </a:t>
                      </a:r>
                      <a:endParaRPr lang="fr-FR" sz="1400" dirty="0">
                        <a:solidFill>
                          <a:srgbClr val="595959"/>
                        </a:solidFill>
                        <a:latin typeface="Constantia"/>
                        <a:ea typeface="Constantia"/>
                        <a:cs typeface="Browalli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400" b="1">
                          <a:solidFill>
                            <a:srgbClr val="00B050"/>
                          </a:solidFill>
                          <a:latin typeface="Constantia"/>
                          <a:ea typeface="Constantia"/>
                          <a:cs typeface="Browallia New"/>
                        </a:rPr>
                        <a:t>OK</a:t>
                      </a:r>
                      <a:endParaRPr lang="fr-FR" sz="1400">
                        <a:solidFill>
                          <a:srgbClr val="595959"/>
                        </a:solidFill>
                        <a:latin typeface="Constantia"/>
                        <a:ea typeface="Constantia"/>
                        <a:cs typeface="Browallia New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6F4"/>
                    </a:solidFill>
                  </a:tcPr>
                </a:tc>
              </a:tr>
              <a:tr h="194831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400" b="1">
                          <a:solidFill>
                            <a:srgbClr val="FFFFFF"/>
                          </a:solidFill>
                          <a:latin typeface="Constantia"/>
                          <a:ea typeface="Constantia"/>
                          <a:cs typeface="Browallia New"/>
                        </a:rPr>
                        <a:t>Valider le signal via la FFT du logiciel Audacity (CF rappel)</a:t>
                      </a:r>
                      <a:endParaRPr lang="fr-FR" sz="1400">
                        <a:solidFill>
                          <a:srgbClr val="595959"/>
                        </a:solidFill>
                        <a:latin typeface="Constantia"/>
                        <a:ea typeface="Constantia"/>
                        <a:cs typeface="Browalli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400" b="1">
                          <a:solidFill>
                            <a:srgbClr val="00B050"/>
                          </a:solidFill>
                          <a:latin typeface="Constantia"/>
                          <a:ea typeface="Constantia"/>
                          <a:cs typeface="Browallia New"/>
                        </a:rPr>
                        <a:t>OK</a:t>
                      </a:r>
                      <a:endParaRPr lang="fr-FR" sz="1400">
                        <a:solidFill>
                          <a:srgbClr val="595959"/>
                        </a:solidFill>
                        <a:latin typeface="Constantia"/>
                        <a:ea typeface="Constantia"/>
                        <a:cs typeface="Browallia New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CCEA"/>
                    </a:solidFill>
                  </a:tcPr>
                </a:tc>
              </a:tr>
              <a:tr h="194831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400" b="1" dirty="0">
                          <a:solidFill>
                            <a:srgbClr val="FFFFFF"/>
                          </a:solidFill>
                          <a:latin typeface="Constantia"/>
                          <a:ea typeface="Constantia"/>
                          <a:cs typeface="Browallia New"/>
                        </a:rPr>
                        <a:t>Validation de la librairie dynamique en console</a:t>
                      </a:r>
                      <a:endParaRPr lang="fr-FR" sz="1400" dirty="0">
                        <a:solidFill>
                          <a:srgbClr val="595959"/>
                        </a:solidFill>
                        <a:latin typeface="Constantia"/>
                        <a:ea typeface="Constantia"/>
                        <a:cs typeface="Browalli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400" b="1" dirty="0">
                          <a:solidFill>
                            <a:srgbClr val="FF0000"/>
                          </a:solidFill>
                          <a:latin typeface="Constantia"/>
                          <a:ea typeface="Constantia"/>
                          <a:cs typeface="Browallia New"/>
                        </a:rPr>
                        <a:t>NOK</a:t>
                      </a:r>
                      <a:endParaRPr lang="fr-FR" sz="1400" dirty="0">
                        <a:solidFill>
                          <a:srgbClr val="595959"/>
                        </a:solidFill>
                        <a:latin typeface="Constantia"/>
                        <a:ea typeface="Constantia"/>
                        <a:cs typeface="Browallia New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6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1142976" y="5500702"/>
          <a:ext cx="7286676" cy="677708"/>
        </p:xfrm>
        <a:graphic>
          <a:graphicData uri="http://schemas.openxmlformats.org/drawingml/2006/table">
            <a:tbl>
              <a:tblPr/>
              <a:tblGrid>
                <a:gridCol w="5634028"/>
                <a:gridCol w="1652648"/>
              </a:tblGrid>
              <a:tr h="232174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fr-FR" sz="1400" dirty="0">
                        <a:solidFill>
                          <a:srgbClr val="595959"/>
                        </a:solidFill>
                        <a:latin typeface="Constantia"/>
                        <a:ea typeface="Constantia"/>
                        <a:cs typeface="Browalli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400">
                          <a:solidFill>
                            <a:srgbClr val="FFFFFF"/>
                          </a:solidFill>
                          <a:latin typeface="Constantia"/>
                          <a:ea typeface="Constantia"/>
                          <a:cs typeface="Browallia New"/>
                        </a:rPr>
                        <a:t>RESULTAT</a:t>
                      </a:r>
                      <a:endParaRPr lang="fr-FR" sz="1400">
                        <a:solidFill>
                          <a:srgbClr val="595959"/>
                        </a:solidFill>
                        <a:latin typeface="Constantia"/>
                        <a:ea typeface="Constantia"/>
                        <a:cs typeface="Browalli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196455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400" b="1" dirty="0">
                          <a:solidFill>
                            <a:srgbClr val="FFFFFF"/>
                          </a:solidFill>
                          <a:latin typeface="Constantia"/>
                          <a:ea typeface="Constantia"/>
                          <a:cs typeface="Browallia New"/>
                        </a:rPr>
                        <a:t>Valider caractéristiques du signal temporel avec un oscilloscope</a:t>
                      </a:r>
                      <a:endParaRPr lang="fr-FR" sz="1400" dirty="0">
                        <a:solidFill>
                          <a:srgbClr val="595959"/>
                        </a:solidFill>
                        <a:latin typeface="Constantia"/>
                        <a:ea typeface="Constantia"/>
                        <a:cs typeface="Browalli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400" dirty="0" smtClean="0">
                          <a:solidFill>
                            <a:srgbClr val="00B050"/>
                          </a:solidFill>
                          <a:latin typeface="Constantia"/>
                          <a:ea typeface="Constantia"/>
                          <a:cs typeface="Browallia New"/>
                        </a:rPr>
                        <a:t>OK (</a:t>
                      </a:r>
                      <a:r>
                        <a:rPr lang="fr-FR" sz="1400" dirty="0" err="1" smtClean="0">
                          <a:solidFill>
                            <a:srgbClr val="00B050"/>
                          </a:solidFill>
                          <a:latin typeface="Constantia"/>
                          <a:ea typeface="Constantia"/>
                          <a:cs typeface="Browallia New"/>
                        </a:rPr>
                        <a:t>cf</a:t>
                      </a:r>
                      <a:r>
                        <a:rPr lang="fr-FR" sz="1400" dirty="0" smtClean="0">
                          <a:solidFill>
                            <a:srgbClr val="00B050"/>
                          </a:solidFill>
                          <a:latin typeface="Constantia"/>
                          <a:ea typeface="Constantia"/>
                          <a:cs typeface="Browallia New"/>
                        </a:rPr>
                        <a:t> rappel)</a:t>
                      </a:r>
                      <a:endParaRPr lang="fr-FR" sz="1400" dirty="0">
                        <a:solidFill>
                          <a:srgbClr val="595959"/>
                        </a:solidFill>
                        <a:latin typeface="Constantia"/>
                        <a:ea typeface="Constantia"/>
                        <a:cs typeface="Browallia New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CCEA"/>
                    </a:solidFill>
                  </a:tcPr>
                </a:tc>
              </a:tr>
              <a:tr h="232174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400" b="1" dirty="0">
                          <a:solidFill>
                            <a:srgbClr val="FFFFFF"/>
                          </a:solidFill>
                          <a:latin typeface="Constantia"/>
                          <a:ea typeface="Constantia"/>
                          <a:cs typeface="Browallia New"/>
                        </a:rPr>
                        <a:t>Valider la FFT du signal avec l'oscilloscope (CF rappel)</a:t>
                      </a:r>
                      <a:endParaRPr lang="fr-FR" sz="1400" dirty="0">
                        <a:solidFill>
                          <a:srgbClr val="595959"/>
                        </a:solidFill>
                        <a:latin typeface="Constantia"/>
                        <a:ea typeface="Constantia"/>
                        <a:cs typeface="Browalli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400" dirty="0" smtClean="0">
                          <a:solidFill>
                            <a:srgbClr val="00B050"/>
                          </a:solidFill>
                          <a:latin typeface="Constantia"/>
                          <a:ea typeface="Constantia"/>
                          <a:cs typeface="Browallia New"/>
                        </a:rPr>
                        <a:t>OK (</a:t>
                      </a:r>
                      <a:r>
                        <a:rPr lang="fr-FR" sz="1400" dirty="0" err="1" smtClean="0">
                          <a:solidFill>
                            <a:srgbClr val="00B050"/>
                          </a:solidFill>
                          <a:latin typeface="Constantia"/>
                          <a:ea typeface="Constantia"/>
                          <a:cs typeface="Browallia New"/>
                        </a:rPr>
                        <a:t>cf</a:t>
                      </a:r>
                      <a:r>
                        <a:rPr lang="fr-FR" sz="1400" dirty="0" smtClean="0">
                          <a:solidFill>
                            <a:srgbClr val="00B050"/>
                          </a:solidFill>
                          <a:latin typeface="Constantia"/>
                          <a:ea typeface="Constantia"/>
                          <a:cs typeface="Browallia New"/>
                        </a:rPr>
                        <a:t> rappel)</a:t>
                      </a:r>
                      <a:endParaRPr lang="fr-FR" sz="1400" dirty="0">
                        <a:solidFill>
                          <a:srgbClr val="595959"/>
                        </a:solidFill>
                        <a:latin typeface="Constantia"/>
                        <a:ea typeface="Constantia"/>
                        <a:cs typeface="Browallia New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6F4"/>
                    </a:solidFill>
                  </a:tcPr>
                </a:tc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473854" y="969342"/>
            <a:ext cx="2557749" cy="35394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7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MODÉLISATION ET CODAGE</a:t>
            </a:r>
            <a:endParaRPr kumimoji="0" lang="fr-FR" sz="17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42910" y="2786058"/>
            <a:ext cx="1895710" cy="35394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7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TESTS NUMÉRIQUES</a:t>
            </a:r>
            <a:endParaRPr kumimoji="0" lang="fr-FR" sz="17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071538" y="5143512"/>
            <a:ext cx="1972654" cy="35394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7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TESTS ANALOGIQUES</a:t>
            </a:r>
            <a:endParaRPr kumimoji="0" lang="fr-FR" sz="17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Rectangle à coins arrondis 10">
            <a:hlinkClick r:id="rId2" action="ppaction://hlinksldjump"/>
          </p:cNvPr>
          <p:cNvSpPr/>
          <p:nvPr/>
        </p:nvSpPr>
        <p:spPr>
          <a:xfrm>
            <a:off x="7429520" y="2428868"/>
            <a:ext cx="1214446" cy="340517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RAPPEL</a:t>
            </a:r>
            <a:endParaRPr kumimoji="0" lang="fr-FR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457200" y="1142984"/>
            <a:ext cx="8472518" cy="500066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fr-FR" sz="1800" b="1" u="sng" dirty="0" smtClean="0"/>
              <a:t>TECHNIQUE :</a:t>
            </a:r>
            <a:endParaRPr lang="fr-FR" sz="1800" b="1" u="sng" dirty="0" smtClean="0"/>
          </a:p>
          <a:p>
            <a:endParaRPr lang="fr-FR" sz="1800" dirty="0" smtClean="0"/>
          </a:p>
          <a:p>
            <a:r>
              <a:rPr lang="fr-FR" sz="1800" dirty="0" smtClean="0"/>
              <a:t>Application fonctionnelle, respect du </a:t>
            </a:r>
            <a:r>
              <a:rPr lang="fr-FR" sz="1800" dirty="0" smtClean="0"/>
              <a:t>cahier des </a:t>
            </a:r>
            <a:r>
              <a:rPr lang="fr-FR" sz="1800" dirty="0" smtClean="0"/>
              <a:t>charges</a:t>
            </a:r>
          </a:p>
          <a:p>
            <a:endParaRPr lang="fr-FR" sz="1800" dirty="0" smtClean="0"/>
          </a:p>
          <a:p>
            <a:r>
              <a:rPr lang="fr-FR" sz="1800" dirty="0" smtClean="0"/>
              <a:t>Librairie </a:t>
            </a:r>
            <a:r>
              <a:rPr lang="fr-FR" sz="1800" dirty="0" smtClean="0"/>
              <a:t>dynamique pas </a:t>
            </a:r>
            <a:r>
              <a:rPr lang="fr-FR" sz="1800" dirty="0" smtClean="0"/>
              <a:t>développée</a:t>
            </a:r>
            <a:endParaRPr lang="fr-FR" sz="1800" dirty="0" smtClean="0"/>
          </a:p>
          <a:p>
            <a:pPr>
              <a:buNone/>
            </a:pPr>
            <a:endParaRPr lang="fr-FR" sz="1800" dirty="0" smtClean="0"/>
          </a:p>
          <a:p>
            <a:r>
              <a:rPr lang="fr-FR" sz="1800" dirty="0" smtClean="0"/>
              <a:t>Amélioration possibles :</a:t>
            </a:r>
          </a:p>
          <a:p>
            <a:pPr lvl="1"/>
            <a:r>
              <a:rPr lang="fr-FR" sz="1800" dirty="0" smtClean="0"/>
              <a:t>Sélection du nombre de canaux</a:t>
            </a:r>
          </a:p>
          <a:p>
            <a:pPr lvl="1"/>
            <a:r>
              <a:rPr lang="fr-FR" sz="1800" dirty="0" smtClean="0"/>
              <a:t>Calcul du taux de distorsion harmonique</a:t>
            </a:r>
          </a:p>
          <a:p>
            <a:pPr lvl="1"/>
            <a:r>
              <a:rPr lang="fr-FR" sz="1800" dirty="0" smtClean="0"/>
              <a:t>Génération multiples (enchainer les différents sons)</a:t>
            </a:r>
            <a:endParaRPr lang="fr-FR" sz="1800" dirty="0" smtClean="0"/>
          </a:p>
          <a:p>
            <a:pPr>
              <a:buNone/>
            </a:pPr>
            <a:endParaRPr lang="fr-FR" sz="1800" dirty="0" smtClean="0"/>
          </a:p>
          <a:p>
            <a:endParaRPr lang="fr-FR" sz="1800" dirty="0" smtClean="0"/>
          </a:p>
          <a:p>
            <a:pPr>
              <a:buNone/>
            </a:pPr>
            <a:r>
              <a:rPr lang="fr-FR" sz="1800" b="1" u="sng" dirty="0" smtClean="0"/>
              <a:t>PÉDAGOGIQUE :</a:t>
            </a:r>
            <a:endParaRPr lang="fr-FR" sz="1800" b="1" u="sng" dirty="0" smtClean="0"/>
          </a:p>
          <a:p>
            <a:endParaRPr lang="fr-FR" sz="1800" dirty="0" smtClean="0"/>
          </a:p>
          <a:p>
            <a:r>
              <a:rPr lang="fr-FR" sz="1800" dirty="0" smtClean="0"/>
              <a:t>Mise en œuvre des outils théoriques (modélisation UML, héritage de classe, polymorphisme</a:t>
            </a:r>
            <a:r>
              <a:rPr lang="fr-FR" sz="1800" dirty="0" smtClean="0"/>
              <a:t>)</a:t>
            </a:r>
          </a:p>
          <a:p>
            <a:endParaRPr lang="fr-FR" sz="1800" dirty="0" smtClean="0"/>
          </a:p>
          <a:p>
            <a:r>
              <a:rPr lang="fr-FR" sz="1800" dirty="0" smtClean="0"/>
              <a:t>Forte </a:t>
            </a:r>
            <a:r>
              <a:rPr lang="fr-FR" sz="1800" dirty="0" smtClean="0"/>
              <a:t>utilisation de l’outil Git-Hub</a:t>
            </a:r>
          </a:p>
          <a:p>
            <a:endParaRPr lang="fr-FR" sz="1800" dirty="0" smtClean="0"/>
          </a:p>
          <a:p>
            <a:r>
              <a:rPr lang="fr-FR" sz="1800" dirty="0" smtClean="0"/>
              <a:t>Travail de groupe important</a:t>
            </a:r>
          </a:p>
          <a:p>
            <a:endParaRPr lang="fr-FR" sz="18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6" name="Shape 209"/>
          <p:cNvSpPr/>
          <p:nvPr/>
        </p:nvSpPr>
        <p:spPr>
          <a:xfrm>
            <a:off x="3124200" y="6545871"/>
            <a:ext cx="2895600" cy="169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100" b="1">
                <a:solidFill>
                  <a:srgbClr val="888888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fr-FR" sz="1100" b="1" dirty="0" smtClean="0">
                <a:solidFill>
                  <a:srgbClr val="888888"/>
                </a:solidFill>
              </a:rPr>
              <a:t>11</a:t>
            </a:r>
            <a:endParaRPr sz="1100" b="1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82651"/>
            <a:ext cx="8229600" cy="1217853"/>
          </a:xfrm>
        </p:spPr>
        <p:txBody>
          <a:bodyPr/>
          <a:lstStyle/>
          <a:p>
            <a:r>
              <a:rPr lang="fr-FR" dirty="0" smtClean="0"/>
              <a:t>MERCI DE VOTRE ATTENTION</a:t>
            </a:r>
            <a:endParaRPr lang="fr-FR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428596" y="642918"/>
            <a:ext cx="8286808" cy="528641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à coins arrondis 2">
            <a:hlinkClick r:id="rId3" action="ppaction://hlinksldjump"/>
          </p:cNvPr>
          <p:cNvSpPr/>
          <p:nvPr/>
        </p:nvSpPr>
        <p:spPr>
          <a:xfrm>
            <a:off x="4214810" y="6215082"/>
            <a:ext cx="1214446" cy="340517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RETOUR</a:t>
            </a:r>
            <a:endParaRPr kumimoji="0" lang="fr-FR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/>
          <p:nvPr/>
        </p:nvPicPr>
        <p:blipFill rotWithShape="1"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 l="29183" t="16488" r="8846" b="23575"/>
          <a:stretch/>
        </p:blipFill>
        <p:spPr bwMode="auto">
          <a:xfrm>
            <a:off x="714348" y="500042"/>
            <a:ext cx="7786742" cy="54292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/>
            </a:ext>
          </a:extLst>
        </p:spPr>
      </p:pic>
      <p:sp>
        <p:nvSpPr>
          <p:cNvPr id="4" name="Rectangle à coins arrondis 3">
            <a:hlinkClick r:id="rId3" action="ppaction://hlinksldjump"/>
          </p:cNvPr>
          <p:cNvSpPr/>
          <p:nvPr/>
        </p:nvSpPr>
        <p:spPr>
          <a:xfrm>
            <a:off x="4214810" y="6215082"/>
            <a:ext cx="1214446" cy="340517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RETOUR</a:t>
            </a:r>
            <a:endParaRPr kumimoji="0" lang="fr-FR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39" name="Picture 2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428604"/>
            <a:ext cx="8156262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40" name="Picture 2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1100" y="5624533"/>
            <a:ext cx="15049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Rectangle à coins arrondis 24">
            <a:hlinkClick r:id="rId4" action="ppaction://hlinksldjump"/>
          </p:cNvPr>
          <p:cNvSpPr/>
          <p:nvPr/>
        </p:nvSpPr>
        <p:spPr>
          <a:xfrm>
            <a:off x="4214810" y="6215082"/>
            <a:ext cx="1214446" cy="340517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RETOUR</a:t>
            </a:r>
            <a:endParaRPr kumimoji="0" lang="fr-FR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>
            <a:off x="3124200" y="6500834"/>
            <a:ext cx="28956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100" b="1">
                <a:solidFill>
                  <a:srgbClr val="888888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100" b="1">
                <a:solidFill>
                  <a:srgbClr val="888888"/>
                </a:solidFill>
              </a:rPr>
              <a:t>2</a:t>
            </a:r>
          </a:p>
        </p:txBody>
      </p:sp>
      <p:sp>
        <p:nvSpPr>
          <p:cNvPr id="210" name="Shape 210"/>
          <p:cNvSpPr>
            <a:spLocks noGrp="1"/>
          </p:cNvSpPr>
          <p:nvPr>
            <p:ph type="body" idx="1"/>
          </p:nvPr>
        </p:nvSpPr>
        <p:spPr>
          <a:xfrm>
            <a:off x="457200" y="1840508"/>
            <a:ext cx="8229600" cy="380307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1800">
                <a:latin typeface="Arial" pitchFamily="34" charset="0"/>
                <a:cs typeface="Arial" pitchFamily="34" charset="0"/>
              </a:rPr>
              <a:t>INTRODUCTION </a:t>
            </a:r>
            <a:endParaRPr lang="fr-FR" sz="1800" dirty="0" smtClean="0">
              <a:latin typeface="Arial" pitchFamily="34" charset="0"/>
              <a:cs typeface="Arial" pitchFamily="34" charset="0"/>
            </a:endParaRPr>
          </a:p>
          <a:p>
            <a:pPr lvl="0">
              <a:buNone/>
              <a:defRPr sz="1800"/>
            </a:pPr>
            <a:endParaRPr lang="fr-FR" sz="1800" dirty="0" smtClean="0">
              <a:latin typeface="Arial" pitchFamily="34" charset="0"/>
              <a:cs typeface="Arial" pitchFamily="34" charset="0"/>
            </a:endParaRPr>
          </a:p>
          <a:p>
            <a:pPr lvl="0">
              <a:defRPr sz="1800"/>
            </a:pPr>
            <a:r>
              <a:rPr lang="fr-FR" sz="1800" dirty="0" smtClean="0">
                <a:latin typeface="Arial" pitchFamily="34" charset="0"/>
                <a:cs typeface="Arial" pitchFamily="34" charset="0"/>
              </a:rPr>
              <a:t>CAHIER DES </a:t>
            </a:r>
            <a:r>
              <a:rPr lang="fr-FR" sz="1800" dirty="0" smtClean="0">
                <a:latin typeface="Arial" pitchFamily="34" charset="0"/>
                <a:cs typeface="Arial" pitchFamily="34" charset="0"/>
              </a:rPr>
              <a:t>CHARGES</a:t>
            </a:r>
          </a:p>
          <a:p>
            <a:pPr>
              <a:defRPr sz="1800"/>
            </a:pPr>
            <a:endParaRPr lang="fr-FR" sz="1800" dirty="0" smtClean="0">
              <a:latin typeface="Arial" pitchFamily="34" charset="0"/>
              <a:cs typeface="Arial" pitchFamily="34" charset="0"/>
            </a:endParaRPr>
          </a:p>
          <a:p>
            <a:pPr>
              <a:defRPr sz="1800"/>
            </a:pPr>
            <a:r>
              <a:rPr lang="fr-FR" sz="1800" dirty="0" smtClean="0">
                <a:latin typeface="Arial" pitchFamily="34" charset="0"/>
                <a:cs typeface="Arial" pitchFamily="34" charset="0"/>
              </a:rPr>
              <a:t>GESTION </a:t>
            </a:r>
            <a:r>
              <a:rPr lang="fr-FR" sz="1800" dirty="0" smtClean="0">
                <a:latin typeface="Arial" pitchFamily="34" charset="0"/>
                <a:cs typeface="Arial" pitchFamily="34" charset="0"/>
              </a:rPr>
              <a:t>DE PROJET</a:t>
            </a:r>
          </a:p>
          <a:p>
            <a:pPr lvl="0">
              <a:buNone/>
              <a:defRPr sz="1800"/>
            </a:pPr>
            <a:endParaRPr lang="fr-FR" sz="1800" dirty="0" smtClean="0">
              <a:latin typeface="Arial" pitchFamily="34" charset="0"/>
              <a:cs typeface="Arial" pitchFamily="34" charset="0"/>
            </a:endParaRPr>
          </a:p>
          <a:p>
            <a:pPr lvl="0">
              <a:defRPr sz="1800"/>
            </a:pPr>
            <a:r>
              <a:rPr lang="fr-FR" sz="1800" dirty="0" smtClean="0">
                <a:latin typeface="Arial" pitchFamily="34" charset="0"/>
                <a:cs typeface="Arial" pitchFamily="34" charset="0"/>
              </a:rPr>
              <a:t>REALISATIONS : UML, IHM, SIGNAUX, EXPORT</a:t>
            </a:r>
            <a:endParaRPr lang="fr-FR" sz="1800" dirty="0" smtClean="0">
              <a:latin typeface="Arial" pitchFamily="34" charset="0"/>
              <a:cs typeface="Arial" pitchFamily="34" charset="0"/>
            </a:endParaRPr>
          </a:p>
          <a:p>
            <a:pPr lvl="1">
              <a:defRPr sz="1800"/>
            </a:pPr>
            <a:endParaRPr sz="1800">
              <a:latin typeface="Arial" pitchFamily="34" charset="0"/>
              <a:cs typeface="Arial" pitchFamily="34" charset="0"/>
            </a:endParaRPr>
          </a:p>
          <a:p>
            <a:pPr lvl="0">
              <a:defRPr sz="1800"/>
            </a:pPr>
            <a:r>
              <a:rPr sz="1800" smtClean="0">
                <a:latin typeface="Arial" pitchFamily="34" charset="0"/>
                <a:cs typeface="Arial" pitchFamily="34" charset="0"/>
              </a:rPr>
              <a:t>TEST</a:t>
            </a:r>
            <a:r>
              <a:rPr lang="fr-FR" sz="1800" dirty="0" smtClean="0">
                <a:latin typeface="Arial" pitchFamily="34" charset="0"/>
                <a:cs typeface="Arial" pitchFamily="34" charset="0"/>
              </a:rPr>
              <a:t>S</a:t>
            </a:r>
            <a:r>
              <a:rPr sz="1800" smtClean="0">
                <a:latin typeface="Arial" pitchFamily="34" charset="0"/>
                <a:cs typeface="Arial" pitchFamily="34" charset="0"/>
              </a:rPr>
              <a:t> </a:t>
            </a:r>
            <a:r>
              <a:rPr sz="1800">
                <a:latin typeface="Arial" pitchFamily="34" charset="0"/>
                <a:cs typeface="Arial" pitchFamily="34" charset="0"/>
              </a:rPr>
              <a:t>ET </a:t>
            </a:r>
            <a:r>
              <a:rPr sz="1800" smtClean="0">
                <a:latin typeface="Arial" pitchFamily="34" charset="0"/>
                <a:cs typeface="Arial" pitchFamily="34" charset="0"/>
              </a:rPr>
              <a:t>VALIDATIO</a:t>
            </a:r>
            <a:r>
              <a:rPr lang="fr-FR" sz="1800" dirty="0" smtClean="0">
                <a:latin typeface="Arial" pitchFamily="34" charset="0"/>
                <a:cs typeface="Arial" pitchFamily="34" charset="0"/>
              </a:rPr>
              <a:t>N</a:t>
            </a:r>
            <a:endParaRPr sz="1800">
              <a:latin typeface="Arial" pitchFamily="34" charset="0"/>
              <a:cs typeface="Arial" pitchFamily="34" charset="0"/>
            </a:endParaRPr>
          </a:p>
          <a:p>
            <a:pPr lvl="0">
              <a:defRPr sz="1800"/>
            </a:pPr>
            <a:endParaRPr sz="1800">
              <a:latin typeface="Arial" pitchFamily="34" charset="0"/>
              <a:cs typeface="Arial" pitchFamily="34" charset="0"/>
            </a:endParaRPr>
          </a:p>
          <a:p>
            <a:pPr lvl="0">
              <a:defRPr sz="1800"/>
            </a:pPr>
            <a:r>
              <a:rPr sz="1800">
                <a:latin typeface="Arial" pitchFamily="34" charset="0"/>
                <a:cs typeface="Arial" pitchFamily="34" charset="0"/>
              </a:rPr>
              <a:t>CONCLUSION</a:t>
            </a:r>
          </a:p>
        </p:txBody>
      </p:sp>
      <p:sp>
        <p:nvSpPr>
          <p:cNvPr id="211" name="Shape 2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0F4E6E"/>
                </a:solidFill>
                <a:latin typeface="Arial" pitchFamily="34" charset="0"/>
                <a:cs typeface="Arial" pitchFamily="34" charset="0"/>
              </a:rPr>
              <a:t>PLAN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457200" y="1340442"/>
            <a:ext cx="8258204" cy="41602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1700" dirty="0" smtClean="0"/>
              <a:t>OBJECTIFS TECHNIQUES : </a:t>
            </a:r>
          </a:p>
          <a:p>
            <a:pPr>
              <a:buNone/>
            </a:pPr>
            <a:endParaRPr lang="fr-FR" sz="1700" dirty="0" smtClean="0"/>
          </a:p>
          <a:p>
            <a:pPr>
              <a:buFont typeface="Arial" pitchFamily="34" charset="0"/>
              <a:buChar char="•"/>
            </a:pPr>
            <a:r>
              <a:rPr lang="fr-FR" sz="1700" dirty="0" smtClean="0"/>
              <a:t>Développement </a:t>
            </a:r>
            <a:r>
              <a:rPr lang="fr-FR" sz="1700" dirty="0" smtClean="0"/>
              <a:t>d’une </a:t>
            </a:r>
            <a:r>
              <a:rPr lang="fr-FR" sz="1700" dirty="0" smtClean="0"/>
              <a:t>Interface Homme Machine</a:t>
            </a:r>
            <a:endParaRPr lang="fr-FR" sz="1700" dirty="0" smtClean="0"/>
          </a:p>
          <a:p>
            <a:pPr lvl="1">
              <a:buFont typeface="Arial" pitchFamily="34" charset="0"/>
              <a:buChar char="•"/>
            </a:pPr>
            <a:r>
              <a:rPr lang="fr-FR" sz="1700" dirty="0" smtClean="0"/>
              <a:t>Génération de signaux simples (sinus, cosinus, carré, triangle) </a:t>
            </a:r>
          </a:p>
          <a:p>
            <a:pPr lvl="1">
              <a:buFont typeface="Arial" pitchFamily="34" charset="0"/>
              <a:buChar char="•"/>
            </a:pPr>
            <a:r>
              <a:rPr lang="fr-FR" sz="1700" dirty="0" smtClean="0"/>
              <a:t>Export au format </a:t>
            </a:r>
            <a:r>
              <a:rPr lang="fr-FR" sz="1700" dirty="0" smtClean="0"/>
              <a:t>WAVE</a:t>
            </a:r>
          </a:p>
          <a:p>
            <a:pPr>
              <a:buFont typeface="Arial" pitchFamily="34" charset="0"/>
              <a:buChar char="•"/>
            </a:pPr>
            <a:r>
              <a:rPr lang="fr-FR" sz="1700" dirty="0" smtClean="0"/>
              <a:t>Compiler le programme en librairie dynamique</a:t>
            </a:r>
          </a:p>
          <a:p>
            <a:pPr lvl="1">
              <a:buFont typeface="Arial" pitchFamily="34" charset="0"/>
              <a:buChar char="•"/>
            </a:pPr>
            <a:endParaRPr lang="fr-FR" sz="1700" dirty="0" smtClean="0"/>
          </a:p>
          <a:p>
            <a:pPr lvl="1">
              <a:buFont typeface="Arial" pitchFamily="34" charset="0"/>
              <a:buChar char="•"/>
            </a:pPr>
            <a:endParaRPr lang="fr-FR" sz="1700" dirty="0" smtClean="0"/>
          </a:p>
          <a:p>
            <a:pPr lvl="0">
              <a:buNone/>
              <a:defRPr/>
            </a:pPr>
            <a:r>
              <a:rPr lang="fr-FR" sz="1700" dirty="0" smtClean="0"/>
              <a:t>OBJECTIFS </a:t>
            </a:r>
            <a:r>
              <a:rPr lang="fr-FR" sz="1700" dirty="0" smtClean="0"/>
              <a:t>PÉDAGOGIQUES </a:t>
            </a:r>
            <a:r>
              <a:rPr lang="fr-FR" sz="1700" dirty="0" smtClean="0"/>
              <a:t>: </a:t>
            </a:r>
          </a:p>
          <a:p>
            <a:pPr lvl="0">
              <a:buNone/>
              <a:defRPr/>
            </a:pPr>
            <a:endParaRPr lang="fr-FR" sz="1700" dirty="0" smtClean="0"/>
          </a:p>
          <a:p>
            <a:pPr lvl="0">
              <a:buFont typeface="Arial" pitchFamily="34" charset="0"/>
              <a:buChar char="•"/>
            </a:pPr>
            <a:r>
              <a:rPr lang="fr-FR" sz="1700" dirty="0" smtClean="0"/>
              <a:t>Mises en œuvres des compétences acquises dans le module IF2</a:t>
            </a:r>
          </a:p>
          <a:p>
            <a:pPr lvl="0">
              <a:buFont typeface="Arial" pitchFamily="34" charset="0"/>
              <a:buChar char="•"/>
            </a:pPr>
            <a:r>
              <a:rPr lang="fr-FR" sz="1700" dirty="0" smtClean="0"/>
              <a:t>Analyser un cahier des charges et le traduire en UML</a:t>
            </a:r>
          </a:p>
          <a:p>
            <a:pPr lvl="0">
              <a:buFont typeface="Arial" pitchFamily="34" charset="0"/>
              <a:buChar char="•"/>
            </a:pPr>
            <a:r>
              <a:rPr lang="fr-FR" sz="1700" dirty="0" smtClean="0"/>
              <a:t>Gestion de projet et travail de groupe à distance </a:t>
            </a:r>
            <a:r>
              <a:rPr lang="fr-FR" sz="1700" dirty="0" smtClean="0">
                <a:sym typeface="Wingdings" pitchFamily="2" charset="2"/>
              </a:rPr>
              <a:t></a:t>
            </a:r>
            <a:r>
              <a:rPr lang="fr-FR" sz="1700" dirty="0" smtClean="0"/>
              <a:t> outils collaboratifs </a:t>
            </a:r>
          </a:p>
          <a:p>
            <a:pPr lvl="1">
              <a:buFont typeface="Arial" pitchFamily="34" charset="0"/>
              <a:buChar char="•"/>
            </a:pPr>
            <a:endParaRPr lang="fr-FR" sz="1700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6" name="Shape 209"/>
          <p:cNvSpPr/>
          <p:nvPr/>
        </p:nvSpPr>
        <p:spPr>
          <a:xfrm>
            <a:off x="3124200" y="6550238"/>
            <a:ext cx="2895600" cy="169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100" b="1">
                <a:solidFill>
                  <a:srgbClr val="888888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fr-FR" sz="1100" b="1" dirty="0" smtClean="0">
                <a:solidFill>
                  <a:srgbClr val="888888"/>
                </a:solidFill>
              </a:rPr>
              <a:t>3</a:t>
            </a:r>
            <a:endParaRPr sz="1100" b="1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CAHIER DES CHARGES</a:t>
            </a:r>
            <a:endParaRPr lang="fr-FR" dirty="0"/>
          </a:p>
        </p:txBody>
      </p:sp>
      <p:sp>
        <p:nvSpPr>
          <p:cNvPr id="6" name="Shape 209"/>
          <p:cNvSpPr/>
          <p:nvPr/>
        </p:nvSpPr>
        <p:spPr>
          <a:xfrm>
            <a:off x="3124200" y="6550238"/>
            <a:ext cx="2895600" cy="169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100" b="1">
                <a:solidFill>
                  <a:srgbClr val="888888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fr-FR" sz="1100" b="1" dirty="0" smtClean="0">
                <a:solidFill>
                  <a:srgbClr val="888888"/>
                </a:solidFill>
              </a:rPr>
              <a:t>4</a:t>
            </a:r>
            <a:endParaRPr sz="1100" b="1">
              <a:solidFill>
                <a:srgbClr val="888888"/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>
          <a:xfrm>
            <a:off x="457200" y="1357298"/>
            <a:ext cx="8229600" cy="492922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fr-FR" sz="1800" dirty="0" smtClean="0"/>
              <a:t>PARAMÈTRES DE L’IHM ET DES SIGNAUX :</a:t>
            </a:r>
            <a:endParaRPr lang="fr-FR" sz="1800" dirty="0" smtClean="0"/>
          </a:p>
          <a:p>
            <a:pPr>
              <a:buNone/>
            </a:pPr>
            <a:endParaRPr lang="fr-FR" sz="1800" dirty="0" smtClean="0"/>
          </a:p>
          <a:p>
            <a:pPr lvl="1"/>
            <a:r>
              <a:rPr lang="fr-FR" sz="1800" dirty="0" smtClean="0"/>
              <a:t>Utilisation des </a:t>
            </a:r>
            <a:r>
              <a:rPr lang="fr-FR" sz="1800" dirty="0" err="1" smtClean="0"/>
              <a:t>Qwidgets</a:t>
            </a:r>
            <a:r>
              <a:rPr lang="fr-FR" sz="1800" dirty="0" smtClean="0"/>
              <a:t> : </a:t>
            </a:r>
            <a:r>
              <a:rPr lang="fr-FR" sz="1800" dirty="0" err="1" smtClean="0"/>
              <a:t>QComboBox</a:t>
            </a:r>
            <a:r>
              <a:rPr lang="fr-FR" sz="1800" dirty="0" smtClean="0"/>
              <a:t>, </a:t>
            </a:r>
            <a:r>
              <a:rPr lang="fr-FR" sz="1800" dirty="0" err="1" smtClean="0"/>
              <a:t>Qdial</a:t>
            </a:r>
            <a:r>
              <a:rPr lang="fr-FR" sz="1800" dirty="0" smtClean="0"/>
              <a:t> et </a:t>
            </a:r>
            <a:r>
              <a:rPr lang="fr-FR" sz="1800" dirty="0" err="1" smtClean="0"/>
              <a:t>QSpinBox</a:t>
            </a:r>
            <a:endParaRPr lang="fr-FR" sz="1800" dirty="0" smtClean="0"/>
          </a:p>
          <a:p>
            <a:pPr lvl="1"/>
            <a:r>
              <a:rPr lang="fr-FR" sz="1800" dirty="0" smtClean="0"/>
              <a:t>Visualisation dynamique sur changement de paramètre</a:t>
            </a:r>
            <a:endParaRPr lang="fr-FR" sz="1800" dirty="0" smtClean="0"/>
          </a:p>
          <a:p>
            <a:pPr lvl="1"/>
            <a:endParaRPr lang="fr-FR" sz="1800" dirty="0" smtClean="0"/>
          </a:p>
          <a:p>
            <a:pPr lvl="1"/>
            <a:r>
              <a:rPr lang="fr-FR" sz="1800" dirty="0" smtClean="0"/>
              <a:t>Type </a:t>
            </a:r>
            <a:r>
              <a:rPr lang="fr-FR" sz="1800" dirty="0" smtClean="0"/>
              <a:t>de </a:t>
            </a:r>
            <a:r>
              <a:rPr lang="fr-FR" sz="1800" dirty="0" smtClean="0"/>
              <a:t>signal : </a:t>
            </a:r>
            <a:r>
              <a:rPr lang="fr-FR" sz="1800" dirty="0" smtClean="0"/>
              <a:t>sinus, cosinus, carré, </a:t>
            </a:r>
            <a:r>
              <a:rPr lang="fr-FR" sz="1800" dirty="0" smtClean="0"/>
              <a:t>triangle</a:t>
            </a:r>
            <a:endParaRPr lang="fr-FR" sz="1800" dirty="0" smtClean="0"/>
          </a:p>
          <a:p>
            <a:pPr lvl="1"/>
            <a:r>
              <a:rPr lang="fr-FR" sz="1800" dirty="0" smtClean="0"/>
              <a:t>Fréquence : de 20 à 22050 </a:t>
            </a:r>
            <a:r>
              <a:rPr lang="fr-FR" sz="1800" dirty="0" smtClean="0"/>
              <a:t>Hz</a:t>
            </a:r>
            <a:endParaRPr lang="fr-FR" sz="1800" dirty="0" smtClean="0"/>
          </a:p>
          <a:p>
            <a:pPr lvl="1"/>
            <a:r>
              <a:rPr lang="fr-FR" sz="1800" dirty="0" smtClean="0"/>
              <a:t>Amplitude : pourcentage de pleine échelle (en fonction de la résolution)</a:t>
            </a:r>
          </a:p>
          <a:p>
            <a:pPr lvl="1"/>
            <a:r>
              <a:rPr lang="fr-FR" sz="1800" dirty="0" smtClean="0"/>
              <a:t>Offset : pourcentage de pleine échelle (en fonction de la résolution)</a:t>
            </a:r>
          </a:p>
          <a:p>
            <a:pPr lvl="1"/>
            <a:r>
              <a:rPr lang="fr-FR" sz="1800" dirty="0" smtClean="0"/>
              <a:t>Rapport cyclique : de 0 à 100% (disponible uniquement pour le carré)</a:t>
            </a:r>
          </a:p>
          <a:p>
            <a:pPr lvl="1"/>
            <a:r>
              <a:rPr lang="fr-FR" sz="1800" dirty="0" smtClean="0"/>
              <a:t>Résolution : 8, 12, 16 ou 24 </a:t>
            </a:r>
            <a:r>
              <a:rPr lang="fr-FR" sz="1800" dirty="0" smtClean="0"/>
              <a:t>bits</a:t>
            </a:r>
            <a:endParaRPr lang="fr-FR" sz="1800" dirty="0" smtClean="0"/>
          </a:p>
          <a:p>
            <a:pPr lvl="1"/>
            <a:r>
              <a:rPr lang="fr-FR" sz="1800" dirty="0" smtClean="0"/>
              <a:t>Fréquence d’échantillonnage : 44.1 , 98.2 ou 192 </a:t>
            </a:r>
            <a:r>
              <a:rPr lang="fr-FR" sz="1800" dirty="0" smtClean="0"/>
              <a:t>kHz</a:t>
            </a:r>
          </a:p>
          <a:p>
            <a:pPr lvl="1"/>
            <a:endParaRPr lang="fr-FR" sz="1800" dirty="0" smtClean="0"/>
          </a:p>
          <a:p>
            <a:pPr lvl="1"/>
            <a:endParaRPr lang="fr-FR" sz="1800" dirty="0" smtClean="0"/>
          </a:p>
          <a:p>
            <a:pPr>
              <a:buNone/>
            </a:pPr>
            <a:r>
              <a:rPr lang="fr-FR" sz="1800" dirty="0" smtClean="0"/>
              <a:t>PARAMÈTRES DE L’EXPORT :</a:t>
            </a:r>
          </a:p>
          <a:p>
            <a:pPr lvl="1"/>
            <a:endParaRPr lang="fr-FR" sz="1800" dirty="0" smtClean="0"/>
          </a:p>
          <a:p>
            <a:pPr lvl="1"/>
            <a:r>
              <a:rPr lang="fr-FR" sz="1800" dirty="0" smtClean="0"/>
              <a:t>Destination </a:t>
            </a:r>
            <a:r>
              <a:rPr lang="fr-FR" sz="1800" dirty="0" smtClean="0"/>
              <a:t>du fichier</a:t>
            </a:r>
            <a:endParaRPr lang="fr-FR" sz="1800" dirty="0" smtClean="0"/>
          </a:p>
          <a:p>
            <a:pPr lvl="1"/>
            <a:r>
              <a:rPr lang="fr-FR" sz="1800" dirty="0" smtClean="0"/>
              <a:t>Nom du fichier</a:t>
            </a:r>
          </a:p>
          <a:p>
            <a:pPr lvl="1"/>
            <a:r>
              <a:rPr lang="fr-FR" sz="1800" dirty="0" smtClean="0"/>
              <a:t>Durée </a:t>
            </a:r>
            <a:r>
              <a:rPr lang="fr-FR" sz="1800" dirty="0" smtClean="0"/>
              <a:t>en </a:t>
            </a:r>
            <a:r>
              <a:rPr lang="fr-FR" sz="1800" dirty="0" smtClean="0"/>
              <a:t>seconde</a:t>
            </a:r>
            <a:endParaRPr lang="fr-FR" sz="18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 PROJET</a:t>
            </a:r>
            <a:endParaRPr lang="fr-FR" dirty="0"/>
          </a:p>
        </p:txBody>
      </p:sp>
      <p:sp>
        <p:nvSpPr>
          <p:cNvPr id="6" name="Shape 209"/>
          <p:cNvSpPr/>
          <p:nvPr/>
        </p:nvSpPr>
        <p:spPr>
          <a:xfrm>
            <a:off x="3124200" y="6545871"/>
            <a:ext cx="2895600" cy="169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100" b="1">
                <a:solidFill>
                  <a:srgbClr val="888888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fr-FR" sz="1100" b="1" dirty="0" smtClean="0">
                <a:solidFill>
                  <a:srgbClr val="888888"/>
                </a:solidFill>
              </a:rPr>
              <a:t>5</a:t>
            </a:r>
            <a:endParaRPr sz="1100" b="1">
              <a:solidFill>
                <a:srgbClr val="888888"/>
              </a:solidFill>
            </a:endParaRPr>
          </a:p>
        </p:txBody>
      </p:sp>
      <p:pic>
        <p:nvPicPr>
          <p:cNvPr id="5" name="r-1234361" descr="Logiciel de gestion de versions distribué avec serveur.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5000628" y="2428868"/>
            <a:ext cx="3571900" cy="2928958"/>
          </a:xfrm>
          <a:prstGeom prst="rect">
            <a:avLst/>
          </a:prstGeom>
          <a:ln>
            <a:noFill/>
          </a:ln>
          <a:effectLst/>
        </p:spPr>
      </p:pic>
      <p:sp>
        <p:nvSpPr>
          <p:cNvPr id="8" name="Espace réservé du texte 6"/>
          <p:cNvSpPr txBox="1">
            <a:spLocks/>
          </p:cNvSpPr>
          <p:nvPr/>
        </p:nvSpPr>
        <p:spPr>
          <a:xfrm>
            <a:off x="485804" y="1285860"/>
            <a:ext cx="8229600" cy="492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kumimoji="0" lang="fr-FR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RÉPARTITION DES TÂCHES </a:t>
            </a:r>
            <a:r>
              <a:rPr kumimoji="0" lang="fr-FR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endParaRPr kumimoji="0" lang="fr-FR" sz="17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defTabSz="4572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/>
            </a:pPr>
            <a:r>
              <a:rPr kumimoji="0" lang="fr-FR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Interface Homme Machine</a:t>
            </a:r>
          </a:p>
          <a:p>
            <a:pPr marL="742950" marR="0" lvl="1" indent="-285750" defTabSz="4572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/>
            </a:pPr>
            <a:r>
              <a:rPr lang="fr-FR" sz="1700" dirty="0" smtClean="0">
                <a:latin typeface="Arial"/>
                <a:ea typeface="Arial"/>
                <a:cs typeface="Arial"/>
                <a:sym typeface="Arial"/>
              </a:rPr>
              <a:t>Visualisation dynamique</a:t>
            </a:r>
            <a:endParaRPr kumimoji="0" lang="fr-FR" sz="17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defTabSz="4572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/>
            </a:pPr>
            <a:r>
              <a:rPr lang="fr-FR" sz="1700" dirty="0" smtClean="0">
                <a:latin typeface="Arial"/>
                <a:ea typeface="Arial"/>
                <a:cs typeface="Arial"/>
                <a:sym typeface="Arial"/>
              </a:rPr>
              <a:t>Génération des signaux</a:t>
            </a:r>
          </a:p>
          <a:p>
            <a:pPr marL="742950" marR="0" lvl="1" indent="-285750" defTabSz="4572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/>
            </a:pPr>
            <a:r>
              <a:rPr kumimoji="0" lang="fr-FR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Export</a:t>
            </a:r>
            <a:r>
              <a:rPr kumimoji="0" lang="fr-FR" sz="17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Wave </a:t>
            </a:r>
          </a:p>
          <a:p>
            <a:pPr marL="742950" marR="0" lvl="1" indent="-285750" defTabSz="4572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tabLst/>
              <a:defRPr/>
            </a:pPr>
            <a:endParaRPr kumimoji="0" lang="fr-FR" sz="17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defTabSz="4572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tabLst/>
              <a:defRPr/>
            </a:pPr>
            <a:endParaRPr kumimoji="0" lang="fr-FR" sz="17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fr-FR" sz="1700" dirty="0" smtClean="0">
                <a:latin typeface="Arial"/>
                <a:ea typeface="Arial"/>
                <a:cs typeface="Arial"/>
                <a:sym typeface="Arial"/>
              </a:rPr>
              <a:t>PARTAGE DU PROJET SUR SERVEUR</a:t>
            </a:r>
            <a:r>
              <a:rPr kumimoji="0" lang="fr-FR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742950" marR="0" lvl="1" indent="-285750" defTabSz="4572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/>
            </a:pPr>
            <a:endParaRPr kumimoji="0" lang="fr-FR" sz="17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defTabSz="4572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/>
            </a:pPr>
            <a:r>
              <a:rPr lang="fr-FR" sz="1700" dirty="0" smtClean="0">
                <a:latin typeface="Arial"/>
                <a:ea typeface="Arial"/>
                <a:cs typeface="Arial"/>
                <a:sym typeface="Arial"/>
              </a:rPr>
              <a:t>Accessible par </a:t>
            </a:r>
            <a:r>
              <a:rPr lang="fr-FR" sz="1700" dirty="0" err="1" smtClean="0">
                <a:latin typeface="Arial"/>
                <a:ea typeface="Arial"/>
                <a:cs typeface="Arial"/>
                <a:sym typeface="Arial"/>
              </a:rPr>
              <a:t>TotoiseGit</a:t>
            </a:r>
            <a:endParaRPr lang="fr-FR" sz="1700" dirty="0" smtClean="0"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defTabSz="4572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/>
            </a:pPr>
            <a:r>
              <a:rPr lang="fr-FR" sz="1700" dirty="0" smtClean="0">
                <a:latin typeface="Arial"/>
                <a:ea typeface="Arial"/>
                <a:cs typeface="Arial"/>
                <a:sym typeface="Arial"/>
              </a:rPr>
              <a:t>Développement parallèle des modules</a:t>
            </a:r>
          </a:p>
          <a:p>
            <a:pPr marL="742950" lvl="1" indent="-285750">
              <a:spcBef>
                <a:spcPts val="300"/>
              </a:spcBef>
              <a:buSzPct val="100000"/>
              <a:buFont typeface="Arial"/>
              <a:buChar char="•"/>
              <a:defRPr/>
            </a:pPr>
            <a:r>
              <a:rPr lang="fr-FR" sz="1700" dirty="0" smtClean="0">
                <a:latin typeface="Arial"/>
                <a:ea typeface="Arial"/>
                <a:cs typeface="Arial"/>
                <a:sym typeface="Arial"/>
              </a:rPr>
              <a:t>Suivi des modifications (push/pull</a:t>
            </a:r>
            <a:r>
              <a:rPr lang="fr-FR" sz="1700" dirty="0" smtClean="0">
                <a:latin typeface="Arial"/>
                <a:ea typeface="Arial"/>
                <a:cs typeface="Arial"/>
                <a:sym typeface="Arial"/>
              </a:rPr>
              <a:t>)</a:t>
            </a:r>
            <a:endParaRPr lang="fr-FR" sz="1700" dirty="0" smtClean="0">
              <a:latin typeface="Arial"/>
              <a:ea typeface="Arial"/>
              <a:cs typeface="Arial"/>
              <a:sym typeface="Arial"/>
            </a:endParaRPr>
          </a:p>
          <a:p>
            <a:pPr marL="742950" lvl="3" indent="-285750">
              <a:spcBef>
                <a:spcPts val="300"/>
              </a:spcBef>
              <a:buSzPct val="100000"/>
              <a:buFont typeface="Arial"/>
              <a:buChar char="•"/>
              <a:defRPr/>
            </a:pPr>
            <a:r>
              <a:rPr lang="fr-FR" sz="1700" dirty="0" smtClean="0">
                <a:latin typeface="Arial"/>
                <a:ea typeface="Arial"/>
                <a:cs typeface="Arial"/>
                <a:sym typeface="Arial"/>
              </a:rPr>
              <a:t>Fusion automatique des modifications</a:t>
            </a:r>
            <a:endParaRPr lang="fr-FR" sz="1700" dirty="0" smtClean="0"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defTabSz="4572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/>
            </a:pPr>
            <a:r>
              <a:rPr lang="fr-FR" sz="1700" dirty="0" smtClean="0">
                <a:latin typeface="Arial"/>
                <a:ea typeface="Arial"/>
                <a:cs typeface="Arial"/>
                <a:sym typeface="Arial"/>
              </a:rPr>
              <a:t>Dernières modifications disponibles sur le serveur</a:t>
            </a:r>
          </a:p>
        </p:txBody>
      </p:sp>
      <p:sp>
        <p:nvSpPr>
          <p:cNvPr id="7" name="Rectangle à coins arrondis 6">
            <a:hlinkClick r:id="rId3" action="ppaction://hlinksldjump"/>
          </p:cNvPr>
          <p:cNvSpPr/>
          <p:nvPr/>
        </p:nvSpPr>
        <p:spPr>
          <a:xfrm>
            <a:off x="3857620" y="1291196"/>
            <a:ext cx="1214446" cy="340517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GANTT</a:t>
            </a:r>
            <a:endParaRPr kumimoji="0" lang="fr-FR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UML</a:t>
            </a:r>
            <a:endParaRPr lang="fr-FR" dirty="0"/>
          </a:p>
        </p:txBody>
      </p:sp>
      <p:sp>
        <p:nvSpPr>
          <p:cNvPr id="6" name="Shape 209"/>
          <p:cNvSpPr/>
          <p:nvPr/>
        </p:nvSpPr>
        <p:spPr>
          <a:xfrm>
            <a:off x="3124200" y="6545871"/>
            <a:ext cx="2895600" cy="169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100" b="1">
                <a:solidFill>
                  <a:srgbClr val="888888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fr-FR" sz="1100" b="1" dirty="0" smtClean="0">
                <a:solidFill>
                  <a:srgbClr val="888888"/>
                </a:solidFill>
              </a:rPr>
              <a:t>6</a:t>
            </a:r>
            <a:endParaRPr sz="1100" b="1">
              <a:solidFill>
                <a:srgbClr val="888888"/>
              </a:solidFill>
            </a:endParaRPr>
          </a:p>
        </p:txBody>
      </p:sp>
      <p:pic>
        <p:nvPicPr>
          <p:cNvPr id="4" name="Image 3"/>
          <p:cNvPicPr/>
          <p:nvPr/>
        </p:nvPicPr>
        <p:blipFill rotWithShape="1"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 l="3153" r="3327"/>
          <a:stretch/>
        </p:blipFill>
        <p:spPr bwMode="auto">
          <a:xfrm>
            <a:off x="142844" y="785794"/>
            <a:ext cx="9001156" cy="55007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/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/>
          <p:cNvPicPr/>
          <p:nvPr/>
        </p:nvPicPr>
        <p:blipFill rotWithShape="1"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 l="19570" t="16182" r="19661" b="23672"/>
          <a:stretch/>
        </p:blipFill>
        <p:spPr bwMode="auto">
          <a:xfrm>
            <a:off x="642910" y="1500174"/>
            <a:ext cx="5143536" cy="27860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/>
            </a:ext>
          </a:extLst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IHM</a:t>
            </a:r>
            <a:endParaRPr lang="fr-FR" dirty="0"/>
          </a:p>
        </p:txBody>
      </p:sp>
      <p:sp>
        <p:nvSpPr>
          <p:cNvPr id="6" name="Shape 209"/>
          <p:cNvSpPr/>
          <p:nvPr/>
        </p:nvSpPr>
        <p:spPr>
          <a:xfrm>
            <a:off x="3124200" y="6545871"/>
            <a:ext cx="2895600" cy="169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100" b="1">
                <a:solidFill>
                  <a:srgbClr val="888888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fr-FR" sz="1100" b="1" dirty="0" smtClean="0">
                <a:solidFill>
                  <a:srgbClr val="888888"/>
                </a:solidFill>
              </a:rPr>
              <a:t>7</a:t>
            </a:r>
            <a:endParaRPr sz="1100" b="1">
              <a:solidFill>
                <a:srgbClr val="888888"/>
              </a:solidFill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 rot="5400000">
            <a:off x="2428860" y="1214422"/>
            <a:ext cx="571504" cy="428628"/>
          </a:xfrm>
          <a:prstGeom prst="straightConnector1">
            <a:avLst/>
          </a:prstGeom>
          <a:noFill/>
          <a:ln w="25400" cap="flat">
            <a:solidFill>
              <a:srgbClr val="663366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Connecteur droit avec flèche 16"/>
          <p:cNvCxnSpPr/>
          <p:nvPr/>
        </p:nvCxnSpPr>
        <p:spPr>
          <a:xfrm rot="10800000">
            <a:off x="2571736" y="4000504"/>
            <a:ext cx="928694" cy="642942"/>
          </a:xfrm>
          <a:prstGeom prst="straightConnector1">
            <a:avLst/>
          </a:prstGeom>
          <a:noFill/>
          <a:ln w="25400" cap="flat">
            <a:solidFill>
              <a:srgbClr val="663366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ZoneTexte 18"/>
          <p:cNvSpPr txBox="1"/>
          <p:nvPr/>
        </p:nvSpPr>
        <p:spPr>
          <a:xfrm>
            <a:off x="2944166" y="906647"/>
            <a:ext cx="555692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Réglages</a:t>
            </a:r>
            <a:r>
              <a:rPr kumimoji="0" lang="fr-FR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du signal : </a:t>
            </a:r>
            <a:r>
              <a:rPr kumimoji="0" lang="fr-FR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fréquence,</a:t>
            </a:r>
            <a:r>
              <a:rPr kumimoji="0" lang="fr-FR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fr-FR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amplitude,</a:t>
            </a:r>
            <a:r>
              <a:rPr kumimoji="0" lang="fr-FR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fr-FR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offset</a:t>
            </a:r>
            <a:r>
              <a:rPr lang="fr-FR" sz="1400" baseline="0" dirty="0" smtClean="0">
                <a:solidFill>
                  <a:srgbClr val="000000"/>
                </a:solidFill>
              </a:rPr>
              <a:t>,</a:t>
            </a:r>
            <a:r>
              <a:rPr lang="fr-FR" sz="1400" dirty="0" smtClean="0">
                <a:solidFill>
                  <a:srgbClr val="000000"/>
                </a:solidFill>
              </a:rPr>
              <a:t> </a:t>
            </a:r>
            <a:r>
              <a:rPr kumimoji="0" lang="fr-FR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rapport</a:t>
            </a:r>
            <a:r>
              <a:rPr kumimoji="0" lang="fr-FR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fr-FR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cyclique etc.</a:t>
            </a:r>
            <a:endParaRPr kumimoji="0" lang="fr-FR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6715140" y="1500174"/>
            <a:ext cx="1928826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Fenêtre de visualisation dynamique</a:t>
            </a:r>
            <a:endParaRPr kumimoji="0" lang="fr-FR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" name="Connecteur droit avec flèche 31"/>
          <p:cNvCxnSpPr>
            <a:stCxn id="31" idx="1"/>
          </p:cNvCxnSpPr>
          <p:nvPr/>
        </p:nvCxnSpPr>
        <p:spPr>
          <a:xfrm rot="10800000" flipV="1">
            <a:off x="6143636" y="1761782"/>
            <a:ext cx="571504" cy="167019"/>
          </a:xfrm>
          <a:prstGeom prst="straightConnector1">
            <a:avLst/>
          </a:prstGeom>
          <a:noFill/>
          <a:ln w="25400" cap="flat">
            <a:solidFill>
              <a:srgbClr val="663366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Connecteur droit avec flèche 35"/>
          <p:cNvCxnSpPr/>
          <p:nvPr/>
        </p:nvCxnSpPr>
        <p:spPr>
          <a:xfrm rot="5400000" flipH="1" flipV="1">
            <a:off x="910803" y="4304115"/>
            <a:ext cx="642942" cy="178596"/>
          </a:xfrm>
          <a:prstGeom prst="straightConnector1">
            <a:avLst/>
          </a:prstGeom>
          <a:noFill/>
          <a:ln w="25400" cap="flat">
            <a:solidFill>
              <a:srgbClr val="663366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ZoneTexte 36"/>
          <p:cNvSpPr txBox="1"/>
          <p:nvPr/>
        </p:nvSpPr>
        <p:spPr>
          <a:xfrm>
            <a:off x="142844" y="4786322"/>
            <a:ext cx="2071702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Type de signal</a:t>
            </a:r>
            <a:endParaRPr kumimoji="0" lang="fr-FR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3428992" y="4475170"/>
            <a:ext cx="85725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Export</a:t>
            </a:r>
            <a:endParaRPr kumimoji="0" lang="fr-FR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" name="Connecteur droit avec flèche 41"/>
          <p:cNvCxnSpPr/>
          <p:nvPr/>
        </p:nvCxnSpPr>
        <p:spPr>
          <a:xfrm>
            <a:off x="4214810" y="4643446"/>
            <a:ext cx="1928826" cy="1588"/>
          </a:xfrm>
          <a:prstGeom prst="straightConnector1">
            <a:avLst/>
          </a:prstGeom>
          <a:noFill/>
          <a:ln w="25400" cap="flat">
            <a:solidFill>
              <a:srgbClr val="663366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Connecteur droit avec flèche 47"/>
          <p:cNvCxnSpPr/>
          <p:nvPr/>
        </p:nvCxnSpPr>
        <p:spPr>
          <a:xfrm>
            <a:off x="5357818" y="5786454"/>
            <a:ext cx="571504" cy="1588"/>
          </a:xfrm>
          <a:prstGeom prst="straightConnector1">
            <a:avLst/>
          </a:prstGeom>
          <a:noFill/>
          <a:ln w="25400" cap="flat">
            <a:solidFill>
              <a:srgbClr val="663366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0" name="Accolade ouvrante 49"/>
          <p:cNvSpPr/>
          <p:nvPr/>
        </p:nvSpPr>
        <p:spPr>
          <a:xfrm>
            <a:off x="6000760" y="5500702"/>
            <a:ext cx="142876" cy="571504"/>
          </a:xfrm>
          <a:prstGeom prst="leftBrace">
            <a:avLst/>
          </a:prstGeom>
          <a:noFill/>
          <a:ln w="25400" cap="flat">
            <a:solidFill>
              <a:srgbClr val="663366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3214678" y="5500702"/>
            <a:ext cx="2357454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Données du fichier Wave :</a:t>
            </a:r>
          </a:p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dirty="0" smtClean="0">
                <a:solidFill>
                  <a:srgbClr val="000000"/>
                </a:solidFill>
              </a:rPr>
              <a:t>Nom et durée</a:t>
            </a:r>
            <a:endParaRPr kumimoji="0" lang="fr-FR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Rectangle à coins arrondis 21"/>
          <p:cNvSpPr/>
          <p:nvPr/>
        </p:nvSpPr>
        <p:spPr>
          <a:xfrm>
            <a:off x="609859" y="1785926"/>
            <a:ext cx="2714644" cy="1928826"/>
          </a:xfrm>
          <a:prstGeom prst="roundRect">
            <a:avLst/>
          </a:prstGeom>
          <a:noFill/>
          <a:ln w="25400" cap="flat">
            <a:solidFill>
              <a:srgbClr val="663366"/>
            </a:solidFill>
            <a:prstDash val="dash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Image 26"/>
          <p:cNvPicPr/>
          <p:nvPr/>
        </p:nvPicPr>
        <p:blipFill rotWithShape="1">
          <a:blip r:embed="rId3"/>
          <a:srcRect l="32101" t="16182" r="32192" b="24893"/>
          <a:stretch/>
        </p:blipFill>
        <p:spPr bwMode="auto">
          <a:xfrm>
            <a:off x="6215074" y="3786190"/>
            <a:ext cx="2643206" cy="24288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/>
            </a:ext>
          </a:extLst>
        </p:spPr>
      </p:pic>
      <p:sp>
        <p:nvSpPr>
          <p:cNvPr id="28" name="Rectangle à coins arrondis 27">
            <a:hlinkClick r:id="rId4" action="ppaction://hlinksldjump"/>
          </p:cNvPr>
          <p:cNvSpPr/>
          <p:nvPr/>
        </p:nvSpPr>
        <p:spPr>
          <a:xfrm>
            <a:off x="571472" y="928670"/>
            <a:ext cx="1214446" cy="340517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CODE IHM</a:t>
            </a:r>
            <a:endParaRPr kumimoji="0" lang="fr-FR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SIGNAUX</a:t>
            </a:r>
            <a:endParaRPr lang="fr-FR" dirty="0"/>
          </a:p>
        </p:txBody>
      </p:sp>
      <p:sp>
        <p:nvSpPr>
          <p:cNvPr id="6" name="Shape 209"/>
          <p:cNvSpPr/>
          <p:nvPr/>
        </p:nvSpPr>
        <p:spPr>
          <a:xfrm>
            <a:off x="3124200" y="6545871"/>
            <a:ext cx="2895600" cy="169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100" b="1">
                <a:solidFill>
                  <a:srgbClr val="888888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fr-FR" sz="1100" b="1" dirty="0" smtClean="0">
                <a:solidFill>
                  <a:srgbClr val="888888"/>
                </a:solidFill>
              </a:rPr>
              <a:t>8</a:t>
            </a:r>
            <a:endParaRPr sz="1100" b="1">
              <a:solidFill>
                <a:srgbClr val="888888"/>
              </a:solidFill>
            </a:endParaRPr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/>
          <a:srcRect r="14912"/>
          <a:stretch>
            <a:fillRect/>
          </a:stretch>
        </p:blipFill>
        <p:spPr bwMode="auto">
          <a:xfrm>
            <a:off x="500034" y="859201"/>
            <a:ext cx="8001056" cy="5427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6978858" y="3643314"/>
            <a:ext cx="1785950" cy="2643206"/>
          </a:xfrm>
          <a:prstGeom prst="rect">
            <a:avLst/>
          </a:prstGeom>
          <a:solidFill>
            <a:srgbClr val="FFFFFF"/>
          </a:solidFill>
          <a:ln w="25400" cap="flat">
            <a:noFill/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Espace réservé du texte 6"/>
          <p:cNvSpPr txBox="1">
            <a:spLocks/>
          </p:cNvSpPr>
          <p:nvPr/>
        </p:nvSpPr>
        <p:spPr>
          <a:xfrm>
            <a:off x="285720" y="1000108"/>
            <a:ext cx="5429288" cy="3286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/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kumimoji="0" lang="fr-FR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GESTION D’UN SIGNAL:</a:t>
            </a:r>
            <a:endParaRPr kumimoji="0" lang="fr-FR" sz="17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endParaRPr kumimoji="0" lang="fr-FR" sz="17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defTabSz="4572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/>
            </a:pPr>
            <a:r>
              <a:rPr kumimoji="0" lang="fr-FR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Héritage de la classe </a:t>
            </a:r>
            <a:r>
              <a:rPr kumimoji="0" lang="fr-FR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GBF_Signal</a:t>
            </a:r>
            <a:endParaRPr kumimoji="0" lang="fr-FR" sz="17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defTabSz="4572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/>
            </a:pPr>
            <a:endParaRPr kumimoji="0" lang="fr-FR" sz="17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defTabSz="4572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/>
            </a:pPr>
            <a:r>
              <a:rPr lang="fr-FR" sz="1700" dirty="0" err="1" smtClean="0">
                <a:latin typeface="Arial"/>
                <a:ea typeface="Arial"/>
                <a:cs typeface="Arial"/>
                <a:sym typeface="Arial"/>
              </a:rPr>
              <a:t>GBF_Signal</a:t>
            </a:r>
            <a:r>
              <a:rPr lang="fr-FR" sz="1700" dirty="0" smtClean="0">
                <a:latin typeface="Arial"/>
                <a:ea typeface="Arial"/>
                <a:cs typeface="Arial"/>
                <a:sym typeface="Arial"/>
              </a:rPr>
              <a:t> classe virtuelle pure</a:t>
            </a:r>
          </a:p>
          <a:p>
            <a:pPr marL="742950" marR="0" lvl="1" indent="-285750" defTabSz="4572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/>
            </a:pPr>
            <a:endParaRPr kumimoji="0" lang="fr-FR" sz="17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defTabSz="4572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/>
            </a:pPr>
            <a:r>
              <a:rPr kumimoji="0" lang="fr-FR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Rapport cyclique</a:t>
            </a:r>
            <a:r>
              <a:rPr kumimoji="0" lang="fr-FR" sz="17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700" dirty="0" smtClean="0">
                <a:latin typeface="Arial"/>
                <a:ea typeface="Arial"/>
                <a:cs typeface="Arial"/>
                <a:sym typeface="Arial"/>
              </a:rPr>
              <a:t>implémenté dans l</a:t>
            </a:r>
            <a:r>
              <a:rPr kumimoji="0" lang="fr-FR" sz="17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 classe </a:t>
            </a:r>
            <a:r>
              <a:rPr lang="fr-FR" sz="1700" dirty="0" err="1" smtClean="0">
                <a:latin typeface="Arial"/>
                <a:ea typeface="Arial"/>
                <a:cs typeface="Arial"/>
                <a:sym typeface="Arial"/>
              </a:rPr>
              <a:t>GBF_SignalCarre</a:t>
            </a:r>
            <a:endParaRPr lang="fr-FR" sz="1700" dirty="0" smtClean="0"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defTabSz="4572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/>
            </a:pPr>
            <a:endParaRPr lang="fr-FR" sz="1700" dirty="0" smtClean="0"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defTabSz="4572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/>
            </a:pPr>
            <a:r>
              <a:rPr lang="fr-FR" sz="1700" dirty="0" smtClean="0">
                <a:latin typeface="Arial"/>
                <a:ea typeface="Arial"/>
                <a:cs typeface="Arial"/>
                <a:sym typeface="Arial"/>
              </a:rPr>
              <a:t>Points calculés stockés dans un </a:t>
            </a:r>
            <a:r>
              <a:rPr lang="fr-FR" sz="1700" dirty="0" err="1" smtClean="0">
                <a:latin typeface="Arial"/>
                <a:ea typeface="Arial"/>
                <a:cs typeface="Arial"/>
                <a:sym typeface="Arial"/>
              </a:rPr>
              <a:t>std:vector</a:t>
            </a:r>
            <a:endParaRPr lang="fr-FR" sz="1700" dirty="0" smtClean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EXPORT WAVE</a:t>
            </a:r>
            <a:endParaRPr lang="fr-FR" dirty="0"/>
          </a:p>
        </p:txBody>
      </p:sp>
      <p:sp>
        <p:nvSpPr>
          <p:cNvPr id="6" name="Shape 209"/>
          <p:cNvSpPr/>
          <p:nvPr/>
        </p:nvSpPr>
        <p:spPr>
          <a:xfrm>
            <a:off x="3124200" y="6545871"/>
            <a:ext cx="2895600" cy="169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100" b="1">
                <a:solidFill>
                  <a:srgbClr val="888888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fr-FR" sz="1100" b="1" dirty="0" smtClean="0">
                <a:solidFill>
                  <a:srgbClr val="888888"/>
                </a:solidFill>
              </a:rPr>
              <a:t>9</a:t>
            </a:r>
            <a:endParaRPr sz="1100" b="1">
              <a:solidFill>
                <a:srgbClr val="888888"/>
              </a:solidFill>
            </a:endParaRPr>
          </a:p>
        </p:txBody>
      </p:sp>
      <p:pic>
        <p:nvPicPr>
          <p:cNvPr id="12" name="image25.png" descr="WAVE_file_sound_data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44868" y="3626961"/>
            <a:ext cx="4357718" cy="285752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3" name="Image 12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857232"/>
            <a:ext cx="6286544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Accolade ouvrante 7"/>
          <p:cNvSpPr/>
          <p:nvPr/>
        </p:nvSpPr>
        <p:spPr>
          <a:xfrm>
            <a:off x="2071670" y="928670"/>
            <a:ext cx="285752" cy="1928826"/>
          </a:xfrm>
          <a:prstGeom prst="leftBrace">
            <a:avLst/>
          </a:prstGeom>
          <a:noFill/>
          <a:ln w="25400" cap="flat">
            <a:solidFill>
              <a:srgbClr val="663366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85720" y="2956325"/>
            <a:ext cx="1643074" cy="35394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7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Bloc de données 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42876" y="1714488"/>
            <a:ext cx="1928794" cy="35394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7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En-tête</a:t>
            </a:r>
            <a:endParaRPr kumimoji="0" lang="fr-FR" sz="17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Accolade ouvrante 10"/>
          <p:cNvSpPr/>
          <p:nvPr/>
        </p:nvSpPr>
        <p:spPr>
          <a:xfrm>
            <a:off x="2071670" y="2977512"/>
            <a:ext cx="285752" cy="571504"/>
          </a:xfrm>
          <a:prstGeom prst="leftBrace">
            <a:avLst/>
          </a:prstGeom>
          <a:noFill/>
          <a:ln w="25400" cap="flat">
            <a:solidFill>
              <a:srgbClr val="663366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 animBg="1"/>
    </p:bld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663366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663366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663366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663366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566</Words>
  <PresentationFormat>Affichage à l'écran (4:3)</PresentationFormat>
  <Paragraphs>159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Default</vt:lpstr>
      <vt:lpstr>PROJET C - GBF</vt:lpstr>
      <vt:lpstr>PLAN</vt:lpstr>
      <vt:lpstr>INTRODUCTION</vt:lpstr>
      <vt:lpstr>CAHIER DES CHARGES</vt:lpstr>
      <vt:lpstr>GESTION DE PROJET</vt:lpstr>
      <vt:lpstr>UML</vt:lpstr>
      <vt:lpstr>IHM</vt:lpstr>
      <vt:lpstr>SIGNAUX</vt:lpstr>
      <vt:lpstr>EXPORT WAVE</vt:lpstr>
      <vt:lpstr>TESTS ET VALIDATION</vt:lpstr>
      <vt:lpstr>CONCLUSION</vt:lpstr>
      <vt:lpstr>MERCI DE VOTRE ATTENTION</vt:lpstr>
      <vt:lpstr>Diapositive 13</vt:lpstr>
      <vt:lpstr>Diapositive 14</vt:lpstr>
      <vt:lpstr>Diapositive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cp:lastModifiedBy>Thomas</cp:lastModifiedBy>
  <cp:revision>53</cp:revision>
  <dcterms:modified xsi:type="dcterms:W3CDTF">2016-01-30T11:19:40Z</dcterms:modified>
</cp:coreProperties>
</file>