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1" r:id="rId6"/>
    <p:sldId id="367" r:id="rId7"/>
    <p:sldId id="366" r:id="rId8"/>
    <p:sldId id="368" r:id="rId9"/>
    <p:sldId id="3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K-Means </a:t>
            </a:r>
            <a:r>
              <a:rPr lang="en-US" dirty="0" err="1"/>
              <a:t>Clustring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Nakisa Tavakoli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637" y="1955529"/>
            <a:ext cx="5700248" cy="27952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K-means clustering is a popular unsupervised machine learning algorithm used to partition a dataset into KKK distinct, non-overlapping clusters. Each cluster is characterized by its centroid, which is the mean of the points within the cluster. The goal of K-means is to minimize the within-cluster variance, often referred to as the sum of squared distances between points and their corresponding centroids.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/>
          </a:p>
        </p:txBody>
      </p:sp>
      <p:pic>
        <p:nvPicPr>
          <p:cNvPr id="1028" name="Picture 4" descr="K-means is an unsupervised clustering ...">
            <a:extLst>
              <a:ext uri="{FF2B5EF4-FFF2-40B4-BE49-F238E27FC236}">
                <a16:creationId xmlns:a16="http://schemas.microsoft.com/office/drawing/2014/main" id="{A259D0D1-EF21-4D1A-9986-ABD4A41CC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794" y="814497"/>
            <a:ext cx="5476954" cy="22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-means Clustering in Machine Learning ...">
            <a:extLst>
              <a:ext uri="{FF2B5EF4-FFF2-40B4-BE49-F238E27FC236}">
                <a16:creationId xmlns:a16="http://schemas.microsoft.com/office/drawing/2014/main" id="{505A0EB6-BB42-4510-90FC-E31CE42F3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2" t="34693" r="32269" b="11983"/>
          <a:stretch/>
        </p:blipFill>
        <p:spPr bwMode="auto">
          <a:xfrm>
            <a:off x="7061144" y="3715967"/>
            <a:ext cx="4178357" cy="211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83264-704B-434E-A03D-9A2615CE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3CD5C-2212-4BD9-8672-31AFE630E1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6218C-27E7-4719-8D96-A47C4B323E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681C-B32B-49C7-80B1-22FEC1D878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6E494-AB82-4C67-A093-995AE28A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81" y="2027832"/>
            <a:ext cx="3235525" cy="314728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F58B350-41B9-43FD-8F78-126431B03C68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73122" y="2056549"/>
            <a:ext cx="598332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Initialization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Choose K initial cluster centroids randomly from the dataset.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Assign each data point to the nearest centroid based on the Euclidean distance.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Recalculate the centroids as the mean of all data points assigned to each cluster.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Repeat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Repeat the assignment and update steps until the centroids do not change significantly or a maximum number of iterations is reached. </a:t>
            </a:r>
          </a:p>
        </p:txBody>
      </p:sp>
    </p:spTree>
    <p:extLst>
      <p:ext uri="{BB962C8B-B14F-4D97-AF65-F5344CB8AC3E}">
        <p14:creationId xmlns:p14="http://schemas.microsoft.com/office/powerpoint/2010/main" val="415297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83264-704B-434E-A03D-9A2615CE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240292" cy="6108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Choosing the Number of Clusters (K):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3CD5C-2212-4BD9-8672-31AFE630E1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6218C-27E7-4719-8D96-A47C4B323E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681C-B32B-49C7-80B1-22FEC1D878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980303-C0D5-449F-B9ED-2450F8E51D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9650650" cy="2795232"/>
          </a:xfrm>
        </p:spPr>
        <p:txBody>
          <a:bodyPr/>
          <a:lstStyle/>
          <a:p>
            <a:r>
              <a:rPr lang="en-US" dirty="0"/>
              <a:t>Choosing the right number of clusters is crucial for good clustering performance. Some common methods to determine the optimal number of clusters include: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Elbow Method</a:t>
            </a:r>
            <a:r>
              <a:rPr lang="en-US" dirty="0"/>
              <a:t>: Plot the inertia for a range of K values and look for an "elbow" point where the rate of decrease slows.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Silhouette Score</a:t>
            </a:r>
            <a:r>
              <a:rPr lang="en-US" dirty="0"/>
              <a:t>: Measures how similar a point is to its own cluster compared to other clusters. Higher silhouette scores indicate better-defined clusters.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Gap Statistic</a:t>
            </a:r>
            <a:r>
              <a:rPr lang="en-US" dirty="0"/>
              <a:t>: Compares the total within intra-cluster variation for different numbers of clusters with their expected values under null reference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83264-704B-434E-A03D-9A2615CE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Concepts: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3CD5C-2212-4BD9-8672-31AFE630E1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6218C-27E7-4719-8D96-A47C4B323E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681C-B32B-49C7-80B1-22FEC1D878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980303-C0D5-449F-B9ED-2450F8E51D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9650650" cy="279523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Centroid</a:t>
            </a:r>
            <a:r>
              <a:rPr lang="en-US" sz="1800" dirty="0"/>
              <a:t>: The center of a cluster, calculated as the mean of the points within the cluster.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Inertia</a:t>
            </a:r>
            <a:r>
              <a:rPr lang="en-US" sz="1800" dirty="0"/>
              <a:t>: The sum of squared distances from each point to its assigned centroid. Lower inertia indicates more compact clusters.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Convergence</a:t>
            </a:r>
            <a:r>
              <a:rPr lang="en-US" sz="1800" dirty="0"/>
              <a:t>: The algorithm converges when the assignments no longer change, or the change in centroids falls below a threshold.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152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83264-704B-434E-A03D-9A2615CE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3CD5C-2212-4BD9-8672-31AFE630E1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10,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6218C-27E7-4719-8D96-A47C4B323E7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681C-B32B-49C7-80B1-22FEC1D878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980303-C0D5-449F-B9ED-2450F8E51D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9650650" cy="2795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77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2031A1-A3F6-46C8-8D74-AA96D58FD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601</TotalTime>
  <Words>337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</vt:lpstr>
      <vt:lpstr>Custom</vt:lpstr>
      <vt:lpstr>K-Means Clustring</vt:lpstr>
      <vt:lpstr>Introduction</vt:lpstr>
      <vt:lpstr>steps</vt:lpstr>
      <vt:lpstr>Choosing the Number of Clusters (K):</vt:lpstr>
      <vt:lpstr>Key Concepts: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nakisa tavakoli</dc:creator>
  <cp:lastModifiedBy>nakisa tavakoli</cp:lastModifiedBy>
  <cp:revision>10</cp:revision>
  <dcterms:created xsi:type="dcterms:W3CDTF">2024-06-10T07:37:28Z</dcterms:created>
  <dcterms:modified xsi:type="dcterms:W3CDTF">2024-06-10T17:39:10Z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