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8B2237-65D5-43A4-B1E5-EE942E8F25AB}" v="56" dt="2024-11-08T03:06:56.1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ng Vuthivathnakk" userId="465e2e75-8566-46c1-b6fd-63a4f9543fa8" providerId="ADAL" clId="{758B2237-65D5-43A4-B1E5-EE942E8F25AB}"/>
    <pc:docChg chg="undo custSel addSld modSld">
      <pc:chgData name="Yong Vuthivathnakk" userId="465e2e75-8566-46c1-b6fd-63a4f9543fa8" providerId="ADAL" clId="{758B2237-65D5-43A4-B1E5-EE942E8F25AB}" dt="2024-11-08T03:07:04.747" v="766" actId="20577"/>
      <pc:docMkLst>
        <pc:docMk/>
      </pc:docMkLst>
      <pc:sldChg chg="addSp delSp modSp mod">
        <pc:chgData name="Yong Vuthivathnakk" userId="465e2e75-8566-46c1-b6fd-63a4f9543fa8" providerId="ADAL" clId="{758B2237-65D5-43A4-B1E5-EE942E8F25AB}" dt="2024-11-07T10:03:45.755" v="132" actId="20577"/>
        <pc:sldMkLst>
          <pc:docMk/>
          <pc:sldMk cId="535099321" sldId="257"/>
        </pc:sldMkLst>
        <pc:spChg chg="add mod">
          <ac:chgData name="Yong Vuthivathnakk" userId="465e2e75-8566-46c1-b6fd-63a4f9543fa8" providerId="ADAL" clId="{758B2237-65D5-43A4-B1E5-EE942E8F25AB}" dt="2024-11-07T09:59:09.700" v="8" actId="693"/>
          <ac:spMkLst>
            <pc:docMk/>
            <pc:sldMk cId="535099321" sldId="257"/>
            <ac:spMk id="3" creationId="{B088D7FC-4C5C-9F98-73B7-B6D2F0C639BA}"/>
          </ac:spMkLst>
        </pc:spChg>
        <pc:spChg chg="add mod">
          <ac:chgData name="Yong Vuthivathnakk" userId="465e2e75-8566-46c1-b6fd-63a4f9543fa8" providerId="ADAL" clId="{758B2237-65D5-43A4-B1E5-EE942E8F25AB}" dt="2024-11-07T10:00:29.333" v="21" actId="207"/>
          <ac:spMkLst>
            <pc:docMk/>
            <pc:sldMk cId="535099321" sldId="257"/>
            <ac:spMk id="4" creationId="{30F84C5D-4EF1-4244-4466-E16203E1C10E}"/>
          </ac:spMkLst>
        </pc:spChg>
        <pc:spChg chg="add del">
          <ac:chgData name="Yong Vuthivathnakk" userId="465e2e75-8566-46c1-b6fd-63a4f9543fa8" providerId="ADAL" clId="{758B2237-65D5-43A4-B1E5-EE942E8F25AB}" dt="2024-11-07T10:00:08.645" v="15" actId="11529"/>
          <ac:spMkLst>
            <pc:docMk/>
            <pc:sldMk cId="535099321" sldId="257"/>
            <ac:spMk id="5" creationId="{872CDB82-19FC-D3B7-0998-973828D00B59}"/>
          </ac:spMkLst>
        </pc:spChg>
        <pc:spChg chg="add del mod">
          <ac:chgData name="Yong Vuthivathnakk" userId="465e2e75-8566-46c1-b6fd-63a4f9543fa8" providerId="ADAL" clId="{758B2237-65D5-43A4-B1E5-EE942E8F25AB}" dt="2024-11-07T10:01:06.314" v="25"/>
          <ac:spMkLst>
            <pc:docMk/>
            <pc:sldMk cId="535099321" sldId="257"/>
            <ac:spMk id="6" creationId="{F2B8C215-D9EE-4CAE-7804-0A4647EAA624}"/>
          </ac:spMkLst>
        </pc:spChg>
        <pc:spChg chg="add mod">
          <ac:chgData name="Yong Vuthivathnakk" userId="465e2e75-8566-46c1-b6fd-63a4f9543fa8" providerId="ADAL" clId="{758B2237-65D5-43A4-B1E5-EE942E8F25AB}" dt="2024-11-07T10:01:09.964" v="38" actId="20577"/>
          <ac:spMkLst>
            <pc:docMk/>
            <pc:sldMk cId="535099321" sldId="257"/>
            <ac:spMk id="7" creationId="{81550B8D-C4D7-6F5D-71FE-D0A2B0B916A4}"/>
          </ac:spMkLst>
        </pc:spChg>
        <pc:spChg chg="add mod">
          <ac:chgData name="Yong Vuthivathnakk" userId="465e2e75-8566-46c1-b6fd-63a4f9543fa8" providerId="ADAL" clId="{758B2237-65D5-43A4-B1E5-EE942E8F25AB}" dt="2024-11-07T10:01:39.784" v="60" actId="20577"/>
          <ac:spMkLst>
            <pc:docMk/>
            <pc:sldMk cId="535099321" sldId="257"/>
            <ac:spMk id="8" creationId="{38D3FCBF-8031-1E81-A181-55ABDEA626FA}"/>
          </ac:spMkLst>
        </pc:spChg>
        <pc:spChg chg="add mod">
          <ac:chgData name="Yong Vuthivathnakk" userId="465e2e75-8566-46c1-b6fd-63a4f9543fa8" providerId="ADAL" clId="{758B2237-65D5-43A4-B1E5-EE942E8F25AB}" dt="2024-11-07T10:03:45.755" v="132" actId="20577"/>
          <ac:spMkLst>
            <pc:docMk/>
            <pc:sldMk cId="535099321" sldId="257"/>
            <ac:spMk id="9" creationId="{FBC9577E-D79E-ED1B-B610-A54310ED43AC}"/>
          </ac:spMkLst>
        </pc:spChg>
        <pc:spChg chg="add mod">
          <ac:chgData name="Yong Vuthivathnakk" userId="465e2e75-8566-46c1-b6fd-63a4f9543fa8" providerId="ADAL" clId="{758B2237-65D5-43A4-B1E5-EE942E8F25AB}" dt="2024-11-07T10:03:15.581" v="108" actId="20577"/>
          <ac:spMkLst>
            <pc:docMk/>
            <pc:sldMk cId="535099321" sldId="257"/>
            <ac:spMk id="10" creationId="{28DD9CBF-58B6-1E2C-9450-2849A15B6AAD}"/>
          </ac:spMkLst>
        </pc:spChg>
        <pc:spChg chg="add mod">
          <ac:chgData name="Yong Vuthivathnakk" userId="465e2e75-8566-46c1-b6fd-63a4f9543fa8" providerId="ADAL" clId="{758B2237-65D5-43A4-B1E5-EE942E8F25AB}" dt="2024-11-07T10:02:19.071" v="66"/>
          <ac:spMkLst>
            <pc:docMk/>
            <pc:sldMk cId="535099321" sldId="257"/>
            <ac:spMk id="11" creationId="{E32A311B-BBEE-1E1C-BE0D-F3D23F0919A3}"/>
          </ac:spMkLst>
        </pc:spChg>
        <pc:spChg chg="add del mod">
          <ac:chgData name="Yong Vuthivathnakk" userId="465e2e75-8566-46c1-b6fd-63a4f9543fa8" providerId="ADAL" clId="{758B2237-65D5-43A4-B1E5-EE942E8F25AB}" dt="2024-11-07T10:02:32.824" v="71" actId="478"/>
          <ac:spMkLst>
            <pc:docMk/>
            <pc:sldMk cId="535099321" sldId="257"/>
            <ac:spMk id="12" creationId="{13BCB345-9016-8813-58FE-62057357DFC6}"/>
          </ac:spMkLst>
        </pc:spChg>
        <pc:picChg chg="add mod">
          <ac:chgData name="Yong Vuthivathnakk" userId="465e2e75-8566-46c1-b6fd-63a4f9543fa8" providerId="ADAL" clId="{758B2237-65D5-43A4-B1E5-EE942E8F25AB}" dt="2024-11-07T09:58:20.188" v="4"/>
          <ac:picMkLst>
            <pc:docMk/>
            <pc:sldMk cId="535099321" sldId="257"/>
            <ac:picMk id="2" creationId="{84921B3F-B6CB-C0AA-5A12-44FF00D763A5}"/>
          </ac:picMkLst>
        </pc:picChg>
      </pc:sldChg>
      <pc:sldChg chg="addSp delSp modSp new mod">
        <pc:chgData name="Yong Vuthivathnakk" userId="465e2e75-8566-46c1-b6fd-63a4f9543fa8" providerId="ADAL" clId="{758B2237-65D5-43A4-B1E5-EE942E8F25AB}" dt="2024-11-08T02:46:52.530" v="410" actId="20577"/>
        <pc:sldMkLst>
          <pc:docMk/>
          <pc:sldMk cId="1229979543" sldId="259"/>
        </pc:sldMkLst>
        <pc:spChg chg="del">
          <ac:chgData name="Yong Vuthivathnakk" userId="465e2e75-8566-46c1-b6fd-63a4f9543fa8" providerId="ADAL" clId="{758B2237-65D5-43A4-B1E5-EE942E8F25AB}" dt="2024-11-07T10:04:14.145" v="134" actId="478"/>
          <ac:spMkLst>
            <pc:docMk/>
            <pc:sldMk cId="1229979543" sldId="259"/>
            <ac:spMk id="2" creationId="{0AE1E22E-9BAD-5E5A-7F85-C571FE2C6052}"/>
          </ac:spMkLst>
        </pc:spChg>
        <pc:spChg chg="add mod">
          <ac:chgData name="Yong Vuthivathnakk" userId="465e2e75-8566-46c1-b6fd-63a4f9543fa8" providerId="ADAL" clId="{758B2237-65D5-43A4-B1E5-EE942E8F25AB}" dt="2024-11-08T02:43:28.451" v="319"/>
          <ac:spMkLst>
            <pc:docMk/>
            <pc:sldMk cId="1229979543" sldId="259"/>
            <ac:spMk id="2" creationId="{F431D41B-0914-45F6-5BDC-CD3AB1417823}"/>
          </ac:spMkLst>
        </pc:spChg>
        <pc:spChg chg="del">
          <ac:chgData name="Yong Vuthivathnakk" userId="465e2e75-8566-46c1-b6fd-63a4f9543fa8" providerId="ADAL" clId="{758B2237-65D5-43A4-B1E5-EE942E8F25AB}" dt="2024-11-07T10:04:15.808" v="135" actId="478"/>
          <ac:spMkLst>
            <pc:docMk/>
            <pc:sldMk cId="1229979543" sldId="259"/>
            <ac:spMk id="3" creationId="{1D828234-9F6B-18F6-73ED-FF8B22D2B92C}"/>
          </ac:spMkLst>
        </pc:spChg>
        <pc:spChg chg="add mod">
          <ac:chgData name="Yong Vuthivathnakk" userId="465e2e75-8566-46c1-b6fd-63a4f9543fa8" providerId="ADAL" clId="{758B2237-65D5-43A4-B1E5-EE942E8F25AB}" dt="2024-11-08T02:46:39.330" v="392"/>
          <ac:spMkLst>
            <pc:docMk/>
            <pc:sldMk cId="1229979543" sldId="259"/>
            <ac:spMk id="3" creationId="{E1BB4A0B-2F27-E103-6226-ADA241182B66}"/>
          </ac:spMkLst>
        </pc:spChg>
        <pc:spChg chg="add del mod">
          <ac:chgData name="Yong Vuthivathnakk" userId="465e2e75-8566-46c1-b6fd-63a4f9543fa8" providerId="ADAL" clId="{758B2237-65D5-43A4-B1E5-EE942E8F25AB}" dt="2024-11-08T02:46:44.566" v="393" actId="478"/>
          <ac:spMkLst>
            <pc:docMk/>
            <pc:sldMk cId="1229979543" sldId="259"/>
            <ac:spMk id="5" creationId="{84D0F89D-4434-0CD4-0D32-EF3EAFBDA49B}"/>
          </ac:spMkLst>
        </pc:spChg>
        <pc:spChg chg="add mod">
          <ac:chgData name="Yong Vuthivathnakk" userId="465e2e75-8566-46c1-b6fd-63a4f9543fa8" providerId="ADAL" clId="{758B2237-65D5-43A4-B1E5-EE942E8F25AB}" dt="2024-11-07T10:07:28.508" v="166" actId="693"/>
          <ac:spMkLst>
            <pc:docMk/>
            <pc:sldMk cId="1229979543" sldId="259"/>
            <ac:spMk id="6" creationId="{08305F3B-4F33-686E-D338-301FD752BD53}"/>
          </ac:spMkLst>
        </pc:spChg>
        <pc:spChg chg="add mod">
          <ac:chgData name="Yong Vuthivathnakk" userId="465e2e75-8566-46c1-b6fd-63a4f9543fa8" providerId="ADAL" clId="{758B2237-65D5-43A4-B1E5-EE942E8F25AB}" dt="2024-11-07T10:07:44.501" v="169" actId="14100"/>
          <ac:spMkLst>
            <pc:docMk/>
            <pc:sldMk cId="1229979543" sldId="259"/>
            <ac:spMk id="7" creationId="{700705DF-0D86-6C7B-D1E8-BDDBA1606EE0}"/>
          </ac:spMkLst>
        </pc:spChg>
        <pc:spChg chg="add mod">
          <ac:chgData name="Yong Vuthivathnakk" userId="465e2e75-8566-46c1-b6fd-63a4f9543fa8" providerId="ADAL" clId="{758B2237-65D5-43A4-B1E5-EE942E8F25AB}" dt="2024-11-07T10:07:51.456" v="172" actId="14100"/>
          <ac:spMkLst>
            <pc:docMk/>
            <pc:sldMk cId="1229979543" sldId="259"/>
            <ac:spMk id="8" creationId="{E857C0A1-C3E3-A79A-8F12-953F812AD73A}"/>
          </ac:spMkLst>
        </pc:spChg>
        <pc:spChg chg="add mod">
          <ac:chgData name="Yong Vuthivathnakk" userId="465e2e75-8566-46c1-b6fd-63a4f9543fa8" providerId="ADAL" clId="{758B2237-65D5-43A4-B1E5-EE942E8F25AB}" dt="2024-11-07T10:08:06.190" v="174" actId="1076"/>
          <ac:spMkLst>
            <pc:docMk/>
            <pc:sldMk cId="1229979543" sldId="259"/>
            <ac:spMk id="9" creationId="{5278D60A-BA4C-A8F7-F0F0-0D85C7B29B45}"/>
          </ac:spMkLst>
        </pc:spChg>
        <pc:spChg chg="add mod">
          <ac:chgData name="Yong Vuthivathnakk" userId="465e2e75-8566-46c1-b6fd-63a4f9543fa8" providerId="ADAL" clId="{758B2237-65D5-43A4-B1E5-EE942E8F25AB}" dt="2024-11-07T10:09:00.527" v="194" actId="20577"/>
          <ac:spMkLst>
            <pc:docMk/>
            <pc:sldMk cId="1229979543" sldId="259"/>
            <ac:spMk id="10" creationId="{8F933019-944D-F090-9520-AD597C53E908}"/>
          </ac:spMkLst>
        </pc:spChg>
        <pc:spChg chg="add mod">
          <ac:chgData name="Yong Vuthivathnakk" userId="465e2e75-8566-46c1-b6fd-63a4f9543fa8" providerId="ADAL" clId="{758B2237-65D5-43A4-B1E5-EE942E8F25AB}" dt="2024-11-07T10:09:15.348" v="232" actId="20577"/>
          <ac:spMkLst>
            <pc:docMk/>
            <pc:sldMk cId="1229979543" sldId="259"/>
            <ac:spMk id="11" creationId="{48D96D3B-C8A2-D042-EB88-4950F14C7258}"/>
          </ac:spMkLst>
        </pc:spChg>
        <pc:spChg chg="add mod">
          <ac:chgData name="Yong Vuthivathnakk" userId="465e2e75-8566-46c1-b6fd-63a4f9543fa8" providerId="ADAL" clId="{758B2237-65D5-43A4-B1E5-EE942E8F25AB}" dt="2024-11-07T10:09:19.679" v="243" actId="20577"/>
          <ac:spMkLst>
            <pc:docMk/>
            <pc:sldMk cId="1229979543" sldId="259"/>
            <ac:spMk id="12" creationId="{99B8753F-F3B0-BF74-99D9-A0C95B3F46A2}"/>
          </ac:spMkLst>
        </pc:spChg>
        <pc:spChg chg="add mod">
          <ac:chgData name="Yong Vuthivathnakk" userId="465e2e75-8566-46c1-b6fd-63a4f9543fa8" providerId="ADAL" clId="{758B2237-65D5-43A4-B1E5-EE942E8F25AB}" dt="2024-11-07T10:11:13.768" v="269" actId="1076"/>
          <ac:spMkLst>
            <pc:docMk/>
            <pc:sldMk cId="1229979543" sldId="259"/>
            <ac:spMk id="13" creationId="{22CE81EB-6F47-7629-B447-2A0D04A899F9}"/>
          </ac:spMkLst>
        </pc:spChg>
        <pc:spChg chg="add mod">
          <ac:chgData name="Yong Vuthivathnakk" userId="465e2e75-8566-46c1-b6fd-63a4f9543fa8" providerId="ADAL" clId="{758B2237-65D5-43A4-B1E5-EE942E8F25AB}" dt="2024-11-08T02:46:52.530" v="410" actId="20577"/>
          <ac:spMkLst>
            <pc:docMk/>
            <pc:sldMk cId="1229979543" sldId="259"/>
            <ac:spMk id="14" creationId="{8930567F-1A3E-863E-E483-B674A678A131}"/>
          </ac:spMkLst>
        </pc:spChg>
        <pc:picChg chg="add mod modCrop">
          <ac:chgData name="Yong Vuthivathnakk" userId="465e2e75-8566-46c1-b6fd-63a4f9543fa8" providerId="ADAL" clId="{758B2237-65D5-43A4-B1E5-EE942E8F25AB}" dt="2024-11-07T10:06:51.724" v="148" actId="1076"/>
          <ac:picMkLst>
            <pc:docMk/>
            <pc:sldMk cId="1229979543" sldId="259"/>
            <ac:picMk id="4" creationId="{40255188-BE55-4056-4CD9-FBCA7D00DEF5}"/>
          </ac:picMkLst>
        </pc:picChg>
      </pc:sldChg>
      <pc:sldChg chg="addSp delSp modSp add mod">
        <pc:chgData name="Yong Vuthivathnakk" userId="465e2e75-8566-46c1-b6fd-63a4f9543fa8" providerId="ADAL" clId="{758B2237-65D5-43A4-B1E5-EE942E8F25AB}" dt="2024-11-08T02:51:08.007" v="484" actId="20577"/>
        <pc:sldMkLst>
          <pc:docMk/>
          <pc:sldMk cId="2266244214" sldId="260"/>
        </pc:sldMkLst>
        <pc:spChg chg="del">
          <ac:chgData name="Yong Vuthivathnakk" userId="465e2e75-8566-46c1-b6fd-63a4f9543fa8" providerId="ADAL" clId="{758B2237-65D5-43A4-B1E5-EE942E8F25AB}" dt="2024-11-08T02:39:09.053" v="271" actId="478"/>
          <ac:spMkLst>
            <pc:docMk/>
            <pc:sldMk cId="2266244214" sldId="260"/>
            <ac:spMk id="5" creationId="{A43D11CB-5CE4-B940-854D-78CF493D6EDA}"/>
          </ac:spMkLst>
        </pc:spChg>
        <pc:spChg chg="del mod">
          <ac:chgData name="Yong Vuthivathnakk" userId="465e2e75-8566-46c1-b6fd-63a4f9543fa8" providerId="ADAL" clId="{758B2237-65D5-43A4-B1E5-EE942E8F25AB}" dt="2024-11-08T02:42:20.686" v="299" actId="478"/>
          <ac:spMkLst>
            <pc:docMk/>
            <pc:sldMk cId="2266244214" sldId="260"/>
            <ac:spMk id="6" creationId="{D3AB3F0C-F89A-1E08-4A8B-25446B3B193B}"/>
          </ac:spMkLst>
        </pc:spChg>
        <pc:spChg chg="mod">
          <ac:chgData name="Yong Vuthivathnakk" userId="465e2e75-8566-46c1-b6fd-63a4f9543fa8" providerId="ADAL" clId="{758B2237-65D5-43A4-B1E5-EE942E8F25AB}" dt="2024-11-08T02:44:02.137" v="332" actId="14100"/>
          <ac:spMkLst>
            <pc:docMk/>
            <pc:sldMk cId="2266244214" sldId="260"/>
            <ac:spMk id="7" creationId="{3530F339-91E3-EB7C-5E9B-DA6853990DDC}"/>
          </ac:spMkLst>
        </pc:spChg>
        <pc:spChg chg="del">
          <ac:chgData name="Yong Vuthivathnakk" userId="465e2e75-8566-46c1-b6fd-63a4f9543fa8" providerId="ADAL" clId="{758B2237-65D5-43A4-B1E5-EE942E8F25AB}" dt="2024-11-08T02:39:09.053" v="271" actId="478"/>
          <ac:spMkLst>
            <pc:docMk/>
            <pc:sldMk cId="2266244214" sldId="260"/>
            <ac:spMk id="8" creationId="{E1A757A2-6624-6F4C-5264-26A1DF921032}"/>
          </ac:spMkLst>
        </pc:spChg>
        <pc:spChg chg="del">
          <ac:chgData name="Yong Vuthivathnakk" userId="465e2e75-8566-46c1-b6fd-63a4f9543fa8" providerId="ADAL" clId="{758B2237-65D5-43A4-B1E5-EE942E8F25AB}" dt="2024-11-08T02:39:17.621" v="273" actId="478"/>
          <ac:spMkLst>
            <pc:docMk/>
            <pc:sldMk cId="2266244214" sldId="260"/>
            <ac:spMk id="9" creationId="{AEAA501F-600F-9B1E-F2B4-F06C3BE2DDF9}"/>
          </ac:spMkLst>
        </pc:spChg>
        <pc:spChg chg="del">
          <ac:chgData name="Yong Vuthivathnakk" userId="465e2e75-8566-46c1-b6fd-63a4f9543fa8" providerId="ADAL" clId="{758B2237-65D5-43A4-B1E5-EE942E8F25AB}" dt="2024-11-08T02:39:23.810" v="276" actId="478"/>
          <ac:spMkLst>
            <pc:docMk/>
            <pc:sldMk cId="2266244214" sldId="260"/>
            <ac:spMk id="10" creationId="{6DB2E872-9C8B-724F-A76A-A9080494ADEC}"/>
          </ac:spMkLst>
        </pc:spChg>
        <pc:spChg chg="del mod">
          <ac:chgData name="Yong Vuthivathnakk" userId="465e2e75-8566-46c1-b6fd-63a4f9543fa8" providerId="ADAL" clId="{758B2237-65D5-43A4-B1E5-EE942E8F25AB}" dt="2024-11-08T02:39:21.782" v="275" actId="478"/>
          <ac:spMkLst>
            <pc:docMk/>
            <pc:sldMk cId="2266244214" sldId="260"/>
            <ac:spMk id="11" creationId="{433D7074-CD25-7DB1-2B6C-D456DA310492}"/>
          </ac:spMkLst>
        </pc:spChg>
        <pc:spChg chg="del">
          <ac:chgData name="Yong Vuthivathnakk" userId="465e2e75-8566-46c1-b6fd-63a4f9543fa8" providerId="ADAL" clId="{758B2237-65D5-43A4-B1E5-EE942E8F25AB}" dt="2024-11-08T02:39:09.053" v="271" actId="478"/>
          <ac:spMkLst>
            <pc:docMk/>
            <pc:sldMk cId="2266244214" sldId="260"/>
            <ac:spMk id="12" creationId="{75437C98-70BE-D225-56CF-6233E395E5DB}"/>
          </ac:spMkLst>
        </pc:spChg>
        <pc:spChg chg="del">
          <ac:chgData name="Yong Vuthivathnakk" userId="465e2e75-8566-46c1-b6fd-63a4f9543fa8" providerId="ADAL" clId="{758B2237-65D5-43A4-B1E5-EE942E8F25AB}" dt="2024-11-08T02:39:27.881" v="277" actId="478"/>
          <ac:spMkLst>
            <pc:docMk/>
            <pc:sldMk cId="2266244214" sldId="260"/>
            <ac:spMk id="13" creationId="{8FEE2399-A40B-78D9-6D22-6B3150F21DC5}"/>
          </ac:spMkLst>
        </pc:spChg>
        <pc:spChg chg="add mod">
          <ac:chgData name="Yong Vuthivathnakk" userId="465e2e75-8566-46c1-b6fd-63a4f9543fa8" providerId="ADAL" clId="{758B2237-65D5-43A4-B1E5-EE942E8F25AB}" dt="2024-11-08T02:44:13.739" v="337" actId="14100"/>
          <ac:spMkLst>
            <pc:docMk/>
            <pc:sldMk cId="2266244214" sldId="260"/>
            <ac:spMk id="14" creationId="{D85E97FB-CCB8-6A00-7E33-5ED30F9EF2C1}"/>
          </ac:spMkLst>
        </pc:spChg>
        <pc:spChg chg="add mod">
          <ac:chgData name="Yong Vuthivathnakk" userId="465e2e75-8566-46c1-b6fd-63a4f9543fa8" providerId="ADAL" clId="{758B2237-65D5-43A4-B1E5-EE942E8F25AB}" dt="2024-11-08T02:46:32.509" v="391" actId="1076"/>
          <ac:spMkLst>
            <pc:docMk/>
            <pc:sldMk cId="2266244214" sldId="260"/>
            <ac:spMk id="15" creationId="{78664C03-5266-7D8E-866C-6311DA50283B}"/>
          </ac:spMkLst>
        </pc:spChg>
        <pc:spChg chg="add mod">
          <ac:chgData name="Yong Vuthivathnakk" userId="465e2e75-8566-46c1-b6fd-63a4f9543fa8" providerId="ADAL" clId="{758B2237-65D5-43A4-B1E5-EE942E8F25AB}" dt="2024-11-08T02:51:08.007" v="484" actId="20577"/>
          <ac:spMkLst>
            <pc:docMk/>
            <pc:sldMk cId="2266244214" sldId="260"/>
            <ac:spMk id="16" creationId="{9E8B8FBD-CFA4-893B-DFA8-E9767DFD48D7}"/>
          </ac:spMkLst>
        </pc:spChg>
        <pc:spChg chg="add mod">
          <ac:chgData name="Yong Vuthivathnakk" userId="465e2e75-8566-46c1-b6fd-63a4f9543fa8" providerId="ADAL" clId="{758B2237-65D5-43A4-B1E5-EE942E8F25AB}" dt="2024-11-08T02:50:47.316" v="474" actId="20577"/>
          <ac:spMkLst>
            <pc:docMk/>
            <pc:sldMk cId="2266244214" sldId="260"/>
            <ac:spMk id="17" creationId="{21483D49-7F58-1E77-7208-39F5D0F99E4E}"/>
          </ac:spMkLst>
        </pc:spChg>
        <pc:picChg chg="add mod ord modCrop">
          <ac:chgData name="Yong Vuthivathnakk" userId="465e2e75-8566-46c1-b6fd-63a4f9543fa8" providerId="ADAL" clId="{758B2237-65D5-43A4-B1E5-EE942E8F25AB}" dt="2024-11-08T02:43:52.138" v="329" actId="1076"/>
          <ac:picMkLst>
            <pc:docMk/>
            <pc:sldMk cId="2266244214" sldId="260"/>
            <ac:picMk id="2" creationId="{DDC598B7-5C5B-8606-34E8-1D9B89AD4256}"/>
          </ac:picMkLst>
        </pc:picChg>
        <pc:picChg chg="add mod">
          <ac:chgData name="Yong Vuthivathnakk" userId="465e2e75-8566-46c1-b6fd-63a4f9543fa8" providerId="ADAL" clId="{758B2237-65D5-43A4-B1E5-EE942E8F25AB}" dt="2024-11-08T02:42:27.388" v="301"/>
          <ac:picMkLst>
            <pc:docMk/>
            <pc:sldMk cId="2266244214" sldId="260"/>
            <ac:picMk id="3" creationId="{7BC3E0B2-9D66-9CF3-4448-E315476F4D1E}"/>
          </ac:picMkLst>
        </pc:picChg>
        <pc:picChg chg="del">
          <ac:chgData name="Yong Vuthivathnakk" userId="465e2e75-8566-46c1-b6fd-63a4f9543fa8" providerId="ADAL" clId="{758B2237-65D5-43A4-B1E5-EE942E8F25AB}" dt="2024-11-08T02:39:10.292" v="272" actId="478"/>
          <ac:picMkLst>
            <pc:docMk/>
            <pc:sldMk cId="2266244214" sldId="260"/>
            <ac:picMk id="4" creationId="{4A348EF9-7F2B-52A1-45D2-5DD7605EF938}"/>
          </ac:picMkLst>
        </pc:picChg>
      </pc:sldChg>
      <pc:sldChg chg="addSp delSp modSp new mod">
        <pc:chgData name="Yong Vuthivathnakk" userId="465e2e75-8566-46c1-b6fd-63a4f9543fa8" providerId="ADAL" clId="{758B2237-65D5-43A4-B1E5-EE942E8F25AB}" dt="2024-11-08T03:07:04.747" v="766" actId="20577"/>
        <pc:sldMkLst>
          <pc:docMk/>
          <pc:sldMk cId="3615565354" sldId="261"/>
        </pc:sldMkLst>
        <pc:spChg chg="del">
          <ac:chgData name="Yong Vuthivathnakk" userId="465e2e75-8566-46c1-b6fd-63a4f9543fa8" providerId="ADAL" clId="{758B2237-65D5-43A4-B1E5-EE942E8F25AB}" dt="2024-11-08T02:47:21.289" v="413" actId="478"/>
          <ac:spMkLst>
            <pc:docMk/>
            <pc:sldMk cId="3615565354" sldId="261"/>
            <ac:spMk id="2" creationId="{7D544C0C-F60F-2926-6B79-C3E03A9918A1}"/>
          </ac:spMkLst>
        </pc:spChg>
        <pc:spChg chg="del">
          <ac:chgData name="Yong Vuthivathnakk" userId="465e2e75-8566-46c1-b6fd-63a4f9543fa8" providerId="ADAL" clId="{758B2237-65D5-43A4-B1E5-EE942E8F25AB}" dt="2024-11-08T02:47:25.100" v="414" actId="478"/>
          <ac:spMkLst>
            <pc:docMk/>
            <pc:sldMk cId="3615565354" sldId="261"/>
            <ac:spMk id="3" creationId="{E107C87C-12D3-A84B-1C5B-6A9532B94D5A}"/>
          </ac:spMkLst>
        </pc:spChg>
        <pc:spChg chg="add mod">
          <ac:chgData name="Yong Vuthivathnakk" userId="465e2e75-8566-46c1-b6fd-63a4f9543fa8" providerId="ADAL" clId="{758B2237-65D5-43A4-B1E5-EE942E8F25AB}" dt="2024-11-08T02:48:28.096" v="425" actId="14100"/>
          <ac:spMkLst>
            <pc:docMk/>
            <pc:sldMk cId="3615565354" sldId="261"/>
            <ac:spMk id="5" creationId="{DAB95604-4F6C-D0B8-4C45-C47EBC20242F}"/>
          </ac:spMkLst>
        </pc:spChg>
        <pc:spChg chg="add mod">
          <ac:chgData name="Yong Vuthivathnakk" userId="465e2e75-8566-46c1-b6fd-63a4f9543fa8" providerId="ADAL" clId="{758B2237-65D5-43A4-B1E5-EE942E8F25AB}" dt="2024-11-08T02:48:48.054" v="432" actId="1076"/>
          <ac:spMkLst>
            <pc:docMk/>
            <pc:sldMk cId="3615565354" sldId="261"/>
            <ac:spMk id="6" creationId="{5E93F39E-6BB4-F77A-4938-88598226AD33}"/>
          </ac:spMkLst>
        </pc:spChg>
        <pc:spChg chg="add mod">
          <ac:chgData name="Yong Vuthivathnakk" userId="465e2e75-8566-46c1-b6fd-63a4f9543fa8" providerId="ADAL" clId="{758B2237-65D5-43A4-B1E5-EE942E8F25AB}" dt="2024-11-08T02:49:05.154" v="440" actId="1076"/>
          <ac:spMkLst>
            <pc:docMk/>
            <pc:sldMk cId="3615565354" sldId="261"/>
            <ac:spMk id="7" creationId="{69C6F27F-10E2-C19A-012B-AA22224DB850}"/>
          </ac:spMkLst>
        </pc:spChg>
        <pc:spChg chg="add mod">
          <ac:chgData name="Yong Vuthivathnakk" userId="465e2e75-8566-46c1-b6fd-63a4f9543fa8" providerId="ADAL" clId="{758B2237-65D5-43A4-B1E5-EE942E8F25AB}" dt="2024-11-08T02:49:04.196" v="439" actId="1076"/>
          <ac:spMkLst>
            <pc:docMk/>
            <pc:sldMk cId="3615565354" sldId="261"/>
            <ac:spMk id="8" creationId="{9965BCE6-EE44-CDBB-9375-1BBAE2006E3E}"/>
          </ac:spMkLst>
        </pc:spChg>
        <pc:spChg chg="add mod">
          <ac:chgData name="Yong Vuthivathnakk" userId="465e2e75-8566-46c1-b6fd-63a4f9543fa8" providerId="ADAL" clId="{758B2237-65D5-43A4-B1E5-EE942E8F25AB}" dt="2024-11-08T02:49:13.737" v="443" actId="14100"/>
          <ac:spMkLst>
            <pc:docMk/>
            <pc:sldMk cId="3615565354" sldId="261"/>
            <ac:spMk id="9" creationId="{37CBF1CE-A7FD-E446-8561-75942AD757A7}"/>
          </ac:spMkLst>
        </pc:spChg>
        <pc:spChg chg="add mod">
          <ac:chgData name="Yong Vuthivathnakk" userId="465e2e75-8566-46c1-b6fd-63a4f9543fa8" providerId="ADAL" clId="{758B2237-65D5-43A4-B1E5-EE942E8F25AB}" dt="2024-11-08T02:49:36.989" v="446" actId="14100"/>
          <ac:spMkLst>
            <pc:docMk/>
            <pc:sldMk cId="3615565354" sldId="261"/>
            <ac:spMk id="10" creationId="{7448BAD2-6644-A9AE-7E3D-DF528B7896A9}"/>
          </ac:spMkLst>
        </pc:spChg>
        <pc:spChg chg="add mod">
          <ac:chgData name="Yong Vuthivathnakk" userId="465e2e75-8566-46c1-b6fd-63a4f9543fa8" providerId="ADAL" clId="{758B2237-65D5-43A4-B1E5-EE942E8F25AB}" dt="2024-11-08T02:49:46.231" v="448" actId="1076"/>
          <ac:spMkLst>
            <pc:docMk/>
            <pc:sldMk cId="3615565354" sldId="261"/>
            <ac:spMk id="11" creationId="{8D39D4A8-7620-009E-69F9-8511925E8164}"/>
          </ac:spMkLst>
        </pc:spChg>
        <pc:spChg chg="add mod">
          <ac:chgData name="Yong Vuthivathnakk" userId="465e2e75-8566-46c1-b6fd-63a4f9543fa8" providerId="ADAL" clId="{758B2237-65D5-43A4-B1E5-EE942E8F25AB}" dt="2024-11-08T02:49:53.995" v="450" actId="1076"/>
          <ac:spMkLst>
            <pc:docMk/>
            <pc:sldMk cId="3615565354" sldId="261"/>
            <ac:spMk id="12" creationId="{F3E2551B-4724-EA90-5499-F43E3A251BA4}"/>
          </ac:spMkLst>
        </pc:spChg>
        <pc:spChg chg="add mod">
          <ac:chgData name="Yong Vuthivathnakk" userId="465e2e75-8566-46c1-b6fd-63a4f9543fa8" providerId="ADAL" clId="{758B2237-65D5-43A4-B1E5-EE942E8F25AB}" dt="2024-11-08T02:50:12.684" v="456" actId="14100"/>
          <ac:spMkLst>
            <pc:docMk/>
            <pc:sldMk cId="3615565354" sldId="261"/>
            <ac:spMk id="13" creationId="{F3B93145-AF06-9468-54F7-C0D2871B169E}"/>
          </ac:spMkLst>
        </pc:spChg>
        <pc:spChg chg="add mod">
          <ac:chgData name="Yong Vuthivathnakk" userId="465e2e75-8566-46c1-b6fd-63a4f9543fa8" providerId="ADAL" clId="{758B2237-65D5-43A4-B1E5-EE942E8F25AB}" dt="2024-11-08T02:50:23.826" v="461" actId="1076"/>
          <ac:spMkLst>
            <pc:docMk/>
            <pc:sldMk cId="3615565354" sldId="261"/>
            <ac:spMk id="14" creationId="{BC52C6F1-D2FB-0E1D-53D7-0D61F785CA0D}"/>
          </ac:spMkLst>
        </pc:spChg>
        <pc:spChg chg="add mod">
          <ac:chgData name="Yong Vuthivathnakk" userId="465e2e75-8566-46c1-b6fd-63a4f9543fa8" providerId="ADAL" clId="{758B2237-65D5-43A4-B1E5-EE942E8F25AB}" dt="2024-11-08T02:50:32.479" v="464" actId="14100"/>
          <ac:spMkLst>
            <pc:docMk/>
            <pc:sldMk cId="3615565354" sldId="261"/>
            <ac:spMk id="15" creationId="{836AC93D-4FCC-32A3-8E5A-A06B4BE30730}"/>
          </ac:spMkLst>
        </pc:spChg>
        <pc:spChg chg="add mod">
          <ac:chgData name="Yong Vuthivathnakk" userId="465e2e75-8566-46c1-b6fd-63a4f9543fa8" providerId="ADAL" clId="{758B2237-65D5-43A4-B1E5-EE942E8F25AB}" dt="2024-11-08T02:51:34.469" v="493" actId="20577"/>
          <ac:spMkLst>
            <pc:docMk/>
            <pc:sldMk cId="3615565354" sldId="261"/>
            <ac:spMk id="16" creationId="{239C336A-C1AB-4B39-0832-72ECCB740AD9}"/>
          </ac:spMkLst>
        </pc:spChg>
        <pc:spChg chg="add mod">
          <ac:chgData name="Yong Vuthivathnakk" userId="465e2e75-8566-46c1-b6fd-63a4f9543fa8" providerId="ADAL" clId="{758B2237-65D5-43A4-B1E5-EE942E8F25AB}" dt="2024-11-08T02:51:57.903" v="505" actId="20577"/>
          <ac:spMkLst>
            <pc:docMk/>
            <pc:sldMk cId="3615565354" sldId="261"/>
            <ac:spMk id="17" creationId="{CC1C6117-0536-ABE0-A0B4-92F22494B3C4}"/>
          </ac:spMkLst>
        </pc:spChg>
        <pc:spChg chg="add mod">
          <ac:chgData name="Yong Vuthivathnakk" userId="465e2e75-8566-46c1-b6fd-63a4f9543fa8" providerId="ADAL" clId="{758B2237-65D5-43A4-B1E5-EE942E8F25AB}" dt="2024-11-08T02:52:44.540" v="537" actId="1076"/>
          <ac:spMkLst>
            <pc:docMk/>
            <pc:sldMk cId="3615565354" sldId="261"/>
            <ac:spMk id="18" creationId="{DFB8CD31-8506-6B69-3CB2-0DF1B2EF8CEF}"/>
          </ac:spMkLst>
        </pc:spChg>
        <pc:spChg chg="add mod">
          <ac:chgData name="Yong Vuthivathnakk" userId="465e2e75-8566-46c1-b6fd-63a4f9543fa8" providerId="ADAL" clId="{758B2237-65D5-43A4-B1E5-EE942E8F25AB}" dt="2024-11-08T02:53:12.967" v="550" actId="20577"/>
          <ac:spMkLst>
            <pc:docMk/>
            <pc:sldMk cId="3615565354" sldId="261"/>
            <ac:spMk id="19" creationId="{0C56BF5E-1A45-97F6-092D-666AB4573659}"/>
          </ac:spMkLst>
        </pc:spChg>
        <pc:spChg chg="add mod">
          <ac:chgData name="Yong Vuthivathnakk" userId="465e2e75-8566-46c1-b6fd-63a4f9543fa8" providerId="ADAL" clId="{758B2237-65D5-43A4-B1E5-EE942E8F25AB}" dt="2024-11-08T02:53:58.247" v="570" actId="20577"/>
          <ac:spMkLst>
            <pc:docMk/>
            <pc:sldMk cId="3615565354" sldId="261"/>
            <ac:spMk id="20" creationId="{4689B5DF-A6FB-38C6-13F8-503A3BDA769D}"/>
          </ac:spMkLst>
        </pc:spChg>
        <pc:spChg chg="add mod">
          <ac:chgData name="Yong Vuthivathnakk" userId="465e2e75-8566-46c1-b6fd-63a4f9543fa8" providerId="ADAL" clId="{758B2237-65D5-43A4-B1E5-EE942E8F25AB}" dt="2024-11-08T02:54:43.292" v="576" actId="14100"/>
          <ac:spMkLst>
            <pc:docMk/>
            <pc:sldMk cId="3615565354" sldId="261"/>
            <ac:spMk id="21" creationId="{986E635F-A206-F9AD-F530-FABF35707CC6}"/>
          </ac:spMkLst>
        </pc:spChg>
        <pc:spChg chg="add mod">
          <ac:chgData name="Yong Vuthivathnakk" userId="465e2e75-8566-46c1-b6fd-63a4f9543fa8" providerId="ADAL" clId="{758B2237-65D5-43A4-B1E5-EE942E8F25AB}" dt="2024-11-08T02:55:14.646" v="615" actId="20577"/>
          <ac:spMkLst>
            <pc:docMk/>
            <pc:sldMk cId="3615565354" sldId="261"/>
            <ac:spMk id="22" creationId="{8FDCB829-5241-BBEF-A350-3F6F3C9CD39F}"/>
          </ac:spMkLst>
        </pc:spChg>
        <pc:spChg chg="add mod">
          <ac:chgData name="Yong Vuthivathnakk" userId="465e2e75-8566-46c1-b6fd-63a4f9543fa8" providerId="ADAL" clId="{758B2237-65D5-43A4-B1E5-EE942E8F25AB}" dt="2024-11-08T02:56:32.074" v="656" actId="20577"/>
          <ac:spMkLst>
            <pc:docMk/>
            <pc:sldMk cId="3615565354" sldId="261"/>
            <ac:spMk id="23" creationId="{56B4F2AB-0A27-CF96-8DDA-3793F97F0A9D}"/>
          </ac:spMkLst>
        </pc:spChg>
        <pc:spChg chg="add del mod">
          <ac:chgData name="Yong Vuthivathnakk" userId="465e2e75-8566-46c1-b6fd-63a4f9543fa8" providerId="ADAL" clId="{758B2237-65D5-43A4-B1E5-EE942E8F25AB}" dt="2024-11-08T02:55:37.224" v="621" actId="478"/>
          <ac:spMkLst>
            <pc:docMk/>
            <pc:sldMk cId="3615565354" sldId="261"/>
            <ac:spMk id="24" creationId="{4948357D-C036-79FE-7948-B9924C8E63D2}"/>
          </ac:spMkLst>
        </pc:spChg>
        <pc:spChg chg="add del mod">
          <ac:chgData name="Yong Vuthivathnakk" userId="465e2e75-8566-46c1-b6fd-63a4f9543fa8" providerId="ADAL" clId="{758B2237-65D5-43A4-B1E5-EE942E8F25AB}" dt="2024-11-08T02:55:39.674" v="622" actId="478"/>
          <ac:spMkLst>
            <pc:docMk/>
            <pc:sldMk cId="3615565354" sldId="261"/>
            <ac:spMk id="25" creationId="{1E2628B8-16BD-3309-586B-C783BA7DEAD8}"/>
          </ac:spMkLst>
        </pc:spChg>
        <pc:spChg chg="add mod">
          <ac:chgData name="Yong Vuthivathnakk" userId="465e2e75-8566-46c1-b6fd-63a4f9543fa8" providerId="ADAL" clId="{758B2237-65D5-43A4-B1E5-EE942E8F25AB}" dt="2024-11-08T02:56:20.274" v="643" actId="20577"/>
          <ac:spMkLst>
            <pc:docMk/>
            <pc:sldMk cId="3615565354" sldId="261"/>
            <ac:spMk id="26" creationId="{628A49EB-D447-3F49-6E67-3CEA7062224E}"/>
          </ac:spMkLst>
        </pc:spChg>
        <pc:spChg chg="add mod">
          <ac:chgData name="Yong Vuthivathnakk" userId="465e2e75-8566-46c1-b6fd-63a4f9543fa8" providerId="ADAL" clId="{758B2237-65D5-43A4-B1E5-EE942E8F25AB}" dt="2024-11-08T02:56:29.118" v="654" actId="20577"/>
          <ac:spMkLst>
            <pc:docMk/>
            <pc:sldMk cId="3615565354" sldId="261"/>
            <ac:spMk id="27" creationId="{9E416BCA-14D5-2CF5-32B8-8FC01BDE3F5C}"/>
          </ac:spMkLst>
        </pc:spChg>
        <pc:spChg chg="add mod">
          <ac:chgData name="Yong Vuthivathnakk" userId="465e2e75-8566-46c1-b6fd-63a4f9543fa8" providerId="ADAL" clId="{758B2237-65D5-43A4-B1E5-EE942E8F25AB}" dt="2024-11-08T03:06:25.480" v="733" actId="1076"/>
          <ac:spMkLst>
            <pc:docMk/>
            <pc:sldMk cId="3615565354" sldId="261"/>
            <ac:spMk id="28" creationId="{D2693038-1DF6-D2DA-83C9-596C9752F465}"/>
          </ac:spMkLst>
        </pc:spChg>
        <pc:spChg chg="add mod">
          <ac:chgData name="Yong Vuthivathnakk" userId="465e2e75-8566-46c1-b6fd-63a4f9543fa8" providerId="ADAL" clId="{758B2237-65D5-43A4-B1E5-EE942E8F25AB}" dt="2024-11-08T03:05:40.068" v="707" actId="20577"/>
          <ac:spMkLst>
            <pc:docMk/>
            <pc:sldMk cId="3615565354" sldId="261"/>
            <ac:spMk id="29" creationId="{BF6492D4-A96C-5DCF-B884-EE55206A53EF}"/>
          </ac:spMkLst>
        </pc:spChg>
        <pc:spChg chg="add mod">
          <ac:chgData name="Yong Vuthivathnakk" userId="465e2e75-8566-46c1-b6fd-63a4f9543fa8" providerId="ADAL" clId="{758B2237-65D5-43A4-B1E5-EE942E8F25AB}" dt="2024-11-08T03:06:39.784" v="736" actId="1076"/>
          <ac:spMkLst>
            <pc:docMk/>
            <pc:sldMk cId="3615565354" sldId="261"/>
            <ac:spMk id="30" creationId="{A49644B9-C080-8B7D-B866-7AE9E441A9E8}"/>
          </ac:spMkLst>
        </pc:spChg>
        <pc:spChg chg="add mod">
          <ac:chgData name="Yong Vuthivathnakk" userId="465e2e75-8566-46c1-b6fd-63a4f9543fa8" providerId="ADAL" clId="{758B2237-65D5-43A4-B1E5-EE942E8F25AB}" dt="2024-11-08T03:06:48.493" v="757" actId="20577"/>
          <ac:spMkLst>
            <pc:docMk/>
            <pc:sldMk cId="3615565354" sldId="261"/>
            <ac:spMk id="31" creationId="{248E25B3-9EC0-E9E9-FA81-5A7134EFFD7A}"/>
          </ac:spMkLst>
        </pc:spChg>
        <pc:spChg chg="add del mod">
          <ac:chgData name="Yong Vuthivathnakk" userId="465e2e75-8566-46c1-b6fd-63a4f9543fa8" providerId="ADAL" clId="{758B2237-65D5-43A4-B1E5-EE942E8F25AB}" dt="2024-11-08T03:06:27.321" v="734" actId="478"/>
          <ac:spMkLst>
            <pc:docMk/>
            <pc:sldMk cId="3615565354" sldId="261"/>
            <ac:spMk id="32" creationId="{71D8D5BC-8620-4878-49E2-5215BA14A444}"/>
          </ac:spMkLst>
        </pc:spChg>
        <pc:spChg chg="add mod">
          <ac:chgData name="Yong Vuthivathnakk" userId="465e2e75-8566-46c1-b6fd-63a4f9543fa8" providerId="ADAL" clId="{758B2237-65D5-43A4-B1E5-EE942E8F25AB}" dt="2024-11-08T03:07:02.374" v="764" actId="20577"/>
          <ac:spMkLst>
            <pc:docMk/>
            <pc:sldMk cId="3615565354" sldId="261"/>
            <ac:spMk id="33" creationId="{4F934179-A993-08B9-324A-2E1ACE2BC072}"/>
          </ac:spMkLst>
        </pc:spChg>
        <pc:spChg chg="add mod">
          <ac:chgData name="Yong Vuthivathnakk" userId="465e2e75-8566-46c1-b6fd-63a4f9543fa8" providerId="ADAL" clId="{758B2237-65D5-43A4-B1E5-EE942E8F25AB}" dt="2024-11-08T03:07:04.747" v="766" actId="20577"/>
          <ac:spMkLst>
            <pc:docMk/>
            <pc:sldMk cId="3615565354" sldId="261"/>
            <ac:spMk id="34" creationId="{717540C2-A238-A6B5-8187-E2C8F125E186}"/>
          </ac:spMkLst>
        </pc:spChg>
        <pc:picChg chg="add mod modCrop">
          <ac:chgData name="Yong Vuthivathnakk" userId="465e2e75-8566-46c1-b6fd-63a4f9543fa8" providerId="ADAL" clId="{758B2237-65D5-43A4-B1E5-EE942E8F25AB}" dt="2024-11-08T02:50:20.484" v="460" actId="1076"/>
          <ac:picMkLst>
            <pc:docMk/>
            <pc:sldMk cId="3615565354" sldId="261"/>
            <ac:picMk id="4" creationId="{3AAE4F45-C2CC-35BA-FA5E-A22C1689A50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06CC-8989-45E9-9CBA-F4EB43421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D2ADB-B322-4A23-8CB8-54C5CA2D1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CCBEF-0F95-4D79-9120-8B7184D97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81FF4-1F21-464C-AB6D-14AD6899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8C222-395E-4647-9B2B-C32F2C623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6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D4D18-6291-459F-829C-7F2FFB7E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560427-CEBE-4C22-9511-CE31FB934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64319-3D25-4B47-8303-86080C8BC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569AD-2859-4B56-9DF9-DE66B6948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1B990-4269-4A38-9602-5681E047F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806A27-0046-40C8-9A52-27491C66B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04BBE-7B02-42BE-BD2E-701C50CCB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8C23D-B2B7-4EA9-8CF3-49A2039C1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19128-8A07-4674-9FAA-EFC2F9C53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96E5D-DF47-438F-AB42-09918313A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4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0393-CD25-4AAD-A4F7-D998AF4D3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11DF6-1729-4466-B11F-45323B9BF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E35F4-95B3-4F04-A014-671D533E7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75B52-3426-40D9-9061-AACD9CAD3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03D1B-68EC-4935-A098-D3E60909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02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499F-1EDD-4187-9EAB-060B67A25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A5567-9E94-4AA3-AB3C-C9BB4D587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44507-CB1B-45E8-B9BC-4C7FCDAC7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D558E-A1FC-422A-B21A-C387F29B1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604C5-6482-4281-9DA2-44FB6B06A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37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1175-F3DA-47A2-961C-7BFBA82C3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FC690-4AC0-4F70-AC75-E831DD5B6B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32B9E-21D0-4A7E-865C-36E7EB8CA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B1183-66A7-44BD-A542-82536C112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CF1BE-2365-4469-8342-2AC3A0FB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22835-4005-4901-B74B-1768D23C4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7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88AD2-B55E-4C4A-9B44-EF0F919A7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33032-D900-49EF-89FB-04E251365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F774A-AE30-4AA1-B4E8-61B8D1E6B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EFF342-DD5A-474A-96D8-1D96EE815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241F7E-7CC7-40E5-A690-93CFC5E393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188E9E-21D6-4E90-B507-876544FF4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4F36AD-6D50-4404-BA61-FDD365EF9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FA4D96-C7F1-44EC-9067-50352111B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3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E2544-B01F-4A04-BAE1-75E68ABA6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41B370-C6E4-4F19-A437-687A5A4A6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DA8E5A-FDC8-4C61-B5CE-08FB6934F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63E6EC-10C7-4420-A43D-67A3C5F1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96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0EBBAB-9521-4571-8AFB-C384872C5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B87F55-4F38-4E47-A300-58A9CDDB5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FB973-1CD9-4053-977F-7C41DD64E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7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AA612-5D41-4BDC-98E8-15EF770A6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D9FC1-549D-421B-A6F5-1C191F180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D6D952-B4BB-454A-959F-5993561DE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2B216-C243-4E32-9665-C19F0EB77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3F664-8DB2-42D5-BE34-12AC45D6B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A020A-B863-4E47-85F4-2CC1EB02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30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9D3D9-D5DC-4D58-8566-C1721F9DA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FD1ABF-DF47-4F7F-9526-323301095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D9E5A-47F3-40F6-B808-65F47D369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E865E-1736-4BED-8291-5BAA50248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CA010-0A80-4215-982B-79D721101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40A04-16C7-41A6-B145-4BB6505B8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2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A8D336-0A7B-48B1-9B30-F3BE17D88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1FB1D-F9B9-417D-9DF5-C9C2839DB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65AD9-A427-4DF2-B2E4-7BB909E7FE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AEE99-BDB4-4A2A-B2E9-74B86D049DCB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04746-4729-4FC3-8B13-76FD21E87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BA287-10D9-4DEF-BEE5-1983998D6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9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2D02B6-1145-4799-99DB-44CD02686498}"/>
              </a:ext>
            </a:extLst>
          </p:cNvPr>
          <p:cNvSpPr txBox="1"/>
          <p:nvPr/>
        </p:nvSpPr>
        <p:spPr>
          <a:xfrm>
            <a:off x="3309660" y="406400"/>
            <a:ext cx="5572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Identify</a:t>
            </a:r>
            <a:r>
              <a:rPr lang="en-US" sz="2400" dirty="0"/>
              <a:t> root components of website below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A1E41E-2407-443F-A384-76DD9D204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441" y="1530821"/>
            <a:ext cx="10128738" cy="445050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18043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476E2A-D8F6-9CDC-05AC-35FD2411D2B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1364514"/>
            <a:ext cx="8764310" cy="324058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79F6ADF-6249-1778-B933-68BAEB978598}"/>
              </a:ext>
            </a:extLst>
          </p:cNvPr>
          <p:cNvSpPr/>
          <p:nvPr/>
        </p:nvSpPr>
        <p:spPr>
          <a:xfrm>
            <a:off x="0" y="1378582"/>
            <a:ext cx="8736037" cy="2933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60E155-0D92-58C7-8605-857548779AF5}"/>
              </a:ext>
            </a:extLst>
          </p:cNvPr>
          <p:cNvSpPr/>
          <p:nvPr/>
        </p:nvSpPr>
        <p:spPr>
          <a:xfrm>
            <a:off x="0" y="1688121"/>
            <a:ext cx="8736037" cy="2933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313F9F-E527-3118-4080-FAB3E9ACE438}"/>
              </a:ext>
            </a:extLst>
          </p:cNvPr>
          <p:cNvSpPr/>
          <p:nvPr/>
        </p:nvSpPr>
        <p:spPr>
          <a:xfrm>
            <a:off x="0" y="1983592"/>
            <a:ext cx="8736037" cy="284162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A8DBC9-FA7D-F506-9A29-BB3D90E11FCA}"/>
              </a:ext>
            </a:extLst>
          </p:cNvPr>
          <p:cNvSpPr/>
          <p:nvPr/>
        </p:nvSpPr>
        <p:spPr>
          <a:xfrm>
            <a:off x="9161063" y="1197281"/>
            <a:ext cx="2785403" cy="3627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896180-E723-218A-142E-5576DC6B8CF3}"/>
              </a:ext>
            </a:extLst>
          </p:cNvPr>
          <p:cNvSpPr/>
          <p:nvPr/>
        </p:nvSpPr>
        <p:spPr>
          <a:xfrm>
            <a:off x="9161063" y="1197281"/>
            <a:ext cx="2785403" cy="49084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CFDC6F-D4D6-0F3B-0630-1D9F1C33A262}"/>
              </a:ext>
            </a:extLst>
          </p:cNvPr>
          <p:cNvSpPr/>
          <p:nvPr/>
        </p:nvSpPr>
        <p:spPr>
          <a:xfrm>
            <a:off x="9161062" y="1670397"/>
            <a:ext cx="2785403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8646DB-A5EA-A0FC-01F6-E5B8D68CDE60}"/>
              </a:ext>
            </a:extLst>
          </p:cNvPr>
          <p:cNvCxnSpPr>
            <a:cxnSpLocks/>
          </p:cNvCxnSpPr>
          <p:nvPr/>
        </p:nvCxnSpPr>
        <p:spPr>
          <a:xfrm>
            <a:off x="8950047" y="1071209"/>
            <a:ext cx="0" cy="5991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EF7DE6-5017-37B5-7EE3-302E7C022AEA}"/>
              </a:ext>
            </a:extLst>
          </p:cNvPr>
          <p:cNvCxnSpPr>
            <a:cxnSpLocks/>
          </p:cNvCxnSpPr>
          <p:nvPr/>
        </p:nvCxnSpPr>
        <p:spPr>
          <a:xfrm>
            <a:off x="8938324" y="1688121"/>
            <a:ext cx="11722" cy="2933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613AB5-C2E0-BAE2-5B9D-6494E23AEA92}"/>
              </a:ext>
            </a:extLst>
          </p:cNvPr>
          <p:cNvCxnSpPr>
            <a:cxnSpLocks/>
          </p:cNvCxnSpPr>
          <p:nvPr/>
        </p:nvCxnSpPr>
        <p:spPr>
          <a:xfrm>
            <a:off x="8950046" y="2039729"/>
            <a:ext cx="1" cy="27854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C4E39AD-64A4-A81D-28AB-B8500CFF2740}"/>
              </a:ext>
            </a:extLst>
          </p:cNvPr>
          <p:cNvSpPr txBox="1"/>
          <p:nvPr/>
        </p:nvSpPr>
        <p:spPr>
          <a:xfrm>
            <a:off x="9242854" y="1700990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8D41DD-4002-18AD-DFB2-046AE7D6F3A5}"/>
              </a:ext>
            </a:extLst>
          </p:cNvPr>
          <p:cNvSpPr txBox="1"/>
          <p:nvPr/>
        </p:nvSpPr>
        <p:spPr>
          <a:xfrm>
            <a:off x="9242854" y="1197281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45E768-D285-F3A9-4EFF-01AEBB0686DE}"/>
              </a:ext>
            </a:extLst>
          </p:cNvPr>
          <p:cNvSpPr txBox="1"/>
          <p:nvPr/>
        </p:nvSpPr>
        <p:spPr>
          <a:xfrm>
            <a:off x="9242855" y="3166584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971C65-1458-A498-439F-6BE39D4BE085}"/>
              </a:ext>
            </a:extLst>
          </p:cNvPr>
          <p:cNvSpPr txBox="1"/>
          <p:nvPr/>
        </p:nvSpPr>
        <p:spPr>
          <a:xfrm>
            <a:off x="196093" y="304339"/>
            <a:ext cx="969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Root</a:t>
            </a:r>
            <a:r>
              <a:rPr lang="en-US" dirty="0"/>
              <a:t> div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F7E6F3-6DD7-41AB-97C5-C66C2CFF05EE}"/>
              </a:ext>
            </a:extLst>
          </p:cNvPr>
          <p:cNvSpPr txBox="1"/>
          <p:nvPr/>
        </p:nvSpPr>
        <p:spPr>
          <a:xfrm>
            <a:off x="509359" y="664278"/>
            <a:ext cx="16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Height: 100vh</a:t>
            </a:r>
          </a:p>
        </p:txBody>
      </p:sp>
    </p:spTree>
    <p:extLst>
      <p:ext uri="{BB962C8B-B14F-4D97-AF65-F5344CB8AC3E}">
        <p14:creationId xmlns:p14="http://schemas.microsoft.com/office/powerpoint/2010/main" val="3483976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4921B3F-B6CB-C0AA-5A12-44FF00D76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645" y="1533891"/>
            <a:ext cx="8626014" cy="379021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088D7FC-4C5C-9F98-73B7-B6D2F0C639BA}"/>
              </a:ext>
            </a:extLst>
          </p:cNvPr>
          <p:cNvSpPr/>
          <p:nvPr/>
        </p:nvSpPr>
        <p:spPr>
          <a:xfrm>
            <a:off x="94645" y="1533891"/>
            <a:ext cx="8626014" cy="3133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F84C5D-4EF1-4244-4466-E16203E1C10E}"/>
              </a:ext>
            </a:extLst>
          </p:cNvPr>
          <p:cNvSpPr/>
          <p:nvPr/>
        </p:nvSpPr>
        <p:spPr>
          <a:xfrm>
            <a:off x="94645" y="1847273"/>
            <a:ext cx="8559828" cy="347683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550B8D-C4D7-6F5D-71FE-D0A2B0B916A4}"/>
              </a:ext>
            </a:extLst>
          </p:cNvPr>
          <p:cNvSpPr txBox="1"/>
          <p:nvPr/>
        </p:nvSpPr>
        <p:spPr>
          <a:xfrm>
            <a:off x="196093" y="304339"/>
            <a:ext cx="969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Root</a:t>
            </a:r>
            <a:r>
              <a:rPr lang="en-US" dirty="0"/>
              <a:t> div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D3FCBF-8031-1E81-A181-55ABDEA626FA}"/>
              </a:ext>
            </a:extLst>
          </p:cNvPr>
          <p:cNvSpPr txBox="1"/>
          <p:nvPr/>
        </p:nvSpPr>
        <p:spPr>
          <a:xfrm>
            <a:off x="509359" y="664278"/>
            <a:ext cx="1841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Height: 100vh</a:t>
            </a:r>
          </a:p>
          <a:p>
            <a:pPr marL="285750" indent="-285750">
              <a:buFontTx/>
              <a:buChar char="-"/>
            </a:pPr>
            <a:r>
              <a:rPr lang="en-US" dirty="0"/>
              <a:t>Width: 100 </a:t>
            </a:r>
            <a:r>
              <a:rPr lang="en-US" dirty="0" err="1"/>
              <a:t>vw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C9577E-D79E-ED1B-B610-A54310ED43AC}"/>
              </a:ext>
            </a:extLst>
          </p:cNvPr>
          <p:cNvSpPr/>
          <p:nvPr/>
        </p:nvSpPr>
        <p:spPr>
          <a:xfrm>
            <a:off x="9162473" y="2331527"/>
            <a:ext cx="2650836" cy="29925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</a:t>
            </a:r>
          </a:p>
          <a:p>
            <a:pPr algn="ctr"/>
            <a:endParaRPr lang="en-US" dirty="0"/>
          </a:p>
          <a:p>
            <a:r>
              <a:rPr lang="en-US" dirty="0"/>
              <a:t>Flex: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DD9CBF-58B6-1E2C-9450-2849A15B6AAD}"/>
              </a:ext>
            </a:extLst>
          </p:cNvPr>
          <p:cNvSpPr/>
          <p:nvPr/>
        </p:nvSpPr>
        <p:spPr>
          <a:xfrm>
            <a:off x="9162474" y="2012873"/>
            <a:ext cx="2650836" cy="313382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Flex: 0         nav</a:t>
            </a:r>
          </a:p>
        </p:txBody>
      </p:sp>
    </p:spTree>
    <p:extLst>
      <p:ext uri="{BB962C8B-B14F-4D97-AF65-F5344CB8AC3E}">
        <p14:creationId xmlns:p14="http://schemas.microsoft.com/office/powerpoint/2010/main" val="535099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255188-BE55-4056-4CD9-FBCA7D00DE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88856"/>
          <a:stretch/>
        </p:blipFill>
        <p:spPr>
          <a:xfrm>
            <a:off x="921624" y="1973881"/>
            <a:ext cx="10128738" cy="49594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8305F3B-4F33-686E-D338-301FD752BD53}"/>
              </a:ext>
            </a:extLst>
          </p:cNvPr>
          <p:cNvSpPr/>
          <p:nvPr/>
        </p:nvSpPr>
        <p:spPr>
          <a:xfrm>
            <a:off x="921624" y="1973881"/>
            <a:ext cx="1053091" cy="36075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0705DF-0D86-6C7B-D1E8-BDDBA1606EE0}"/>
              </a:ext>
            </a:extLst>
          </p:cNvPr>
          <p:cNvSpPr/>
          <p:nvPr/>
        </p:nvSpPr>
        <p:spPr>
          <a:xfrm>
            <a:off x="4485838" y="1977056"/>
            <a:ext cx="2450671" cy="36075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57C0A1-C3E3-A79A-8F12-953F812AD73A}"/>
              </a:ext>
            </a:extLst>
          </p:cNvPr>
          <p:cNvSpPr/>
          <p:nvPr/>
        </p:nvSpPr>
        <p:spPr>
          <a:xfrm>
            <a:off x="10030691" y="2041473"/>
            <a:ext cx="891309" cy="36075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78D60A-BA4C-A8F7-F0F0-0D85C7B29B45}"/>
              </a:ext>
            </a:extLst>
          </p:cNvPr>
          <p:cNvSpPr/>
          <p:nvPr/>
        </p:nvSpPr>
        <p:spPr>
          <a:xfrm>
            <a:off x="956793" y="3453887"/>
            <a:ext cx="10058400" cy="6557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933019-944D-F090-9520-AD597C53E908}"/>
              </a:ext>
            </a:extLst>
          </p:cNvPr>
          <p:cNvSpPr/>
          <p:nvPr/>
        </p:nvSpPr>
        <p:spPr>
          <a:xfrm>
            <a:off x="956793" y="3453887"/>
            <a:ext cx="1616364" cy="65578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 Nav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D96D3B-C8A2-D042-EB88-4950F14C7258}"/>
              </a:ext>
            </a:extLst>
          </p:cNvPr>
          <p:cNvSpPr/>
          <p:nvPr/>
        </p:nvSpPr>
        <p:spPr>
          <a:xfrm>
            <a:off x="5012578" y="3453887"/>
            <a:ext cx="1616364" cy="65578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 Nav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B8753F-F3B0-BF74-99D9-A0C95B3F46A2}"/>
              </a:ext>
            </a:extLst>
          </p:cNvPr>
          <p:cNvSpPr/>
          <p:nvPr/>
        </p:nvSpPr>
        <p:spPr>
          <a:xfrm>
            <a:off x="9398829" y="3453887"/>
            <a:ext cx="1616364" cy="65578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Right Nav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CE81EB-6F47-7629-B447-2A0D04A899F9}"/>
              </a:ext>
            </a:extLst>
          </p:cNvPr>
          <p:cNvSpPr txBox="1"/>
          <p:nvPr/>
        </p:nvSpPr>
        <p:spPr>
          <a:xfrm>
            <a:off x="921624" y="1469364"/>
            <a:ext cx="1552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#navContainer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30567F-1A3E-863E-E483-B674A678A131}"/>
              </a:ext>
            </a:extLst>
          </p:cNvPr>
          <p:cNvSpPr txBox="1"/>
          <p:nvPr/>
        </p:nvSpPr>
        <p:spPr>
          <a:xfrm>
            <a:off x="5296549" y="177964"/>
            <a:ext cx="1736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Navigation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979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9EBE1C-E550-87E5-E9AD-B09FED6E0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C598B7-5C5B-8606-34E8-1D9B89AD425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955"/>
          <a:stretch/>
        </p:blipFill>
        <p:spPr>
          <a:xfrm>
            <a:off x="1943976" y="876674"/>
            <a:ext cx="8055901" cy="318732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530F339-91E3-EB7C-5E9B-DA6853990DDC}"/>
              </a:ext>
            </a:extLst>
          </p:cNvPr>
          <p:cNvSpPr/>
          <p:nvPr/>
        </p:nvSpPr>
        <p:spPr>
          <a:xfrm>
            <a:off x="1943976" y="876675"/>
            <a:ext cx="8055901" cy="3187326"/>
          </a:xfrm>
          <a:prstGeom prst="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5E97FB-CCB8-6A00-7E33-5ED30F9EF2C1}"/>
              </a:ext>
            </a:extLst>
          </p:cNvPr>
          <p:cNvSpPr/>
          <p:nvPr/>
        </p:nvSpPr>
        <p:spPr>
          <a:xfrm>
            <a:off x="3777673" y="876673"/>
            <a:ext cx="4276436" cy="3187327"/>
          </a:xfrm>
          <a:prstGeom prst="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664C03-5266-7D8E-866C-6311DA50283B}"/>
              </a:ext>
            </a:extLst>
          </p:cNvPr>
          <p:cNvSpPr txBox="1"/>
          <p:nvPr/>
        </p:nvSpPr>
        <p:spPr>
          <a:xfrm>
            <a:off x="5296549" y="177964"/>
            <a:ext cx="13507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Content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E8B8FBD-CFA4-893B-DFA8-E9767DFD48D7}"/>
              </a:ext>
            </a:extLst>
          </p:cNvPr>
          <p:cNvSpPr/>
          <p:nvPr/>
        </p:nvSpPr>
        <p:spPr>
          <a:xfrm>
            <a:off x="3145599" y="4239490"/>
            <a:ext cx="5652654" cy="25076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content–</a:t>
            </a:r>
          </a:p>
          <a:p>
            <a:r>
              <a:rPr lang="en-US" dirty="0"/>
              <a:t>container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483D49-7F58-1E77-7208-39F5D0F99E4E}"/>
              </a:ext>
            </a:extLst>
          </p:cNvPr>
          <p:cNvSpPr/>
          <p:nvPr/>
        </p:nvSpPr>
        <p:spPr>
          <a:xfrm>
            <a:off x="4568153" y="4352634"/>
            <a:ext cx="2807546" cy="239452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main-content</a:t>
            </a:r>
          </a:p>
        </p:txBody>
      </p:sp>
    </p:spTree>
    <p:extLst>
      <p:ext uri="{BB962C8B-B14F-4D97-AF65-F5344CB8AC3E}">
        <p14:creationId xmlns:p14="http://schemas.microsoft.com/office/powerpoint/2010/main" val="2266244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AE4F45-C2CC-35BA-FA5E-A22C1689A50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951" t="10630" r="23843"/>
          <a:stretch/>
        </p:blipFill>
        <p:spPr>
          <a:xfrm>
            <a:off x="466927" y="1682884"/>
            <a:ext cx="5389123" cy="397742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AB95604-4F6C-D0B8-4C45-C47EBC20242F}"/>
              </a:ext>
            </a:extLst>
          </p:cNvPr>
          <p:cNvSpPr/>
          <p:nvPr/>
        </p:nvSpPr>
        <p:spPr>
          <a:xfrm>
            <a:off x="540048" y="1722139"/>
            <a:ext cx="5316002" cy="1233497"/>
          </a:xfrm>
          <a:prstGeom prst="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93F39E-6BB4-F77A-4938-88598226AD33}"/>
              </a:ext>
            </a:extLst>
          </p:cNvPr>
          <p:cNvSpPr/>
          <p:nvPr/>
        </p:nvSpPr>
        <p:spPr>
          <a:xfrm>
            <a:off x="1685358" y="3094180"/>
            <a:ext cx="4068898" cy="443347"/>
          </a:xfrm>
          <a:prstGeom prst="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CBF1CE-A7FD-E446-8561-75942AD757A7}"/>
              </a:ext>
            </a:extLst>
          </p:cNvPr>
          <p:cNvSpPr/>
          <p:nvPr/>
        </p:nvSpPr>
        <p:spPr>
          <a:xfrm>
            <a:off x="1685358" y="3537527"/>
            <a:ext cx="4068898" cy="544299"/>
          </a:xfrm>
          <a:prstGeom prst="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48BAD2-6644-A9AE-7E3D-DF528B7896A9}"/>
              </a:ext>
            </a:extLst>
          </p:cNvPr>
          <p:cNvSpPr/>
          <p:nvPr/>
        </p:nvSpPr>
        <p:spPr>
          <a:xfrm>
            <a:off x="1685358" y="4095034"/>
            <a:ext cx="4068898" cy="430139"/>
          </a:xfrm>
          <a:prstGeom prst="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39D4A8-7620-009E-69F9-8511925E8164}"/>
              </a:ext>
            </a:extLst>
          </p:cNvPr>
          <p:cNvSpPr/>
          <p:nvPr/>
        </p:nvSpPr>
        <p:spPr>
          <a:xfrm>
            <a:off x="1685358" y="4525173"/>
            <a:ext cx="4068898" cy="544299"/>
          </a:xfrm>
          <a:prstGeom prst="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E2551B-4724-EA90-5499-F43E3A251BA4}"/>
              </a:ext>
            </a:extLst>
          </p:cNvPr>
          <p:cNvSpPr/>
          <p:nvPr/>
        </p:nvSpPr>
        <p:spPr>
          <a:xfrm>
            <a:off x="1685358" y="5079032"/>
            <a:ext cx="4068898" cy="544299"/>
          </a:xfrm>
          <a:prstGeom prst="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B93145-AF06-9468-54F7-C0D2871B169E}"/>
              </a:ext>
            </a:extLst>
          </p:cNvPr>
          <p:cNvSpPr/>
          <p:nvPr/>
        </p:nvSpPr>
        <p:spPr>
          <a:xfrm>
            <a:off x="540047" y="3127299"/>
            <a:ext cx="965479" cy="544299"/>
          </a:xfrm>
          <a:prstGeom prst="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52C6F1-D2FB-0E1D-53D7-0D61F785CA0D}"/>
              </a:ext>
            </a:extLst>
          </p:cNvPr>
          <p:cNvSpPr/>
          <p:nvPr/>
        </p:nvSpPr>
        <p:spPr>
          <a:xfrm>
            <a:off x="540047" y="3809676"/>
            <a:ext cx="965479" cy="544299"/>
          </a:xfrm>
          <a:prstGeom prst="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6AC93D-4FCC-32A3-8E5A-A06B4BE30730}"/>
              </a:ext>
            </a:extLst>
          </p:cNvPr>
          <p:cNvSpPr/>
          <p:nvPr/>
        </p:nvSpPr>
        <p:spPr>
          <a:xfrm>
            <a:off x="540046" y="4462844"/>
            <a:ext cx="965479" cy="1088211"/>
          </a:xfrm>
          <a:prstGeom prst="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9C336A-C1AB-4B39-0832-72ECCB740AD9}"/>
              </a:ext>
            </a:extLst>
          </p:cNvPr>
          <p:cNvSpPr txBox="1"/>
          <p:nvPr/>
        </p:nvSpPr>
        <p:spPr>
          <a:xfrm>
            <a:off x="5296549" y="177964"/>
            <a:ext cx="2182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Main Content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1C6117-0536-ABE0-A0B4-92F22494B3C4}"/>
              </a:ext>
            </a:extLst>
          </p:cNvPr>
          <p:cNvSpPr/>
          <p:nvPr/>
        </p:nvSpPr>
        <p:spPr>
          <a:xfrm>
            <a:off x="6335950" y="1682884"/>
            <a:ext cx="5569723" cy="39774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B8CD31-8506-6B69-3CB2-0DF1B2EF8CEF}"/>
              </a:ext>
            </a:extLst>
          </p:cNvPr>
          <p:cNvSpPr/>
          <p:nvPr/>
        </p:nvSpPr>
        <p:spPr>
          <a:xfrm>
            <a:off x="7758544" y="1208789"/>
            <a:ext cx="2401455" cy="30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main-content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C56BF5E-1A45-97F6-092D-666AB4573659}"/>
              </a:ext>
            </a:extLst>
          </p:cNvPr>
          <p:cNvSpPr/>
          <p:nvPr/>
        </p:nvSpPr>
        <p:spPr>
          <a:xfrm>
            <a:off x="6335951" y="1682885"/>
            <a:ext cx="5569722" cy="116422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89B5DF-A6FB-38C6-13F8-503A3BDA769D}"/>
              </a:ext>
            </a:extLst>
          </p:cNvPr>
          <p:cNvSpPr/>
          <p:nvPr/>
        </p:nvSpPr>
        <p:spPr>
          <a:xfrm>
            <a:off x="10224655" y="1776383"/>
            <a:ext cx="1602508" cy="30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customize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6E635F-A206-F9AD-F530-FABF35707CC6}"/>
              </a:ext>
            </a:extLst>
          </p:cNvPr>
          <p:cNvSpPr/>
          <p:nvPr/>
        </p:nvSpPr>
        <p:spPr>
          <a:xfrm>
            <a:off x="6525491" y="2955636"/>
            <a:ext cx="1602508" cy="26676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DCB829-5241-BBEF-A350-3F6F3C9CD39F}"/>
              </a:ext>
            </a:extLst>
          </p:cNvPr>
          <p:cNvSpPr/>
          <p:nvPr/>
        </p:nvSpPr>
        <p:spPr>
          <a:xfrm>
            <a:off x="6525491" y="2955635"/>
            <a:ext cx="1602508" cy="304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left-section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6B4F2AB-0A27-CF96-8DDA-3793F97F0A9D}"/>
              </a:ext>
            </a:extLst>
          </p:cNvPr>
          <p:cNvSpPr/>
          <p:nvPr/>
        </p:nvSpPr>
        <p:spPr>
          <a:xfrm>
            <a:off x="6615545" y="3366828"/>
            <a:ext cx="1422400" cy="5842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28A49EB-D447-3F49-6E67-3CEA7062224E}"/>
              </a:ext>
            </a:extLst>
          </p:cNvPr>
          <p:cNvSpPr/>
          <p:nvPr/>
        </p:nvSpPr>
        <p:spPr>
          <a:xfrm>
            <a:off x="6615545" y="4155738"/>
            <a:ext cx="1422400" cy="5842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E416BCA-14D5-2CF5-32B8-8FC01BDE3F5C}"/>
              </a:ext>
            </a:extLst>
          </p:cNvPr>
          <p:cNvSpPr/>
          <p:nvPr/>
        </p:nvSpPr>
        <p:spPr>
          <a:xfrm>
            <a:off x="6622473" y="4914468"/>
            <a:ext cx="1422400" cy="5842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2693038-1DF6-D2DA-83C9-596C9752F465}"/>
              </a:ext>
            </a:extLst>
          </p:cNvPr>
          <p:cNvSpPr/>
          <p:nvPr/>
        </p:nvSpPr>
        <p:spPr>
          <a:xfrm>
            <a:off x="8271357" y="2955635"/>
            <a:ext cx="3555806" cy="26676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F6492D4-A96C-5DCF-B884-EE55206A53EF}"/>
              </a:ext>
            </a:extLst>
          </p:cNvPr>
          <p:cNvSpPr/>
          <p:nvPr/>
        </p:nvSpPr>
        <p:spPr>
          <a:xfrm>
            <a:off x="9248006" y="2974899"/>
            <a:ext cx="1602508" cy="304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right-section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49644B9-C080-8B7D-B866-7AE9E441A9E8}"/>
              </a:ext>
            </a:extLst>
          </p:cNvPr>
          <p:cNvSpPr/>
          <p:nvPr/>
        </p:nvSpPr>
        <p:spPr>
          <a:xfrm>
            <a:off x="8317541" y="3392517"/>
            <a:ext cx="3407532" cy="4428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Announcement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48E25B3-9EC0-E9E9-FA81-5A7134EFFD7A}"/>
              </a:ext>
            </a:extLst>
          </p:cNvPr>
          <p:cNvSpPr/>
          <p:nvPr/>
        </p:nvSpPr>
        <p:spPr>
          <a:xfrm>
            <a:off x="8345494" y="3968872"/>
            <a:ext cx="3407532" cy="4428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F934179-A993-08B9-324A-2E1ACE2BC072}"/>
              </a:ext>
            </a:extLst>
          </p:cNvPr>
          <p:cNvSpPr/>
          <p:nvPr/>
        </p:nvSpPr>
        <p:spPr>
          <a:xfrm>
            <a:off x="8345494" y="4545227"/>
            <a:ext cx="3407532" cy="4428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17540C2-A238-A6B5-8187-E2C8F125E186}"/>
              </a:ext>
            </a:extLst>
          </p:cNvPr>
          <p:cNvSpPr/>
          <p:nvPr/>
        </p:nvSpPr>
        <p:spPr>
          <a:xfrm>
            <a:off x="8345494" y="5108207"/>
            <a:ext cx="3407532" cy="4428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Item3</a:t>
            </a:r>
          </a:p>
        </p:txBody>
      </p:sp>
    </p:spTree>
    <p:extLst>
      <p:ext uri="{BB962C8B-B14F-4D97-AF65-F5344CB8AC3E}">
        <p14:creationId xmlns:p14="http://schemas.microsoft.com/office/powerpoint/2010/main" val="3615565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69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 Ogor</dc:creator>
  <cp:lastModifiedBy>Yong Vuthivathnakk</cp:lastModifiedBy>
  <cp:revision>1</cp:revision>
  <dcterms:created xsi:type="dcterms:W3CDTF">2024-08-04T11:27:57Z</dcterms:created>
  <dcterms:modified xsi:type="dcterms:W3CDTF">2024-11-08T03:07:12Z</dcterms:modified>
</cp:coreProperties>
</file>