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2" r:id="rId5"/>
    <p:sldId id="259" r:id="rId6"/>
    <p:sldId id="260" r:id="rId7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1677" cy="7559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1762491"/>
            <a:ext cx="9088041" cy="1233629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788031"/>
          </a:xfrm>
        </p:spPr>
        <p:txBody>
          <a:bodyPr/>
          <a:lstStyle>
            <a:lvl1pPr marL="0" indent="0" algn="ctr">
              <a:buNone/>
              <a:defRPr sz="2646">
                <a:solidFill>
                  <a:schemeClr val="bg1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5062" y="700392"/>
            <a:ext cx="9221689" cy="11632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9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933855"/>
            <a:ext cx="2305422" cy="587510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933855"/>
            <a:ext cx="6782619" cy="58751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2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62" y="700392"/>
            <a:ext cx="9221689" cy="11632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2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" y="0"/>
            <a:ext cx="10691677" cy="7559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426" y="1359377"/>
            <a:ext cx="872571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426" y="4533741"/>
            <a:ext cx="872571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3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5062" y="700392"/>
            <a:ext cx="9221689" cy="11632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35062" y="700392"/>
            <a:ext cx="9221689" cy="11632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25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" y="0"/>
            <a:ext cx="10691677" cy="755977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6426" y="1359377"/>
            <a:ext cx="872571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88454"/>
            <a:ext cx="3448388" cy="1179447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" y="0"/>
            <a:ext cx="10692235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88454"/>
            <a:ext cx="3448388" cy="1179447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6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62DD-3FBF-4747-AC62-680B1855633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A0EF-F5B4-4572-888B-A40037D59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9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6476" y="4017714"/>
            <a:ext cx="8018860" cy="155352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中西提己</a:t>
            </a:r>
            <a:endParaRPr kumimoji="1" lang="en-US" altLang="ja-JP" dirty="0"/>
          </a:p>
          <a:p>
            <a:r>
              <a:rPr lang="ja-JP" altLang="en-US" dirty="0"/>
              <a:t>弘前大学理工学部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  <a:endParaRPr lang="en-US" altLang="ja-JP" dirty="0"/>
          </a:p>
          <a:p>
            <a:r>
              <a:rPr kumimoji="1" lang="ja-JP" altLang="en-US" dirty="0"/>
              <a:t>令和</a:t>
            </a:r>
            <a:r>
              <a:rPr kumimoji="1" lang="en-US" altLang="ja-JP" dirty="0"/>
              <a:t>4</a:t>
            </a:r>
            <a:r>
              <a:rPr kumimoji="1" lang="ja-JP" altLang="en-US" dirty="0"/>
              <a:t>年度</a:t>
            </a:r>
          </a:p>
        </p:txBody>
      </p:sp>
    </p:spTree>
    <p:extLst>
      <p:ext uri="{BB962C8B-B14F-4D97-AF65-F5344CB8AC3E}">
        <p14:creationId xmlns:p14="http://schemas.microsoft.com/office/powerpoint/2010/main" val="336785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今回取り組んだこと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前回までは、畳み込み層とプーリング層が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のシンプルなネットワークの構成しかできなかった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今回は層の数を増やし、より層を深くしたディープなネットワークを構成する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B927AFF-FC2B-D1D8-D8B1-A19CDCC161B1}"/>
              </a:ext>
            </a:extLst>
          </p:cNvPr>
          <p:cNvSpPr/>
          <p:nvPr/>
        </p:nvSpPr>
        <p:spPr>
          <a:xfrm>
            <a:off x="4799151" y="3686801"/>
            <a:ext cx="1093509" cy="8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92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09518-C43D-5276-E61B-57000785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層の構成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A6046776-1BB4-D24E-487C-EB220A8F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02" y="1545996"/>
            <a:ext cx="5518431" cy="5633798"/>
          </a:xfrm>
        </p:spPr>
      </p:pic>
    </p:spTree>
    <p:extLst>
      <p:ext uri="{BB962C8B-B14F-4D97-AF65-F5344CB8AC3E}">
        <p14:creationId xmlns:p14="http://schemas.microsoft.com/office/powerpoint/2010/main" val="195586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4B00A-6A49-B44F-E3E4-2291B3A4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畳み込み層の</a:t>
            </a:r>
            <a:r>
              <a:rPr kumimoji="1" lang="ja-JP" altLang="en-US" dirty="0"/>
              <a:t>重みの初期値について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894B652-F136-EAA4-1716-37D83EE9D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406" y="2012414"/>
                <a:ext cx="9803218" cy="47965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ja-JP" altLang="en-US" dirty="0"/>
                  <a:t>畳み込みでは</a:t>
                </a:r>
                <a:r>
                  <a:rPr kumimoji="1" lang="en-US" altLang="ja-JP" dirty="0" err="1"/>
                  <a:t>relu</a:t>
                </a:r>
                <a:r>
                  <a:rPr kumimoji="1" lang="ja-JP" altLang="en-US" dirty="0"/>
                  <a:t>関数を使うので</a:t>
                </a:r>
                <a:r>
                  <a:rPr kumimoji="1" lang="en-US" altLang="ja-JP" dirty="0"/>
                  <a:t>He</a:t>
                </a:r>
                <a:r>
                  <a:rPr kumimoji="1" lang="ja-JP" altLang="en-US" dirty="0"/>
                  <a:t>の初期値を使う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N </a:t>
                </a:r>
                <a:r>
                  <a:rPr lang="ja-JP" altLang="en-US" dirty="0"/>
                  <a:t>＝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ニューロン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前層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ニューロン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いくつ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つなが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っているか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重み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𝑟𝑎𝑛𝑑𝑛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N = </a:t>
                </a:r>
                <a:r>
                  <a:rPr lang="ja-JP" altLang="en-US" dirty="0"/>
                  <a:t>チャンネル数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フィルタ数</a:t>
                </a:r>
                <a:r>
                  <a:rPr kumimoji="1" lang="en-US" altLang="ja-JP" dirty="0"/>
                  <a:t>)×</a:t>
                </a:r>
                <a:r>
                  <a:rPr kumimoji="1" lang="ja-JP" altLang="en-US" dirty="0"/>
                  <a:t>フィルタサイズ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894B652-F136-EAA4-1716-37D83EE9D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406" y="2012414"/>
                <a:ext cx="9803218" cy="4796544"/>
              </a:xfrm>
              <a:blipFill>
                <a:blip r:embed="rId2"/>
                <a:stretch>
                  <a:fillRect l="-1368" t="-36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7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5A64F01-1EBF-D5DA-8E94-DA3ABC4F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76" y="4394015"/>
            <a:ext cx="4220879" cy="31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78602A-F4A2-78C9-C6A2-466D80AFC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07" y="1350904"/>
            <a:ext cx="4220879" cy="316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378CC4A-BB9C-FCAD-E558-60863D7B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D0CE0-E10C-49A8-87AD-12DB5C317FF4}"/>
              </a:ext>
            </a:extLst>
          </p:cNvPr>
          <p:cNvSpPr txBox="1"/>
          <p:nvPr/>
        </p:nvSpPr>
        <p:spPr>
          <a:xfrm>
            <a:off x="3105935" y="1208109"/>
            <a:ext cx="302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accuracy</a:t>
            </a:r>
            <a:endParaRPr kumimoji="1" lang="ja-JP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1A387EC-11A5-38AE-BE78-DFAA94C3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92" y="4394015"/>
            <a:ext cx="4220879" cy="316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91B359-53E4-1E5C-0BA3-FFC9B36C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30" y="1323108"/>
            <a:ext cx="4295004" cy="32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6322A5-4E6F-163D-BE25-9433571936DC}"/>
              </a:ext>
            </a:extLst>
          </p:cNvPr>
          <p:cNvSpPr txBox="1"/>
          <p:nvPr/>
        </p:nvSpPr>
        <p:spPr>
          <a:xfrm>
            <a:off x="7715296" y="1323526"/>
            <a:ext cx="284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loss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319F61-4DE5-845F-5892-4528CA8A3135}"/>
              </a:ext>
            </a:extLst>
          </p:cNvPr>
          <p:cNvSpPr txBox="1"/>
          <p:nvPr/>
        </p:nvSpPr>
        <p:spPr>
          <a:xfrm>
            <a:off x="391688" y="2820786"/>
            <a:ext cx="141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Deep</a:t>
            </a:r>
            <a:r>
              <a:rPr kumimoji="1" lang="ja-JP" altLang="en-US" dirty="0"/>
              <a:t>な方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300CD0-810C-9CC1-82A3-E5E842EDFF7A}"/>
              </a:ext>
            </a:extLst>
          </p:cNvPr>
          <p:cNvSpPr txBox="1"/>
          <p:nvPr/>
        </p:nvSpPr>
        <p:spPr>
          <a:xfrm>
            <a:off x="245741" y="5674936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Simple</a:t>
            </a:r>
            <a:r>
              <a:rPr kumimoji="1" lang="ja-JP" altLang="en-US" dirty="0"/>
              <a:t>な方</a:t>
            </a:r>
          </a:p>
        </p:txBody>
      </p:sp>
    </p:spTree>
    <p:extLst>
      <p:ext uri="{BB962C8B-B14F-4D97-AF65-F5344CB8AC3E}">
        <p14:creationId xmlns:p14="http://schemas.microsoft.com/office/powerpoint/2010/main" val="121581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34F99-2325-E240-F483-63766D52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次にやること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78C21-2DFD-E571-5AE4-D77F020A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画像の水増しプログラムを使う</a:t>
            </a:r>
            <a:r>
              <a:rPr kumimoji="1" lang="en-US" altLang="ja-JP" dirty="0"/>
              <a:t>(</a:t>
            </a:r>
            <a:r>
              <a:rPr kumimoji="1" lang="ja-JP" altLang="en-US" dirty="0"/>
              <a:t>塩基を置換のやつ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水増し後に、実際に多くの生物種の分類を行う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27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06EFBEC-3317-4396-8E05-AC7860BE0683}" vid="{7D1EB860-56CF-4EC3-BA5D-6B96CCC3EC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presentation_tp_027</Template>
  <TotalTime>365</TotalTime>
  <Words>141</Words>
  <Application>Microsoft Office PowerPoint</Application>
  <PresentationFormat>ユーザー設定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テーマ</vt:lpstr>
      <vt:lpstr>進捗報告</vt:lpstr>
      <vt:lpstr>今回取り組んだこと</vt:lpstr>
      <vt:lpstr>層の構成</vt:lpstr>
      <vt:lpstr>畳み込み層の重みの初期値について</vt:lpstr>
      <vt:lpstr>結果</vt:lpstr>
      <vt:lpstr>次にやること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　提己</dc:creator>
  <cp:lastModifiedBy>中西　提己</cp:lastModifiedBy>
  <cp:revision>3</cp:revision>
  <dcterms:created xsi:type="dcterms:W3CDTF">2022-09-13T05:59:15Z</dcterms:created>
  <dcterms:modified xsi:type="dcterms:W3CDTF">2022-09-14T04:56:29Z</dcterms:modified>
</cp:coreProperties>
</file>