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8" r:id="rId5"/>
    <p:sldId id="277" r:id="rId6"/>
    <p:sldId id="278" r:id="rId7"/>
    <p:sldId id="281" r:id="rId8"/>
    <p:sldId id="282" r:id="rId9"/>
    <p:sldId id="283" r:id="rId10"/>
    <p:sldId id="285" r:id="rId11"/>
    <p:sldId id="287" r:id="rId12"/>
    <p:sldId id="288" r:id="rId13"/>
    <p:sldId id="28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4B98"/>
    <a:srgbClr val="0FB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89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486025" y="1769745"/>
            <a:ext cx="8345170" cy="85915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b="1" spc="1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Anantha Lakshmi Nakka</a:t>
            </a:r>
            <a:endParaRPr lang="en-IN" b="1" spc="1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800" y="2819400"/>
            <a:ext cx="286639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800" spc="-165" dirty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800" spc="-5" dirty="0">
              <a:solidFill>
                <a:schemeClr val="tx1"/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12" name="Picture 1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35" y="2693670"/>
            <a:ext cx="4663440" cy="31642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4130"/>
            <a:ext cx="10515600" cy="642620"/>
          </a:xfrm>
        </p:spPr>
        <p:txBody>
          <a:bodyPr/>
          <a:p>
            <a:r>
              <a:rPr lang="en-IN" altLang="en-US" sz="4000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The wow in my solution:</a:t>
            </a:r>
            <a:endParaRPr lang="en-IN" altLang="en-US" sz="4000" b="1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1270635"/>
            <a:ext cx="10515600" cy="4819015"/>
          </a:xfrm>
        </p:spPr>
        <p:txBody>
          <a:bodyPr/>
          <a:p>
            <a:pPr marL="342900" indent="-342900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User-Friendly Interface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:Intuitive GUI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Real-Time Monitoring and Logging:Immediate Feedback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Multi-Format Logging:Versatile Data Storage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Enhanced Security and Privacy:Encrypted Logs,User Consent Mechanism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Advanced Keystroke Tracking:Detailed Event Capture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Scalable and Customizable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Ethical and Legal Compliance:Clear Documentation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318135"/>
            <a:ext cx="10515600" cy="821055"/>
          </a:xfrm>
        </p:spPr>
        <p:txBody>
          <a:bodyPr/>
          <a:p>
            <a:r>
              <a:rPr lang="en-IN" altLang="en-US" sz="4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Modelling:</a:t>
            </a:r>
            <a:endParaRPr lang="en-IN" altLang="en-US" sz="4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1334770"/>
            <a:ext cx="10515600" cy="4754880"/>
          </a:xfrm>
        </p:spPr>
        <p:txBody>
          <a:bodyPr/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Data Modeling</a:t>
            </a:r>
            <a:endParaRPr lang="en-US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System Architecture</a:t>
            </a:r>
            <a:endParaRPr lang="en-US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Security Measures</a:t>
            </a:r>
            <a:endParaRPr lang="en-US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Pseudocode</a:t>
            </a:r>
            <a:endParaRPr lang="en-US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Use Case Scenarios</a:t>
            </a:r>
            <a:endParaRPr lang="en-US"/>
          </a:p>
        </p:txBody>
      </p:sp>
      <p:pic>
        <p:nvPicPr>
          <p:cNvPr id="6" name="Picture 5" descr="Keylogger-Process-in-User-Activ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240155"/>
            <a:ext cx="5434330" cy="4451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01930"/>
            <a:ext cx="10515600" cy="784860"/>
          </a:xfrm>
        </p:spPr>
        <p:txBody>
          <a:bodyPr/>
          <a:p>
            <a:r>
              <a:rPr lang="en-IN" altLang="en-US" sz="4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Result:</a:t>
            </a:r>
            <a:endParaRPr lang="en-IN" altLang="en-US" sz="40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1156335"/>
            <a:ext cx="10515600" cy="4933315"/>
          </a:xfrm>
        </p:spPr>
        <p:txBody>
          <a:bodyPr/>
          <a:p>
            <a:pPr marL="342900" indent="-342900">
              <a:buFont typeface="Wingdings" panose="05000000000000000000" charset="0"/>
              <a:buChar char="v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keylogger project delivers a valuable tool for security monitoring, parental control, and research purposes, while prioritizing ethical use and data privacy.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Its user-friendly interface, robust functionality,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and adherence to security best practices make it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 reliable solution for various stakeholders seeking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to monitor and protect computer systems effectively.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 descr="Screenshot 2024-06-06 1759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0" y="2133600"/>
            <a:ext cx="462470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94945"/>
            <a:ext cx="10515600" cy="1129030"/>
          </a:xfrm>
        </p:spPr>
        <p:txBody>
          <a:bodyPr/>
          <a:p>
            <a:r>
              <a:rPr lang="en-IN" alt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Project Title</a:t>
            </a:r>
            <a:endParaRPr lang="en-IN" altLang="en-US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1545590"/>
            <a:ext cx="10515600" cy="4544060"/>
          </a:xfrm>
        </p:spPr>
        <p:txBody>
          <a:bodyPr/>
          <a:p>
            <a:r>
              <a:rPr lang="en-IN" altLang="en-US" sz="4400"/>
              <a:t>       </a:t>
            </a:r>
            <a:r>
              <a:rPr lang="en-IN" altLang="en-US" sz="4400">
                <a:solidFill>
                  <a:schemeClr val="tx2"/>
                </a:solidFill>
              </a:rPr>
              <a:t> </a:t>
            </a:r>
            <a:r>
              <a:rPr lang="en-IN" altLang="en-US" sz="48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Key Logger</a:t>
            </a:r>
            <a:endParaRPr lang="en-IN" altLang="en-US" sz="48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48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And</a:t>
            </a:r>
            <a:endParaRPr lang="en-IN" altLang="en-US" sz="48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48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Security</a:t>
            </a:r>
            <a:endParaRPr lang="en-IN" altLang="en-US" sz="48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 descr="magnet-grabbing-data-from-unprotected-lapt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3181350"/>
            <a:ext cx="5268595" cy="3463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atin typeface="Times New Roman" panose="02020603050405020304" charset="0"/>
                <a:cs typeface="Times New Roman" panose="02020603050405020304" charset="0"/>
              </a:rPr>
              <a:t>Agenda:</a:t>
            </a:r>
            <a:endParaRPr lang="en-IN" alt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807720"/>
            <a:ext cx="10972800" cy="5793740"/>
          </a:xfrm>
        </p:spPr>
        <p:txBody>
          <a:bodyPr/>
          <a:p>
            <a:pPr>
              <a:buFont typeface="Segoe UI" panose="020B0502040204020203" charset="0"/>
              <a:buChar char="►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Keyloggers are a type of surveillance technology used to monitor and record each keystroke typed on a computer's keyboard.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Segoe UI" panose="020B0502040204020203" charset="0"/>
              <a:buChar char="►"/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Main Uses of Keyloggers</a:t>
            </a:r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I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Malicious Intent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Surveillance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Screen Logging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Credential Theft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Parental Monitoring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Law Enforcement Investigations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88265"/>
            <a:ext cx="10515600" cy="852805"/>
          </a:xfrm>
        </p:spPr>
        <p:txBody>
          <a:bodyPr/>
          <a:p>
            <a:r>
              <a:rPr lang="en-IN" altLang="en-US" sz="4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Problem Statement:</a:t>
            </a:r>
            <a:endParaRPr lang="en-IN" altLang="en-US" sz="48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1176655"/>
            <a:ext cx="10515600" cy="5352415"/>
          </a:xfrm>
        </p:spPr>
        <p:txBody>
          <a:bodyPr/>
          <a:p>
            <a:pPr marL="342900" indent="-342900">
              <a:buFont typeface="Wingdings" panose="05000000000000000000" charset="0"/>
              <a:buChar char="v"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Develop a keylogger application for security and monitoring purposes, equipped with a graphical user interface (GUI) using Python.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 descr="WhatsApp Image 2024-06-06 at 3.45.25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2950210"/>
            <a:ext cx="6814185" cy="3907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0795"/>
            <a:ext cx="10515600" cy="931545"/>
          </a:xfrm>
        </p:spPr>
        <p:txBody>
          <a:bodyPr/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Project Overview :</a:t>
            </a:r>
            <a:endParaRPr lang="en-I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824865"/>
            <a:ext cx="10515600" cy="6092825"/>
          </a:xfrm>
        </p:spPr>
        <p:txBody>
          <a:bodyPr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Keylogging: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Capture and record all keystrokes made by the user.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Distinguish between keys that are pressed, held, and released.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Store keystrokes in a JSON file (key_log.json) in a structured format.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Append all keystrokes to a text file (key_log.txt) in a continuous string format.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Graphical User Interface: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Create a GUI using Tkinter.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Include a label to display the current status of the keylogger.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Provide "Start" and "Stop" buttons to control the keylogging process.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"Start" button should initiate the keylogging and become disabled once clicked.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"Stop" button should stop the keylogging and become disabled until the keylogger is started again.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1045" y="93345"/>
            <a:ext cx="10606405" cy="411480"/>
          </a:xfrm>
        </p:spPr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File Handling: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490855"/>
            <a:ext cx="10515600" cy="559879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Log key press, hold, and release events to key_log.json in a structured format.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Append all keystrokes to key_log.txt in a continuous string format. 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Keyboard Listener: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Use the pynput library to handle keyboard events.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Define functions to handle key press (on_press) and key release (on_release) events.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Ensure the correct sequence of events is captured (pressed, held, released).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GUI Controls: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Display the current status of the keylogger in the GUI.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 "Start" button should initiate the keyboard listener.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 "Stop" button should stop the keyboard listener.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20015"/>
            <a:ext cx="10515600" cy="815340"/>
          </a:xfrm>
        </p:spPr>
        <p:txBody>
          <a:bodyPr/>
          <a:p>
            <a:r>
              <a:rPr lang="en-IN" altLang="en-US" sz="40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Who are the end users</a:t>
            </a:r>
            <a:r>
              <a:rPr lang="en-IN" altLang="en-US" sz="40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IN" altLang="en-US" sz="400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1090295"/>
            <a:ext cx="10515600" cy="5379720"/>
          </a:xfrm>
        </p:spPr>
        <p:txBody>
          <a:bodyPr/>
          <a:p>
            <a:pPr marL="342900" indent="-342900">
              <a:buFont typeface="Wingdings" panose="05000000000000000000" charset="0"/>
              <a:buChar char="v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Parental Monitoring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-Parents/Guardians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Employee Monitoring-Parents/Guardians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Law Enforcement and Security Agencies-Law Enforcement Agencies,Cybersecurity Professionals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Self Monitoring-Individuals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Educational Institutions-School Administrators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Researchers and Developers-Software Developers,Security Researchers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Compliance and Audit Professionals-Compliance Officers,Auditors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Ethical and Legal Considerations-User Consent,Data Privacy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90170"/>
            <a:ext cx="10515600" cy="638175"/>
          </a:xfrm>
        </p:spPr>
        <p:txBody>
          <a:bodyPr/>
          <a:p>
            <a:r>
              <a:rPr lang="en-IN" altLang="en-US" sz="4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Solution and its value proposition:</a:t>
            </a:r>
            <a:endParaRPr lang="en-IN" altLang="en-US" sz="40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820420"/>
            <a:ext cx="10515600" cy="5269230"/>
          </a:xfrm>
        </p:spPr>
        <p:txBody>
          <a:bodyPr/>
          <a:p>
            <a:r>
              <a:rPr lang="en-IN" altLang="en-US" b="1"/>
              <a:t>SOLUTION:</a:t>
            </a:r>
            <a:endParaRPr lang="en-IN" altLang="en-US" b="1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Don’t click unwanted links or enable two step verification.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Before providing credentials,ensure the address on the browser.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Don’t connect to public wifi/any other untrusted networks.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Use updated antiviruses.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So that develop a keylogger , test it , take security measures and finally deploy it.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</a:pP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</a:pPr>
            <a:r>
              <a:rPr lang="en-IN" altLang="en-US" b="1"/>
              <a:t>VALUE PROPOSITION:</a:t>
            </a:r>
            <a:endParaRPr lang="en-IN" altLang="en-US" b="1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/>
              <a:t>Enhanced Security Monitoring:For Employers,For Parents</a:t>
            </a:r>
            <a:endParaRPr lang="en-IN" altLang="en-US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/>
              <a:t>Law Enforcement and Investigations:Evidence Gathering,Security Testing</a:t>
            </a:r>
            <a:endParaRPr lang="en-IN" altLang="en-US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/>
              <a:t>User Productivity and Self-Monitoring:Personal Tracking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2160" y="354330"/>
            <a:ext cx="10575290" cy="428625"/>
          </a:xfrm>
        </p:spPr>
        <p:txBody>
          <a:bodyPr/>
          <a:p>
            <a:pPr marL="342900" indent="-342900">
              <a:buFont typeface="Wingdings" panose="05000000000000000000" charset="0"/>
              <a:buChar char="v"/>
            </a:pPr>
            <a:r>
              <a:rPr lang="en-US" sz="2400"/>
              <a:t>Ethical and Legal Compliance:Transparency</a:t>
            </a:r>
            <a:r>
              <a:rPr lang="en-IN" altLang="en-US" sz="2400"/>
              <a:t>,Data Privacy</a:t>
            </a:r>
            <a:endParaRPr lang="en-IN" altLang="en-US" sz="240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782320"/>
            <a:ext cx="10515600" cy="5307330"/>
          </a:xfrm>
        </p:spPr>
        <p:txBody>
          <a:bodyPr/>
          <a:p>
            <a:pPr marL="342900" indent="-342900">
              <a:buFont typeface="Wingdings" panose="05000000000000000000" charset="0"/>
              <a:buChar char="v"/>
            </a:pPr>
            <a:r>
              <a:rPr lang="en-US"/>
              <a:t>Educational and Research Benefits</a:t>
            </a:r>
            <a:r>
              <a:rPr lang="en-IN" altLang="en-US"/>
              <a:t>:For Educators,For Researchers</a:t>
            </a:r>
            <a:endParaRPr lang="en-IN" altLang="en-US"/>
          </a:p>
          <a:p>
            <a:pPr marL="342900" indent="-342900">
              <a:buFont typeface="Wingdings" panose="05000000000000000000" charset="0"/>
              <a:buChar char="v"/>
            </a:pPr>
            <a:endParaRPr lang="en-IN" altLang="en-US"/>
          </a:p>
        </p:txBody>
      </p:sp>
      <p:pic>
        <p:nvPicPr>
          <p:cNvPr id="7" name="Picture 6" descr="Proposed-Methodology-of-Unprivileged-Keylogger-Det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7365" y="1937385"/>
            <a:ext cx="7557135" cy="3872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3701</Words>
  <Application>WPS Presentation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Trebuchet MS</vt:lpstr>
      <vt:lpstr>Segoe UI</vt:lpstr>
      <vt:lpstr>Microsoft YaHei</vt:lpstr>
      <vt:lpstr>Arial Unicode MS</vt:lpstr>
      <vt:lpstr>Calibri</vt:lpstr>
      <vt:lpstr>Wingdings</vt:lpstr>
      <vt:lpstr>Blue Waves</vt:lpstr>
      <vt:lpstr>Anantha Lakshmi Nakka</vt:lpstr>
      <vt:lpstr>Project Title</vt:lpstr>
      <vt:lpstr>Agenda: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Lahari</cp:lastModifiedBy>
  <cp:revision>3</cp:revision>
  <dcterms:created xsi:type="dcterms:W3CDTF">2024-06-03T05:48:00Z</dcterms:created>
  <dcterms:modified xsi:type="dcterms:W3CDTF">2024-06-06T12:31:27Z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ICV">
    <vt:lpwstr>7BAF80D391CE4F5C8BA2DB58C936787C_13</vt:lpwstr>
  </property>
  <property fmtid="{D5CDD505-2E9C-101B-9397-08002B2CF9AE}" pid="5" name="KSOProductBuildVer">
    <vt:lpwstr>1033-12.2.0.16909</vt:lpwstr>
  </property>
</Properties>
</file>