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53"/>
  </p:notesMasterIdLst>
  <p:sldIdLst>
    <p:sldId id="256" r:id="rId2"/>
    <p:sldId id="276" r:id="rId3"/>
    <p:sldId id="274" r:id="rId4"/>
    <p:sldId id="275" r:id="rId5"/>
    <p:sldId id="265" r:id="rId6"/>
    <p:sldId id="266" r:id="rId7"/>
    <p:sldId id="267" r:id="rId8"/>
    <p:sldId id="271" r:id="rId9"/>
    <p:sldId id="272" r:id="rId10"/>
    <p:sldId id="273" r:id="rId11"/>
    <p:sldId id="291" r:id="rId12"/>
    <p:sldId id="268" r:id="rId13"/>
    <p:sldId id="269" r:id="rId14"/>
    <p:sldId id="270" r:id="rId15"/>
    <p:sldId id="277" r:id="rId16"/>
    <p:sldId id="280" r:id="rId17"/>
    <p:sldId id="278" r:id="rId18"/>
    <p:sldId id="286" r:id="rId19"/>
    <p:sldId id="282" r:id="rId20"/>
    <p:sldId id="281" r:id="rId21"/>
    <p:sldId id="283" r:id="rId22"/>
    <p:sldId id="284" r:id="rId23"/>
    <p:sldId id="285" r:id="rId24"/>
    <p:sldId id="287" r:id="rId25"/>
    <p:sldId id="289" r:id="rId26"/>
    <p:sldId id="279" r:id="rId27"/>
    <p:sldId id="290" r:id="rId28"/>
    <p:sldId id="292" r:id="rId29"/>
    <p:sldId id="288" r:id="rId30"/>
    <p:sldId id="314" r:id="rId31"/>
    <p:sldId id="264" r:id="rId32"/>
    <p:sldId id="312" r:id="rId33"/>
    <p:sldId id="294" r:id="rId34"/>
    <p:sldId id="301" r:id="rId35"/>
    <p:sldId id="302" r:id="rId36"/>
    <p:sldId id="303" r:id="rId37"/>
    <p:sldId id="295" r:id="rId38"/>
    <p:sldId id="296" r:id="rId39"/>
    <p:sldId id="311" r:id="rId40"/>
    <p:sldId id="297" r:id="rId41"/>
    <p:sldId id="298" r:id="rId42"/>
    <p:sldId id="299" r:id="rId43"/>
    <p:sldId id="300" r:id="rId44"/>
    <p:sldId id="305" r:id="rId45"/>
    <p:sldId id="304" r:id="rId46"/>
    <p:sldId id="306" r:id="rId47"/>
    <p:sldId id="308" r:id="rId48"/>
    <p:sldId id="307" r:id="rId49"/>
    <p:sldId id="309" r:id="rId50"/>
    <p:sldId id="310" r:id="rId51"/>
    <p:sldId id="31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30D150-B099-4E15-8830-C8E0C3BEFD20}">
          <p14:sldIdLst>
            <p14:sldId id="256"/>
            <p14:sldId id="276"/>
            <p14:sldId id="274"/>
            <p14:sldId id="275"/>
            <p14:sldId id="265"/>
            <p14:sldId id="266"/>
            <p14:sldId id="267"/>
            <p14:sldId id="271"/>
            <p14:sldId id="272"/>
            <p14:sldId id="273"/>
            <p14:sldId id="291"/>
            <p14:sldId id="268"/>
            <p14:sldId id="269"/>
            <p14:sldId id="270"/>
            <p14:sldId id="277"/>
            <p14:sldId id="280"/>
            <p14:sldId id="278"/>
            <p14:sldId id="286"/>
            <p14:sldId id="282"/>
            <p14:sldId id="281"/>
            <p14:sldId id="283"/>
            <p14:sldId id="284"/>
            <p14:sldId id="285"/>
            <p14:sldId id="287"/>
            <p14:sldId id="289"/>
            <p14:sldId id="279"/>
            <p14:sldId id="290"/>
            <p14:sldId id="292"/>
            <p14:sldId id="288"/>
            <p14:sldId id="314"/>
            <p14:sldId id="264"/>
          </p14:sldIdLst>
        </p14:section>
        <p14:section name="WIREFRAMES" id="{96EC4BF4-A90C-4737-9B19-3F91FEA6784E}">
          <p14:sldIdLst>
            <p14:sldId id="312"/>
            <p14:sldId id="294"/>
            <p14:sldId id="301"/>
            <p14:sldId id="302"/>
            <p14:sldId id="303"/>
            <p14:sldId id="295"/>
            <p14:sldId id="296"/>
            <p14:sldId id="311"/>
            <p14:sldId id="297"/>
            <p14:sldId id="298"/>
            <p14:sldId id="299"/>
            <p14:sldId id="300"/>
            <p14:sldId id="305"/>
            <p14:sldId id="304"/>
            <p14:sldId id="306"/>
            <p14:sldId id="308"/>
            <p14:sldId id="307"/>
            <p14:sldId id="309"/>
            <p14:sldId id="310"/>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E9E6E2"/>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A746D-141C-4750-A880-9F3335039828}" v="344" dt="2022-12-07T17:06:43.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ka Sri Varsha" userId="1dafe23bc716148f" providerId="LiveId" clId="{D2CA746D-141C-4750-A880-9F3335039828}"/>
    <pc:docChg chg="undo custSel addSld delSld modSld sldOrd modMainMaster addSection delSection modSection">
      <pc:chgData name="Nakka Sri Varsha" userId="1dafe23bc716148f" providerId="LiveId" clId="{D2CA746D-141C-4750-A880-9F3335039828}" dt="2022-12-07T17:06:43.435" v="7165"/>
      <pc:docMkLst>
        <pc:docMk/>
      </pc:docMkLst>
      <pc:sldChg chg="modSp mod setBg">
        <pc:chgData name="Nakka Sri Varsha" userId="1dafe23bc716148f" providerId="LiveId" clId="{D2CA746D-141C-4750-A880-9F3335039828}" dt="2022-11-16T17:09:12.723" v="1008"/>
        <pc:sldMkLst>
          <pc:docMk/>
          <pc:sldMk cId="1772315643" sldId="256"/>
        </pc:sldMkLst>
        <pc:spChg chg="mod">
          <ac:chgData name="Nakka Sri Varsha" userId="1dafe23bc716148f" providerId="LiveId" clId="{D2CA746D-141C-4750-A880-9F3335039828}" dt="2022-11-16T17:04:00.231" v="936" actId="27636"/>
          <ac:spMkLst>
            <pc:docMk/>
            <pc:sldMk cId="1772315643" sldId="256"/>
            <ac:spMk id="2" creationId="{62FC6382-646F-498B-BE74-84BECCDE8CA8}"/>
          </ac:spMkLst>
        </pc:spChg>
        <pc:spChg chg="mod">
          <ac:chgData name="Nakka Sri Varsha" userId="1dafe23bc716148f" providerId="LiveId" clId="{D2CA746D-141C-4750-A880-9F3335039828}" dt="2022-11-15T13:22:26.410" v="57" actId="20577"/>
          <ac:spMkLst>
            <pc:docMk/>
            <pc:sldMk cId="1772315643" sldId="256"/>
            <ac:spMk id="3" creationId="{A2A9A5D9-C6B9-4914-9565-EE7A9C63A0A1}"/>
          </ac:spMkLst>
        </pc:spChg>
        <pc:picChg chg="mod">
          <ac:chgData name="Nakka Sri Varsha" userId="1dafe23bc716148f" providerId="LiveId" clId="{D2CA746D-141C-4750-A880-9F3335039828}" dt="2022-11-16T17:08:14.949" v="937" actId="1076"/>
          <ac:picMkLst>
            <pc:docMk/>
            <pc:sldMk cId="1772315643" sldId="256"/>
            <ac:picMk id="7" creationId="{96EE2698-9097-4DCC-9FBF-4CEAE7577745}"/>
          </ac:picMkLst>
        </pc:picChg>
      </pc:sldChg>
      <pc:sldChg chg="del">
        <pc:chgData name="Nakka Sri Varsha" userId="1dafe23bc716148f" providerId="LiveId" clId="{D2CA746D-141C-4750-A880-9F3335039828}" dt="2022-11-15T13:31:28.459" v="58" actId="47"/>
        <pc:sldMkLst>
          <pc:docMk/>
          <pc:sldMk cId="2012415442" sldId="258"/>
        </pc:sldMkLst>
      </pc:sldChg>
      <pc:sldChg chg="del">
        <pc:chgData name="Nakka Sri Varsha" userId="1dafe23bc716148f" providerId="LiveId" clId="{D2CA746D-141C-4750-A880-9F3335039828}" dt="2022-11-15T13:31:31.005" v="59" actId="47"/>
        <pc:sldMkLst>
          <pc:docMk/>
          <pc:sldMk cId="1700033679" sldId="259"/>
        </pc:sldMkLst>
      </pc:sldChg>
      <pc:sldChg chg="del">
        <pc:chgData name="Nakka Sri Varsha" userId="1dafe23bc716148f" providerId="LiveId" clId="{D2CA746D-141C-4750-A880-9F3335039828}" dt="2022-11-15T13:31:33.387" v="60" actId="47"/>
        <pc:sldMkLst>
          <pc:docMk/>
          <pc:sldMk cId="2158825926" sldId="260"/>
        </pc:sldMkLst>
      </pc:sldChg>
      <pc:sldChg chg="del">
        <pc:chgData name="Nakka Sri Varsha" userId="1dafe23bc716148f" providerId="LiveId" clId="{D2CA746D-141C-4750-A880-9F3335039828}" dt="2022-11-15T13:31:37.760" v="61" actId="47"/>
        <pc:sldMkLst>
          <pc:docMk/>
          <pc:sldMk cId="3871613986" sldId="261"/>
        </pc:sldMkLst>
      </pc:sldChg>
      <pc:sldChg chg="del">
        <pc:chgData name="Nakka Sri Varsha" userId="1dafe23bc716148f" providerId="LiveId" clId="{D2CA746D-141C-4750-A880-9F3335039828}" dt="2022-11-15T13:31:44.738" v="62" actId="47"/>
        <pc:sldMkLst>
          <pc:docMk/>
          <pc:sldMk cId="2392316811" sldId="262"/>
        </pc:sldMkLst>
      </pc:sldChg>
      <pc:sldChg chg="del">
        <pc:chgData name="Nakka Sri Varsha" userId="1dafe23bc716148f" providerId="LiveId" clId="{D2CA746D-141C-4750-A880-9F3335039828}" dt="2022-11-15T13:31:56.067" v="63" actId="47"/>
        <pc:sldMkLst>
          <pc:docMk/>
          <pc:sldMk cId="3448949211" sldId="263"/>
        </pc:sldMkLst>
      </pc:sldChg>
      <pc:sldChg chg="addSp delSp modSp add del mod">
        <pc:chgData name="Nakka Sri Varsha" userId="1dafe23bc716148f" providerId="LiveId" clId="{D2CA746D-141C-4750-A880-9F3335039828}" dt="2022-12-07T15:48:06.224" v="6897" actId="47"/>
        <pc:sldMkLst>
          <pc:docMk/>
          <pc:sldMk cId="2373119666" sldId="264"/>
        </pc:sldMkLst>
        <pc:spChg chg="mod">
          <ac:chgData name="Nakka Sri Varsha" userId="1dafe23bc716148f" providerId="LiveId" clId="{D2CA746D-141C-4750-A880-9F3335039828}" dt="2022-11-16T18:44:43.459" v="2119" actId="1076"/>
          <ac:spMkLst>
            <pc:docMk/>
            <pc:sldMk cId="2373119666" sldId="264"/>
            <ac:spMk id="3" creationId="{EBDA3917-2F77-4ED4-AC9E-318C9864E6D6}"/>
          </ac:spMkLst>
        </pc:spChg>
        <pc:spChg chg="add del mod">
          <ac:chgData name="Nakka Sri Varsha" userId="1dafe23bc716148f" providerId="LiveId" clId="{D2CA746D-141C-4750-A880-9F3335039828}" dt="2022-12-04T17:03:55.816" v="4803"/>
          <ac:spMkLst>
            <pc:docMk/>
            <pc:sldMk cId="2373119666" sldId="264"/>
            <ac:spMk id="4" creationId="{247C578F-DDF0-FC1C-7660-610CBFA1667A}"/>
          </ac:spMkLst>
        </pc:spChg>
        <pc:spChg chg="add del mod">
          <ac:chgData name="Nakka Sri Varsha" userId="1dafe23bc716148f" providerId="LiveId" clId="{D2CA746D-141C-4750-A880-9F3335039828}" dt="2022-12-04T17:04:04.687" v="4813"/>
          <ac:spMkLst>
            <pc:docMk/>
            <pc:sldMk cId="2373119666" sldId="264"/>
            <ac:spMk id="5" creationId="{45896F34-E60D-C137-350C-59FB3D18138F}"/>
          </ac:spMkLst>
        </pc:spChg>
        <pc:spChg chg="add del mod">
          <ac:chgData name="Nakka Sri Varsha" userId="1dafe23bc716148f" providerId="LiveId" clId="{D2CA746D-141C-4750-A880-9F3335039828}" dt="2022-12-04T15:51:41.481" v="4695" actId="478"/>
          <ac:spMkLst>
            <pc:docMk/>
            <pc:sldMk cId="2373119666" sldId="264"/>
            <ac:spMk id="6" creationId="{809673D1-D6C0-618E-F199-22504DE949AE}"/>
          </ac:spMkLst>
        </pc:spChg>
        <pc:spChg chg="add del mod">
          <ac:chgData name="Nakka Sri Varsha" userId="1dafe23bc716148f" providerId="LiveId" clId="{D2CA746D-141C-4750-A880-9F3335039828}" dt="2022-12-04T15:51:34.343" v="4692" actId="478"/>
          <ac:spMkLst>
            <pc:docMk/>
            <pc:sldMk cId="2373119666" sldId="264"/>
            <ac:spMk id="7" creationId="{7CE88D0D-B047-1833-62F4-54E97E66A7DA}"/>
          </ac:spMkLst>
        </pc:spChg>
        <pc:spChg chg="add del mod">
          <ac:chgData name="Nakka Sri Varsha" userId="1dafe23bc716148f" providerId="LiveId" clId="{D2CA746D-141C-4750-A880-9F3335039828}" dt="2022-12-04T15:51:46.664" v="4696" actId="478"/>
          <ac:spMkLst>
            <pc:docMk/>
            <pc:sldMk cId="2373119666" sldId="264"/>
            <ac:spMk id="8" creationId="{11FD33DB-309D-B333-F6AA-068AB039CB17}"/>
          </ac:spMkLst>
        </pc:spChg>
        <pc:spChg chg="mod">
          <ac:chgData name="Nakka Sri Varsha" userId="1dafe23bc716148f" providerId="LiveId" clId="{D2CA746D-141C-4750-A880-9F3335039828}" dt="2022-12-04T17:04:16.855" v="4815"/>
          <ac:spMkLst>
            <pc:docMk/>
            <pc:sldMk cId="2373119666" sldId="264"/>
            <ac:spMk id="11" creationId="{497258B4-8B81-5DD3-3EA6-8956F1828251}"/>
          </ac:spMkLst>
        </pc:spChg>
        <pc:spChg chg="mod">
          <ac:chgData name="Nakka Sri Varsha" userId="1dafe23bc716148f" providerId="LiveId" clId="{D2CA746D-141C-4750-A880-9F3335039828}" dt="2022-12-04T17:04:16.855" v="4815"/>
          <ac:spMkLst>
            <pc:docMk/>
            <pc:sldMk cId="2373119666" sldId="264"/>
            <ac:spMk id="12" creationId="{04151589-AD45-F800-892C-94BCFFA0E702}"/>
          </ac:spMkLst>
        </pc:spChg>
        <pc:grpChg chg="add mod">
          <ac:chgData name="Nakka Sri Varsha" userId="1dafe23bc716148f" providerId="LiveId" clId="{D2CA746D-141C-4750-A880-9F3335039828}" dt="2022-12-07T05:38:01.379" v="5147" actId="1076"/>
          <ac:grpSpMkLst>
            <pc:docMk/>
            <pc:sldMk cId="2373119666" sldId="264"/>
            <ac:grpSpMk id="9" creationId="{45177123-CB89-C01A-B0C9-A5C881405350}"/>
          </ac:grpSpMkLst>
        </pc:grpChg>
        <pc:picChg chg="add del mod">
          <ac:chgData name="Nakka Sri Varsha" userId="1dafe23bc716148f" providerId="LiveId" clId="{D2CA746D-141C-4750-A880-9F3335039828}" dt="2022-12-04T15:53:33.561" v="4715" actId="478"/>
          <ac:picMkLst>
            <pc:docMk/>
            <pc:sldMk cId="2373119666" sldId="264"/>
            <ac:picMk id="2" creationId="{2B0A5A52-1A81-6BEA-0041-439CEBB962B9}"/>
          </ac:picMkLst>
        </pc:picChg>
        <pc:picChg chg="mod">
          <ac:chgData name="Nakka Sri Varsha" userId="1dafe23bc716148f" providerId="LiveId" clId="{D2CA746D-141C-4750-A880-9F3335039828}" dt="2022-12-04T17:04:16.855" v="4815"/>
          <ac:picMkLst>
            <pc:docMk/>
            <pc:sldMk cId="2373119666" sldId="264"/>
            <ac:picMk id="10" creationId="{218415BD-5A38-51FB-1A06-96B704E47AFC}"/>
          </ac:picMkLst>
        </pc:picChg>
      </pc:sldChg>
      <pc:sldChg chg="addSp delSp modSp new mod">
        <pc:chgData name="Nakka Sri Varsha" userId="1dafe23bc716148f" providerId="LiveId" clId="{D2CA746D-141C-4750-A880-9F3335039828}" dt="2022-12-07T15:49:14.225" v="6900" actId="478"/>
        <pc:sldMkLst>
          <pc:docMk/>
          <pc:sldMk cId="2752947822" sldId="265"/>
        </pc:sldMkLst>
        <pc:spChg chg="add mod topLvl">
          <ac:chgData name="Nakka Sri Varsha" userId="1dafe23bc716148f" providerId="LiveId" clId="{D2CA746D-141C-4750-A880-9F3335039828}" dt="2022-12-04T15:52:23.038" v="4698" actId="164"/>
          <ac:spMkLst>
            <pc:docMk/>
            <pc:sldMk cId="2752947822" sldId="265"/>
            <ac:spMk id="3" creationId="{BC31AD7B-8ADB-F007-09D2-7A893AD3D161}"/>
          </ac:spMkLst>
        </pc:spChg>
        <pc:spChg chg="add mod topLvl">
          <ac:chgData name="Nakka Sri Varsha" userId="1dafe23bc716148f" providerId="LiveId" clId="{D2CA746D-141C-4750-A880-9F3335039828}" dt="2022-12-04T15:52:23.038" v="4698" actId="164"/>
          <ac:spMkLst>
            <pc:docMk/>
            <pc:sldMk cId="2752947822" sldId="265"/>
            <ac:spMk id="4" creationId="{D073B64A-777C-C8C9-C24B-FF960A2D02CA}"/>
          </ac:spMkLst>
        </pc:spChg>
        <pc:spChg chg="add mod topLvl">
          <ac:chgData name="Nakka Sri Varsha" userId="1dafe23bc716148f" providerId="LiveId" clId="{D2CA746D-141C-4750-A880-9F3335039828}" dt="2022-12-04T15:52:23.038" v="4698" actId="164"/>
          <ac:spMkLst>
            <pc:docMk/>
            <pc:sldMk cId="2752947822" sldId="265"/>
            <ac:spMk id="5" creationId="{BC8D936E-16EC-4FD8-E2B0-0279DD804DB0}"/>
          </ac:spMkLst>
        </pc:spChg>
        <pc:spChg chg="add del mod">
          <ac:chgData name="Nakka Sri Varsha" userId="1dafe23bc716148f" providerId="LiveId" clId="{D2CA746D-141C-4750-A880-9F3335039828}" dt="2022-12-07T15:49:14.225" v="6900" actId="478"/>
          <ac:spMkLst>
            <pc:docMk/>
            <pc:sldMk cId="2752947822" sldId="265"/>
            <ac:spMk id="6" creationId="{6FF8321D-97E1-DC6D-EF64-52A441E5FEE6}"/>
          </ac:spMkLst>
        </pc:spChg>
        <pc:spChg chg="add del mod">
          <ac:chgData name="Nakka Sri Varsha" userId="1dafe23bc716148f" providerId="LiveId" clId="{D2CA746D-141C-4750-A880-9F3335039828}" dt="2022-11-16T16:30:51.016" v="923" actId="478"/>
          <ac:spMkLst>
            <pc:docMk/>
            <pc:sldMk cId="2752947822" sldId="265"/>
            <ac:spMk id="6" creationId="{7A613DA2-37AB-8FB7-90B5-C150B86FB545}"/>
          </ac:spMkLst>
        </pc:spChg>
        <pc:spChg chg="add del">
          <ac:chgData name="Nakka Sri Varsha" userId="1dafe23bc716148f" providerId="LiveId" clId="{D2CA746D-141C-4750-A880-9F3335039828}" dt="2022-11-15T14:58:56.314" v="142" actId="478"/>
          <ac:spMkLst>
            <pc:docMk/>
            <pc:sldMk cId="2752947822" sldId="265"/>
            <ac:spMk id="7" creationId="{0E8317E6-03D9-5443-0930-4A9E1CEE83A2}"/>
          </ac:spMkLst>
        </pc:spChg>
        <pc:spChg chg="add mod topLvl">
          <ac:chgData name="Nakka Sri Varsha" userId="1dafe23bc716148f" providerId="LiveId" clId="{D2CA746D-141C-4750-A880-9F3335039828}" dt="2022-12-04T15:52:23.038" v="4698" actId="164"/>
          <ac:spMkLst>
            <pc:docMk/>
            <pc:sldMk cId="2752947822" sldId="265"/>
            <ac:spMk id="7" creationId="{FA1C5249-EC8C-8C16-210C-F084A78BA184}"/>
          </ac:spMkLst>
        </pc:spChg>
        <pc:spChg chg="add del mod">
          <ac:chgData name="Nakka Sri Varsha" userId="1dafe23bc716148f" providerId="LiveId" clId="{D2CA746D-141C-4750-A880-9F3335039828}" dt="2022-11-15T14:58:52.054" v="141" actId="478"/>
          <ac:spMkLst>
            <pc:docMk/>
            <pc:sldMk cId="2752947822" sldId="265"/>
            <ac:spMk id="8" creationId="{30F7FAF8-B564-1F41-B65B-E12284E32547}"/>
          </ac:spMkLst>
        </pc:spChg>
        <pc:spChg chg="add mod topLvl">
          <ac:chgData name="Nakka Sri Varsha" userId="1dafe23bc716148f" providerId="LiveId" clId="{D2CA746D-141C-4750-A880-9F3335039828}" dt="2022-12-04T15:52:23.038" v="4698" actId="164"/>
          <ac:spMkLst>
            <pc:docMk/>
            <pc:sldMk cId="2752947822" sldId="265"/>
            <ac:spMk id="8" creationId="{D9F2DA2D-75B3-96BF-538B-CC16F49BC66F}"/>
          </ac:spMkLst>
        </pc:spChg>
        <pc:spChg chg="add del mod">
          <ac:chgData name="Nakka Sri Varsha" userId="1dafe23bc716148f" providerId="LiveId" clId="{D2CA746D-141C-4750-A880-9F3335039828}" dt="2022-11-15T14:58:50.021" v="140" actId="478"/>
          <ac:spMkLst>
            <pc:docMk/>
            <pc:sldMk cId="2752947822" sldId="265"/>
            <ac:spMk id="9" creationId="{005C5981-6D56-5EE1-A232-2BD6711BF5F4}"/>
          </ac:spMkLst>
        </pc:spChg>
        <pc:spChg chg="add mod topLvl">
          <ac:chgData name="Nakka Sri Varsha" userId="1dafe23bc716148f" providerId="LiveId" clId="{D2CA746D-141C-4750-A880-9F3335039828}" dt="2022-12-04T15:52:23.038" v="4698" actId="164"/>
          <ac:spMkLst>
            <pc:docMk/>
            <pc:sldMk cId="2752947822" sldId="265"/>
            <ac:spMk id="9" creationId="{6D908109-A804-24F9-4AE5-D3E2F78A0C4F}"/>
          </ac:spMkLst>
        </pc:spChg>
        <pc:spChg chg="add mod topLvl">
          <ac:chgData name="Nakka Sri Varsha" userId="1dafe23bc716148f" providerId="LiveId" clId="{D2CA746D-141C-4750-A880-9F3335039828}" dt="2022-12-04T15:52:23.038" v="4698" actId="164"/>
          <ac:spMkLst>
            <pc:docMk/>
            <pc:sldMk cId="2752947822" sldId="265"/>
            <ac:spMk id="10" creationId="{2D326B25-8E18-8E11-D802-0192688F6410}"/>
          </ac:spMkLst>
        </pc:spChg>
        <pc:spChg chg="add del mod">
          <ac:chgData name="Nakka Sri Varsha" userId="1dafe23bc716148f" providerId="LiveId" clId="{D2CA746D-141C-4750-A880-9F3335039828}" dt="2022-11-15T15:01:01.389" v="172"/>
          <ac:spMkLst>
            <pc:docMk/>
            <pc:sldMk cId="2752947822" sldId="265"/>
            <ac:spMk id="10" creationId="{418BF6ED-47DB-38D7-BCFC-27A0AEBE490C}"/>
          </ac:spMkLst>
        </pc:spChg>
        <pc:spChg chg="add mod topLvl">
          <ac:chgData name="Nakka Sri Varsha" userId="1dafe23bc716148f" providerId="LiveId" clId="{D2CA746D-141C-4750-A880-9F3335039828}" dt="2022-12-04T15:52:23.038" v="4698" actId="164"/>
          <ac:spMkLst>
            <pc:docMk/>
            <pc:sldMk cId="2752947822" sldId="265"/>
            <ac:spMk id="11" creationId="{39A2BDE2-CFD0-6B90-2BEA-66FDFC43B868}"/>
          </ac:spMkLst>
        </pc:spChg>
        <pc:spChg chg="add del mod">
          <ac:chgData name="Nakka Sri Varsha" userId="1dafe23bc716148f" providerId="LiveId" clId="{D2CA746D-141C-4750-A880-9F3335039828}" dt="2022-11-15T15:01:01.389" v="174"/>
          <ac:spMkLst>
            <pc:docMk/>
            <pc:sldMk cId="2752947822" sldId="265"/>
            <ac:spMk id="11" creationId="{BE1BCD27-0E42-0743-19D1-9C6D224C572B}"/>
          </ac:spMkLst>
        </pc:spChg>
        <pc:spChg chg="add mod topLvl">
          <ac:chgData name="Nakka Sri Varsha" userId="1dafe23bc716148f" providerId="LiveId" clId="{D2CA746D-141C-4750-A880-9F3335039828}" dt="2022-12-04T15:52:23.038" v="4698" actId="164"/>
          <ac:spMkLst>
            <pc:docMk/>
            <pc:sldMk cId="2752947822" sldId="265"/>
            <ac:spMk id="12" creationId="{75A954B7-615C-2835-240E-B74BF48A3CA6}"/>
          </ac:spMkLst>
        </pc:spChg>
        <pc:spChg chg="add mod topLvl">
          <ac:chgData name="Nakka Sri Varsha" userId="1dafe23bc716148f" providerId="LiveId" clId="{D2CA746D-141C-4750-A880-9F3335039828}" dt="2022-12-04T15:52:23.038" v="4698" actId="164"/>
          <ac:spMkLst>
            <pc:docMk/>
            <pc:sldMk cId="2752947822" sldId="265"/>
            <ac:spMk id="13" creationId="{5A6C4AA5-4036-15B8-B40E-ED7D4F4344CE}"/>
          </ac:spMkLst>
        </pc:spChg>
        <pc:spChg chg="add del mod">
          <ac:chgData name="Nakka Sri Varsha" userId="1dafe23bc716148f" providerId="LiveId" clId="{D2CA746D-141C-4750-A880-9F3335039828}" dt="2022-11-15T15:01:21.205" v="176" actId="478"/>
          <ac:spMkLst>
            <pc:docMk/>
            <pc:sldMk cId="2752947822" sldId="265"/>
            <ac:spMk id="13" creationId="{691E0A52-87D7-6FE3-686F-D6E013BFBC52}"/>
          </ac:spMkLst>
        </pc:spChg>
        <pc:spChg chg="add del mod">
          <ac:chgData name="Nakka Sri Varsha" userId="1dafe23bc716148f" providerId="LiveId" clId="{D2CA746D-141C-4750-A880-9F3335039828}" dt="2022-11-16T15:49:01.560" v="824"/>
          <ac:spMkLst>
            <pc:docMk/>
            <pc:sldMk cId="2752947822" sldId="265"/>
            <ac:spMk id="14" creationId="{C1B39244-E8B7-DDC0-3653-DDB1D62ACDF5}"/>
          </ac:spMkLst>
        </pc:spChg>
        <pc:spChg chg="add mod topLvl">
          <ac:chgData name="Nakka Sri Varsha" userId="1dafe23bc716148f" providerId="LiveId" clId="{D2CA746D-141C-4750-A880-9F3335039828}" dt="2022-12-04T15:52:23.038" v="4698" actId="164"/>
          <ac:spMkLst>
            <pc:docMk/>
            <pc:sldMk cId="2752947822" sldId="265"/>
            <ac:spMk id="15" creationId="{1067582E-56D1-377A-1FB6-E68AC6690F0B}"/>
          </ac:spMkLst>
        </pc:spChg>
        <pc:spChg chg="add mod">
          <ac:chgData name="Nakka Sri Varsha" userId="1dafe23bc716148f" providerId="LiveId" clId="{D2CA746D-141C-4750-A880-9F3335039828}" dt="2022-11-16T17:25:59.669" v="1039" actId="1076"/>
          <ac:spMkLst>
            <pc:docMk/>
            <pc:sldMk cId="2752947822" sldId="265"/>
            <ac:spMk id="16" creationId="{6B07832D-B1F1-A98A-C85D-6A32A8C6B8D9}"/>
          </ac:spMkLst>
        </pc:spChg>
        <pc:spChg chg="add del mod">
          <ac:chgData name="Nakka Sri Varsha" userId="1dafe23bc716148f" providerId="LiveId" clId="{D2CA746D-141C-4750-A880-9F3335039828}" dt="2022-11-15T15:38:13.595" v="277"/>
          <ac:spMkLst>
            <pc:docMk/>
            <pc:sldMk cId="2752947822" sldId="265"/>
            <ac:spMk id="16" creationId="{8141DE73-891B-6463-2E85-D1258A44CF27}"/>
          </ac:spMkLst>
        </pc:spChg>
        <pc:spChg chg="add del mod">
          <ac:chgData name="Nakka Sri Varsha" userId="1dafe23bc716148f" providerId="LiveId" clId="{D2CA746D-141C-4750-A880-9F3335039828}" dt="2022-11-16T13:21:37.432" v="590"/>
          <ac:spMkLst>
            <pc:docMk/>
            <pc:sldMk cId="2752947822" sldId="265"/>
            <ac:spMk id="17" creationId="{E608B0E4-DCF4-3779-6AE4-4EEB4CB0EA6F}"/>
          </ac:spMkLst>
        </pc:spChg>
        <pc:spChg chg="add del mod">
          <ac:chgData name="Nakka Sri Varsha" userId="1dafe23bc716148f" providerId="LiveId" clId="{D2CA746D-141C-4750-A880-9F3335039828}" dt="2022-11-16T13:28:19.916" v="693"/>
          <ac:spMkLst>
            <pc:docMk/>
            <pc:sldMk cId="2752947822" sldId="265"/>
            <ac:spMk id="18" creationId="{FEDD2B2D-12E5-FEDC-1021-CF6CF1F68CFB}"/>
          </ac:spMkLst>
        </pc:spChg>
        <pc:spChg chg="add mod topLvl">
          <ac:chgData name="Nakka Sri Varsha" userId="1dafe23bc716148f" providerId="LiveId" clId="{D2CA746D-141C-4750-A880-9F3335039828}" dt="2022-12-04T15:52:23.038" v="4698" actId="164"/>
          <ac:spMkLst>
            <pc:docMk/>
            <pc:sldMk cId="2752947822" sldId="265"/>
            <ac:spMk id="19" creationId="{FF56B1CF-7755-4585-2E18-463F193CBD0A}"/>
          </ac:spMkLst>
        </pc:spChg>
        <pc:grpChg chg="add del mod">
          <ac:chgData name="Nakka Sri Varsha" userId="1dafe23bc716148f" providerId="LiveId" clId="{D2CA746D-141C-4750-A880-9F3335039828}" dt="2022-12-04T15:48:47.585" v="4664" actId="165"/>
          <ac:grpSpMkLst>
            <pc:docMk/>
            <pc:sldMk cId="2752947822" sldId="265"/>
            <ac:grpSpMk id="6" creationId="{53575D44-DCB2-982A-4B9B-EC9772A8CB00}"/>
          </ac:grpSpMkLst>
        </pc:grpChg>
        <pc:grpChg chg="add mod">
          <ac:chgData name="Nakka Sri Varsha" userId="1dafe23bc716148f" providerId="LiveId" clId="{D2CA746D-141C-4750-A880-9F3335039828}" dt="2022-12-04T16:36:34.587" v="4798" actId="164"/>
          <ac:grpSpMkLst>
            <pc:docMk/>
            <pc:sldMk cId="2752947822" sldId="265"/>
            <ac:grpSpMk id="14" creationId="{87B0FEF1-8B22-7116-705C-D64FFC194ECA}"/>
          </ac:grpSpMkLst>
        </pc:grpChg>
        <pc:grpChg chg="add mod">
          <ac:chgData name="Nakka Sri Varsha" userId="1dafe23bc716148f" providerId="LiveId" clId="{D2CA746D-141C-4750-A880-9F3335039828}" dt="2022-12-04T16:36:34.587" v="4798" actId="164"/>
          <ac:grpSpMkLst>
            <pc:docMk/>
            <pc:sldMk cId="2752947822" sldId="265"/>
            <ac:grpSpMk id="17" creationId="{B86A4BE7-8D04-0773-6E7E-CA726758492C}"/>
          </ac:grpSpMkLst>
        </pc:grpChg>
        <pc:picChg chg="add mod ord topLvl">
          <ac:chgData name="Nakka Sri Varsha" userId="1dafe23bc716148f" providerId="LiveId" clId="{D2CA746D-141C-4750-A880-9F3335039828}" dt="2022-12-04T16:36:34.587" v="4798" actId="164"/>
          <ac:picMkLst>
            <pc:docMk/>
            <pc:sldMk cId="2752947822" sldId="265"/>
            <ac:picMk id="2" creationId="{81393233-75B7-E990-6373-7BBCE867F6DF}"/>
          </ac:picMkLst>
        </pc:picChg>
      </pc:sldChg>
      <pc:sldChg chg="addSp delSp modSp new mod">
        <pc:chgData name="Nakka Sri Varsha" userId="1dafe23bc716148f" providerId="LiveId" clId="{D2CA746D-141C-4750-A880-9F3335039828}" dt="2022-12-07T08:33:32.349" v="6530" actId="14100"/>
        <pc:sldMkLst>
          <pc:docMk/>
          <pc:sldMk cId="1685773682" sldId="266"/>
        </pc:sldMkLst>
        <pc:spChg chg="add mod topLvl">
          <ac:chgData name="Nakka Sri Varsha" userId="1dafe23bc716148f" providerId="LiveId" clId="{D2CA746D-141C-4750-A880-9F3335039828}" dt="2022-12-04T16:25:32.549" v="4790" actId="164"/>
          <ac:spMkLst>
            <pc:docMk/>
            <pc:sldMk cId="1685773682" sldId="266"/>
            <ac:spMk id="2" creationId="{5ECAE7CF-0E15-B9BE-93E9-4AABD3928866}"/>
          </ac:spMkLst>
        </pc:spChg>
        <pc:spChg chg="add mod">
          <ac:chgData name="Nakka Sri Varsha" userId="1dafe23bc716148f" providerId="LiveId" clId="{D2CA746D-141C-4750-A880-9F3335039828}" dt="2022-12-07T08:33:32.349" v="6530" actId="14100"/>
          <ac:spMkLst>
            <pc:docMk/>
            <pc:sldMk cId="1685773682" sldId="266"/>
            <ac:spMk id="3" creationId="{243C60CE-7825-005E-2756-561FA7B97712}"/>
          </ac:spMkLst>
        </pc:spChg>
        <pc:spChg chg="add del mod">
          <ac:chgData name="Nakka Sri Varsha" userId="1dafe23bc716148f" providerId="LiveId" clId="{D2CA746D-141C-4750-A880-9F3335039828}" dt="2022-11-16T13:12:25.201" v="530" actId="478"/>
          <ac:spMkLst>
            <pc:docMk/>
            <pc:sldMk cId="1685773682" sldId="266"/>
            <ac:spMk id="3" creationId="{4567FB2E-139A-8BF9-07D6-0B26DD8A22E6}"/>
          </ac:spMkLst>
        </pc:spChg>
        <pc:spChg chg="add del mod">
          <ac:chgData name="Nakka Sri Varsha" userId="1dafe23bc716148f" providerId="LiveId" clId="{D2CA746D-141C-4750-A880-9F3335039828}" dt="2022-11-16T16:31:48.814" v="928" actId="478"/>
          <ac:spMkLst>
            <pc:docMk/>
            <pc:sldMk cId="1685773682" sldId="266"/>
            <ac:spMk id="4" creationId="{19766E3A-D2EE-57BA-79A3-6495A4C000EB}"/>
          </ac:spMkLst>
        </pc:spChg>
        <pc:spChg chg="add mod topLvl">
          <ac:chgData name="Nakka Sri Varsha" userId="1dafe23bc716148f" providerId="LiveId" clId="{D2CA746D-141C-4750-A880-9F3335039828}" dt="2022-12-04T16:25:32.549" v="4790" actId="164"/>
          <ac:spMkLst>
            <pc:docMk/>
            <pc:sldMk cId="1685773682" sldId="266"/>
            <ac:spMk id="5" creationId="{B05FC5C4-6AE0-9854-E43C-E7C0DC4BE315}"/>
          </ac:spMkLst>
        </pc:spChg>
        <pc:spChg chg="add del mod">
          <ac:chgData name="Nakka Sri Varsha" userId="1dafe23bc716148f" providerId="LiveId" clId="{D2CA746D-141C-4750-A880-9F3335039828}" dt="2022-11-16T13:16:45.287" v="577" actId="478"/>
          <ac:spMkLst>
            <pc:docMk/>
            <pc:sldMk cId="1685773682" sldId="266"/>
            <ac:spMk id="5" creationId="{F8BE21F1-D330-7478-E3A6-3EF4EE0D1C81}"/>
          </ac:spMkLst>
        </pc:spChg>
        <pc:spChg chg="add mod topLvl">
          <ac:chgData name="Nakka Sri Varsha" userId="1dafe23bc716148f" providerId="LiveId" clId="{D2CA746D-141C-4750-A880-9F3335039828}" dt="2022-12-07T06:36:43.285" v="6465" actId="1076"/>
          <ac:spMkLst>
            <pc:docMk/>
            <pc:sldMk cId="1685773682" sldId="266"/>
            <ac:spMk id="6" creationId="{1401953F-EBAC-890C-2688-0EF620814716}"/>
          </ac:spMkLst>
        </pc:spChg>
        <pc:spChg chg="add mod topLvl">
          <ac:chgData name="Nakka Sri Varsha" userId="1dafe23bc716148f" providerId="LiveId" clId="{D2CA746D-141C-4750-A880-9F3335039828}" dt="2022-12-07T06:36:52.038" v="6466" actId="1076"/>
          <ac:spMkLst>
            <pc:docMk/>
            <pc:sldMk cId="1685773682" sldId="266"/>
            <ac:spMk id="7" creationId="{E32FBD8D-326E-67E3-8096-E78DC254CF85}"/>
          </ac:spMkLst>
        </pc:spChg>
        <pc:spChg chg="add mod topLvl">
          <ac:chgData name="Nakka Sri Varsha" userId="1dafe23bc716148f" providerId="LiveId" clId="{D2CA746D-141C-4750-A880-9F3335039828}" dt="2022-12-04T16:25:32.549" v="4790" actId="164"/>
          <ac:spMkLst>
            <pc:docMk/>
            <pc:sldMk cId="1685773682" sldId="266"/>
            <ac:spMk id="8" creationId="{4EF9D648-B0C8-F666-1D40-E1E15A56D5D8}"/>
          </ac:spMkLst>
        </pc:spChg>
        <pc:spChg chg="add mod topLvl">
          <ac:chgData name="Nakka Sri Varsha" userId="1dafe23bc716148f" providerId="LiveId" clId="{D2CA746D-141C-4750-A880-9F3335039828}" dt="2022-12-04T16:25:32.549" v="4790" actId="164"/>
          <ac:spMkLst>
            <pc:docMk/>
            <pc:sldMk cId="1685773682" sldId="266"/>
            <ac:spMk id="9" creationId="{6976CB43-9739-9E9D-F33C-633BE6A8655B}"/>
          </ac:spMkLst>
        </pc:spChg>
        <pc:spChg chg="add mod topLvl">
          <ac:chgData name="Nakka Sri Varsha" userId="1dafe23bc716148f" providerId="LiveId" clId="{D2CA746D-141C-4750-A880-9F3335039828}" dt="2022-12-04T16:25:32.549" v="4790" actId="164"/>
          <ac:spMkLst>
            <pc:docMk/>
            <pc:sldMk cId="1685773682" sldId="266"/>
            <ac:spMk id="10" creationId="{FB76A547-C60A-36AF-F385-00F8FCCFFB62}"/>
          </ac:spMkLst>
        </pc:spChg>
        <pc:spChg chg="add mod topLvl">
          <ac:chgData name="Nakka Sri Varsha" userId="1dafe23bc716148f" providerId="LiveId" clId="{D2CA746D-141C-4750-A880-9F3335039828}" dt="2022-12-04T16:25:32.549" v="4790" actId="164"/>
          <ac:spMkLst>
            <pc:docMk/>
            <pc:sldMk cId="1685773682" sldId="266"/>
            <ac:spMk id="11" creationId="{6DCAC3F7-2393-5B7D-4F3E-56011D8F886C}"/>
          </ac:spMkLst>
        </pc:spChg>
        <pc:spChg chg="add mod topLvl">
          <ac:chgData name="Nakka Sri Varsha" userId="1dafe23bc716148f" providerId="LiveId" clId="{D2CA746D-141C-4750-A880-9F3335039828}" dt="2022-12-04T16:25:32.549" v="4790" actId="164"/>
          <ac:spMkLst>
            <pc:docMk/>
            <pc:sldMk cId="1685773682" sldId="266"/>
            <ac:spMk id="12" creationId="{526680D6-8CC9-3091-BF9E-1F27F41ED4AE}"/>
          </ac:spMkLst>
        </pc:spChg>
        <pc:spChg chg="add mod topLvl">
          <ac:chgData name="Nakka Sri Varsha" userId="1dafe23bc716148f" providerId="LiveId" clId="{D2CA746D-141C-4750-A880-9F3335039828}" dt="2022-12-04T16:25:32.549" v="4790" actId="164"/>
          <ac:spMkLst>
            <pc:docMk/>
            <pc:sldMk cId="1685773682" sldId="266"/>
            <ac:spMk id="13" creationId="{19D4F5AB-F028-91A9-19DB-B56E39E7CA65}"/>
          </ac:spMkLst>
        </pc:spChg>
        <pc:spChg chg="add mod topLvl">
          <ac:chgData name="Nakka Sri Varsha" userId="1dafe23bc716148f" providerId="LiveId" clId="{D2CA746D-141C-4750-A880-9F3335039828}" dt="2022-12-04T16:25:32.549" v="4790" actId="164"/>
          <ac:spMkLst>
            <pc:docMk/>
            <pc:sldMk cId="1685773682" sldId="266"/>
            <ac:spMk id="14" creationId="{684A1952-4317-468D-BA4A-D21A0FAA3C08}"/>
          </ac:spMkLst>
        </pc:spChg>
        <pc:spChg chg="add mod topLvl">
          <ac:chgData name="Nakka Sri Varsha" userId="1dafe23bc716148f" providerId="LiveId" clId="{D2CA746D-141C-4750-A880-9F3335039828}" dt="2022-12-04T16:25:32.549" v="4790" actId="164"/>
          <ac:spMkLst>
            <pc:docMk/>
            <pc:sldMk cId="1685773682" sldId="266"/>
            <ac:spMk id="15" creationId="{638F9DD5-1919-8DFB-9A98-91BD72D11325}"/>
          </ac:spMkLst>
        </pc:spChg>
        <pc:spChg chg="add mod topLvl">
          <ac:chgData name="Nakka Sri Varsha" userId="1dafe23bc716148f" providerId="LiveId" clId="{D2CA746D-141C-4750-A880-9F3335039828}" dt="2022-12-04T16:25:32.549" v="4790" actId="164"/>
          <ac:spMkLst>
            <pc:docMk/>
            <pc:sldMk cId="1685773682" sldId="266"/>
            <ac:spMk id="16" creationId="{D964595C-3C8D-DEEC-16C5-61B9337D55C6}"/>
          </ac:spMkLst>
        </pc:spChg>
        <pc:spChg chg="add mod topLvl">
          <ac:chgData name="Nakka Sri Varsha" userId="1dafe23bc716148f" providerId="LiveId" clId="{D2CA746D-141C-4750-A880-9F3335039828}" dt="2022-12-04T16:25:32.549" v="4790" actId="164"/>
          <ac:spMkLst>
            <pc:docMk/>
            <pc:sldMk cId="1685773682" sldId="266"/>
            <ac:spMk id="17" creationId="{72F6A951-2C04-5304-4164-9F0EA9F64AB4}"/>
          </ac:spMkLst>
        </pc:spChg>
        <pc:spChg chg="add mod topLvl">
          <ac:chgData name="Nakka Sri Varsha" userId="1dafe23bc716148f" providerId="LiveId" clId="{D2CA746D-141C-4750-A880-9F3335039828}" dt="2022-12-04T16:25:32.549" v="4790" actId="164"/>
          <ac:spMkLst>
            <pc:docMk/>
            <pc:sldMk cId="1685773682" sldId="266"/>
            <ac:spMk id="18" creationId="{EE7991A0-46AB-C53A-B114-415070DB6403}"/>
          </ac:spMkLst>
        </pc:spChg>
        <pc:spChg chg="add del mod">
          <ac:chgData name="Nakka Sri Varsha" userId="1dafe23bc716148f" providerId="LiveId" clId="{D2CA746D-141C-4750-A880-9F3335039828}" dt="2022-12-04T15:58:01.047" v="4762" actId="478"/>
          <ac:spMkLst>
            <pc:docMk/>
            <pc:sldMk cId="1685773682" sldId="266"/>
            <ac:spMk id="22" creationId="{7140B705-EB5C-AC55-DD76-CA33A763ED2B}"/>
          </ac:spMkLst>
        </pc:spChg>
        <pc:spChg chg="add del mod">
          <ac:chgData name="Nakka Sri Varsha" userId="1dafe23bc716148f" providerId="LiveId" clId="{D2CA746D-141C-4750-A880-9F3335039828}" dt="2022-12-04T15:57:50.851" v="4756" actId="478"/>
          <ac:spMkLst>
            <pc:docMk/>
            <pc:sldMk cId="1685773682" sldId="266"/>
            <ac:spMk id="23" creationId="{ECE983B4-9FC0-643E-D8A8-CE5BDE5A5C77}"/>
          </ac:spMkLst>
        </pc:spChg>
        <pc:spChg chg="add del mod">
          <ac:chgData name="Nakka Sri Varsha" userId="1dafe23bc716148f" providerId="LiveId" clId="{D2CA746D-141C-4750-A880-9F3335039828}" dt="2022-12-04T15:49:47.530" v="4673" actId="478"/>
          <ac:spMkLst>
            <pc:docMk/>
            <pc:sldMk cId="1685773682" sldId="266"/>
            <ac:spMk id="24" creationId="{AE6442E6-399F-D455-588D-83E25F10DB5C}"/>
          </ac:spMkLst>
        </pc:spChg>
        <pc:spChg chg="add del mod">
          <ac:chgData name="Nakka Sri Varsha" userId="1dafe23bc716148f" providerId="LiveId" clId="{D2CA746D-141C-4750-A880-9F3335039828}" dt="2022-12-04T15:49:40.519" v="4670" actId="478"/>
          <ac:spMkLst>
            <pc:docMk/>
            <pc:sldMk cId="1685773682" sldId="266"/>
            <ac:spMk id="25" creationId="{767A0F90-F9C0-3A2E-89C2-0CA99C1D4D2B}"/>
          </ac:spMkLst>
        </pc:spChg>
        <pc:spChg chg="add del mod">
          <ac:chgData name="Nakka Sri Varsha" userId="1dafe23bc716148f" providerId="LiveId" clId="{D2CA746D-141C-4750-A880-9F3335039828}" dt="2022-12-04T15:50:01.913" v="4677" actId="478"/>
          <ac:spMkLst>
            <pc:docMk/>
            <pc:sldMk cId="1685773682" sldId="266"/>
            <ac:spMk id="26" creationId="{39BB0513-0066-3899-A1D6-B06178EC212F}"/>
          </ac:spMkLst>
        </pc:spChg>
        <pc:spChg chg="add del mod">
          <ac:chgData name="Nakka Sri Varsha" userId="1dafe23bc716148f" providerId="LiveId" clId="{D2CA746D-141C-4750-A880-9F3335039828}" dt="2022-12-04T15:51:15.071" v="4685" actId="478"/>
          <ac:spMkLst>
            <pc:docMk/>
            <pc:sldMk cId="1685773682" sldId="266"/>
            <ac:spMk id="28" creationId="{AB4339BD-6067-5228-991A-FD80D74BB490}"/>
          </ac:spMkLst>
        </pc:spChg>
        <pc:spChg chg="add del mod">
          <ac:chgData name="Nakka Sri Varsha" userId="1dafe23bc716148f" providerId="LiveId" clId="{D2CA746D-141C-4750-A880-9F3335039828}" dt="2022-12-04T15:51:15.071" v="4685" actId="478"/>
          <ac:spMkLst>
            <pc:docMk/>
            <pc:sldMk cId="1685773682" sldId="266"/>
            <ac:spMk id="29" creationId="{A78D5D81-89E0-8128-DB66-9747FA686AFA}"/>
          </ac:spMkLst>
        </pc:spChg>
        <pc:spChg chg="add del mod">
          <ac:chgData name="Nakka Sri Varsha" userId="1dafe23bc716148f" providerId="LiveId" clId="{D2CA746D-141C-4750-A880-9F3335039828}" dt="2022-12-04T15:51:15.071" v="4685" actId="478"/>
          <ac:spMkLst>
            <pc:docMk/>
            <pc:sldMk cId="1685773682" sldId="266"/>
            <ac:spMk id="30" creationId="{4FB33F3E-EA84-2D15-A2FF-0F9E9652344A}"/>
          </ac:spMkLst>
        </pc:spChg>
        <pc:spChg chg="add del mod">
          <ac:chgData name="Nakka Sri Varsha" userId="1dafe23bc716148f" providerId="LiveId" clId="{D2CA746D-141C-4750-A880-9F3335039828}" dt="2022-12-04T15:51:15.071" v="4685" actId="478"/>
          <ac:spMkLst>
            <pc:docMk/>
            <pc:sldMk cId="1685773682" sldId="266"/>
            <ac:spMk id="31" creationId="{D505FF95-9D33-5146-641E-F3E8DCE0C64A}"/>
          </ac:spMkLst>
        </pc:spChg>
        <pc:spChg chg="add del mod">
          <ac:chgData name="Nakka Sri Varsha" userId="1dafe23bc716148f" providerId="LiveId" clId="{D2CA746D-141C-4750-A880-9F3335039828}" dt="2022-12-04T15:51:15.071" v="4685" actId="478"/>
          <ac:spMkLst>
            <pc:docMk/>
            <pc:sldMk cId="1685773682" sldId="266"/>
            <ac:spMk id="32" creationId="{BF65B783-BD19-3A5C-7932-DA496D260622}"/>
          </ac:spMkLst>
        </pc:spChg>
        <pc:spChg chg="mod">
          <ac:chgData name="Nakka Sri Varsha" userId="1dafe23bc716148f" providerId="LiveId" clId="{D2CA746D-141C-4750-A880-9F3335039828}" dt="2022-12-04T15:55:57.013" v="4735"/>
          <ac:spMkLst>
            <pc:docMk/>
            <pc:sldMk cId="1685773682" sldId="266"/>
            <ac:spMk id="35" creationId="{C75776C2-8FD7-6CA0-6B1F-AE8B1B3C1705}"/>
          </ac:spMkLst>
        </pc:spChg>
        <pc:spChg chg="mod">
          <ac:chgData name="Nakka Sri Varsha" userId="1dafe23bc716148f" providerId="LiveId" clId="{D2CA746D-141C-4750-A880-9F3335039828}" dt="2022-12-04T15:55:57.013" v="4735"/>
          <ac:spMkLst>
            <pc:docMk/>
            <pc:sldMk cId="1685773682" sldId="266"/>
            <ac:spMk id="36" creationId="{4FE3D326-2372-63FB-FE95-8D7FA5508636}"/>
          </ac:spMkLst>
        </pc:spChg>
        <pc:spChg chg="mod topLvl">
          <ac:chgData name="Nakka Sri Varsha" userId="1dafe23bc716148f" providerId="LiveId" clId="{D2CA746D-141C-4750-A880-9F3335039828}" dt="2022-12-04T16:25:32.549" v="4790" actId="164"/>
          <ac:spMkLst>
            <pc:docMk/>
            <pc:sldMk cId="1685773682" sldId="266"/>
            <ac:spMk id="40" creationId="{AFC2522E-7CE3-C294-254C-54B15B5C3FA0}"/>
          </ac:spMkLst>
        </pc:spChg>
        <pc:spChg chg="mod topLvl">
          <ac:chgData name="Nakka Sri Varsha" userId="1dafe23bc716148f" providerId="LiveId" clId="{D2CA746D-141C-4750-A880-9F3335039828}" dt="2022-12-04T16:25:32.549" v="4790" actId="164"/>
          <ac:spMkLst>
            <pc:docMk/>
            <pc:sldMk cId="1685773682" sldId="266"/>
            <ac:spMk id="41" creationId="{1FE89240-2225-3E55-5BF9-4C2EF2F3B858}"/>
          </ac:spMkLst>
        </pc:spChg>
        <pc:spChg chg="mod topLvl">
          <ac:chgData name="Nakka Sri Varsha" userId="1dafe23bc716148f" providerId="LiveId" clId="{D2CA746D-141C-4750-A880-9F3335039828}" dt="2022-12-04T16:25:32.549" v="4790" actId="164"/>
          <ac:spMkLst>
            <pc:docMk/>
            <pc:sldMk cId="1685773682" sldId="266"/>
            <ac:spMk id="44" creationId="{94527A2C-DCD1-19E8-AD19-FF008CA3A376}"/>
          </ac:spMkLst>
        </pc:spChg>
        <pc:spChg chg="mod topLvl">
          <ac:chgData name="Nakka Sri Varsha" userId="1dafe23bc716148f" providerId="LiveId" clId="{D2CA746D-141C-4750-A880-9F3335039828}" dt="2022-12-04T16:25:32.549" v="4790" actId="164"/>
          <ac:spMkLst>
            <pc:docMk/>
            <pc:sldMk cId="1685773682" sldId="266"/>
            <ac:spMk id="45" creationId="{6CF36B3E-FC19-6AE9-495B-F5926D839C59}"/>
          </ac:spMkLst>
        </pc:spChg>
        <pc:grpChg chg="add del mod topLvl">
          <ac:chgData name="Nakka Sri Varsha" userId="1dafe23bc716148f" providerId="LiveId" clId="{D2CA746D-141C-4750-A880-9F3335039828}" dt="2022-12-04T15:59:36.554" v="4771" actId="165"/>
          <ac:grpSpMkLst>
            <pc:docMk/>
            <pc:sldMk cId="1685773682" sldId="266"/>
            <ac:grpSpMk id="4" creationId="{CE7A8E5E-6F7C-AE21-A19E-CD80F788E14C}"/>
          </ac:grpSpMkLst>
        </pc:grpChg>
        <pc:grpChg chg="add del mod">
          <ac:chgData name="Nakka Sri Varsha" userId="1dafe23bc716148f" providerId="LiveId" clId="{D2CA746D-141C-4750-A880-9F3335039828}" dt="2022-12-04T15:56:31.906" v="4744"/>
          <ac:grpSpMkLst>
            <pc:docMk/>
            <pc:sldMk cId="1685773682" sldId="266"/>
            <ac:grpSpMk id="33" creationId="{3D4E6F6B-08D6-2F3F-B062-3852383E546A}"/>
          </ac:grpSpMkLst>
        </pc:grpChg>
        <pc:grpChg chg="add del mod">
          <ac:chgData name="Nakka Sri Varsha" userId="1dafe23bc716148f" providerId="LiveId" clId="{D2CA746D-141C-4750-A880-9F3335039828}" dt="2022-12-04T15:59:02.565" v="4769" actId="165"/>
          <ac:grpSpMkLst>
            <pc:docMk/>
            <pc:sldMk cId="1685773682" sldId="266"/>
            <ac:grpSpMk id="37" creationId="{AB1A2C03-2C79-801D-E77D-64D265E5E0BD}"/>
          </ac:grpSpMkLst>
        </pc:grpChg>
        <pc:grpChg chg="add del mod topLvl">
          <ac:chgData name="Nakka Sri Varsha" userId="1dafe23bc716148f" providerId="LiveId" clId="{D2CA746D-141C-4750-A880-9F3335039828}" dt="2022-12-04T16:24:09.788" v="4780" actId="165"/>
          <ac:grpSpMkLst>
            <pc:docMk/>
            <pc:sldMk cId="1685773682" sldId="266"/>
            <ac:grpSpMk id="38" creationId="{F582C0B5-B5A9-5C62-2104-C936E67B4A64}"/>
          </ac:grpSpMkLst>
        </pc:grpChg>
        <pc:grpChg chg="add del mod topLvl">
          <ac:chgData name="Nakka Sri Varsha" userId="1dafe23bc716148f" providerId="LiveId" clId="{D2CA746D-141C-4750-A880-9F3335039828}" dt="2022-12-04T16:24:09.788" v="4780" actId="165"/>
          <ac:grpSpMkLst>
            <pc:docMk/>
            <pc:sldMk cId="1685773682" sldId="266"/>
            <ac:grpSpMk id="42" creationId="{E72627E5-276F-ED79-889E-3817A1989ABE}"/>
          </ac:grpSpMkLst>
        </pc:grpChg>
        <pc:grpChg chg="add del mod topLvl">
          <ac:chgData name="Nakka Sri Varsha" userId="1dafe23bc716148f" providerId="LiveId" clId="{D2CA746D-141C-4750-A880-9F3335039828}" dt="2022-12-04T16:24:09.788" v="4780" actId="165"/>
          <ac:grpSpMkLst>
            <pc:docMk/>
            <pc:sldMk cId="1685773682" sldId="266"/>
            <ac:grpSpMk id="46" creationId="{BA243EFB-63A4-7184-F0DC-64E65AD1AECA}"/>
          </ac:grpSpMkLst>
        </pc:grpChg>
        <pc:grpChg chg="add del mod">
          <ac:chgData name="Nakka Sri Varsha" userId="1dafe23bc716148f" providerId="LiveId" clId="{D2CA746D-141C-4750-A880-9F3335039828}" dt="2022-12-04T16:24:03.497" v="4779" actId="165"/>
          <ac:grpSpMkLst>
            <pc:docMk/>
            <pc:sldMk cId="1685773682" sldId="266"/>
            <ac:grpSpMk id="47" creationId="{DA0AAE5F-2770-D5D5-704D-1CAEC739A6F5}"/>
          </ac:grpSpMkLst>
        </pc:grpChg>
        <pc:grpChg chg="add mod">
          <ac:chgData name="Nakka Sri Varsha" userId="1dafe23bc716148f" providerId="LiveId" clId="{D2CA746D-141C-4750-A880-9F3335039828}" dt="2022-12-07T08:31:15.737" v="6468" actId="1076"/>
          <ac:grpSpMkLst>
            <pc:docMk/>
            <pc:sldMk cId="1685773682" sldId="266"/>
            <ac:grpSpMk id="51" creationId="{D184AFAD-59C6-1326-1831-099E9CE177D0}"/>
          </ac:grpSpMkLst>
        </pc:grpChg>
        <pc:picChg chg="add del mod">
          <ac:chgData name="Nakka Sri Varsha" userId="1dafe23bc716148f" providerId="LiveId" clId="{D2CA746D-141C-4750-A880-9F3335039828}" dt="2022-12-04T15:57:43.885" v="4754" actId="478"/>
          <ac:picMkLst>
            <pc:docMk/>
            <pc:sldMk cId="1685773682" sldId="266"/>
            <ac:picMk id="21" creationId="{35856017-7511-AE3F-47B7-E3BF6B9F8D8C}"/>
          </ac:picMkLst>
        </pc:picChg>
        <pc:picChg chg="add del mod">
          <ac:chgData name="Nakka Sri Varsha" userId="1dafe23bc716148f" providerId="LiveId" clId="{D2CA746D-141C-4750-A880-9F3335039828}" dt="2022-12-04T15:51:15.071" v="4685" actId="478"/>
          <ac:picMkLst>
            <pc:docMk/>
            <pc:sldMk cId="1685773682" sldId="266"/>
            <ac:picMk id="27" creationId="{601A65B7-63FC-BD16-D952-EA308B698F3A}"/>
          </ac:picMkLst>
        </pc:picChg>
        <pc:picChg chg="mod">
          <ac:chgData name="Nakka Sri Varsha" userId="1dafe23bc716148f" providerId="LiveId" clId="{D2CA746D-141C-4750-A880-9F3335039828}" dt="2022-12-04T15:55:57.013" v="4735"/>
          <ac:picMkLst>
            <pc:docMk/>
            <pc:sldMk cId="1685773682" sldId="266"/>
            <ac:picMk id="34" creationId="{0C0A2C9E-A208-8D0A-F3F8-4EE01676C56D}"/>
          </ac:picMkLst>
        </pc:picChg>
        <pc:picChg chg="mod topLvl">
          <ac:chgData name="Nakka Sri Varsha" userId="1dafe23bc716148f" providerId="LiveId" clId="{D2CA746D-141C-4750-A880-9F3335039828}" dt="2022-12-04T16:25:32.549" v="4790" actId="164"/>
          <ac:picMkLst>
            <pc:docMk/>
            <pc:sldMk cId="1685773682" sldId="266"/>
            <ac:picMk id="39" creationId="{9704E4F8-37D6-0A59-7A66-BCE31EA6D37D}"/>
          </ac:picMkLst>
        </pc:picChg>
        <pc:picChg chg="mod topLvl">
          <ac:chgData name="Nakka Sri Varsha" userId="1dafe23bc716148f" providerId="LiveId" clId="{D2CA746D-141C-4750-A880-9F3335039828}" dt="2022-12-04T16:25:32.549" v="4790" actId="164"/>
          <ac:picMkLst>
            <pc:docMk/>
            <pc:sldMk cId="1685773682" sldId="266"/>
            <ac:picMk id="43" creationId="{B6146178-C288-D068-EA7D-8D2A66AC8678}"/>
          </ac:picMkLst>
        </pc:picChg>
        <pc:cxnChg chg="add mod topLvl">
          <ac:chgData name="Nakka Sri Varsha" userId="1dafe23bc716148f" providerId="LiveId" clId="{D2CA746D-141C-4750-A880-9F3335039828}" dt="2022-12-04T16:25:32.549" v="4790" actId="164"/>
          <ac:cxnSpMkLst>
            <pc:docMk/>
            <pc:sldMk cId="1685773682" sldId="266"/>
            <ac:cxnSpMk id="19" creationId="{50939FCD-4737-7FFB-3C00-73A77A874CB6}"/>
          </ac:cxnSpMkLst>
        </pc:cxnChg>
      </pc:sldChg>
      <pc:sldChg chg="addSp delSp modSp new mod">
        <pc:chgData name="Nakka Sri Varsha" userId="1dafe23bc716148f" providerId="LiveId" clId="{D2CA746D-141C-4750-A880-9F3335039828}" dt="2022-12-07T14:17:20.221" v="6831" actId="1076"/>
        <pc:sldMkLst>
          <pc:docMk/>
          <pc:sldMk cId="1724202882" sldId="267"/>
        </pc:sldMkLst>
        <pc:spChg chg="add del mod ord">
          <ac:chgData name="Nakka Sri Varsha" userId="1dafe23bc716148f" providerId="LiveId" clId="{D2CA746D-141C-4750-A880-9F3335039828}" dt="2022-11-16T17:26:08.828" v="1040" actId="478"/>
          <ac:spMkLst>
            <pc:docMk/>
            <pc:sldMk cId="1724202882" sldId="267"/>
            <ac:spMk id="2" creationId="{7AC27076-761E-70D7-9522-AE0797D4A306}"/>
          </ac:spMkLst>
        </pc:spChg>
        <pc:spChg chg="add mod">
          <ac:chgData name="Nakka Sri Varsha" userId="1dafe23bc716148f" providerId="LiveId" clId="{D2CA746D-141C-4750-A880-9F3335039828}" dt="2022-11-29T13:58:41.382" v="3082" actId="164"/>
          <ac:spMkLst>
            <pc:docMk/>
            <pc:sldMk cId="1724202882" sldId="267"/>
            <ac:spMk id="3" creationId="{2FC16287-22F5-DA4E-F8E7-D2C6A6BA50A3}"/>
          </ac:spMkLst>
        </pc:spChg>
        <pc:spChg chg="add mod">
          <ac:chgData name="Nakka Sri Varsha" userId="1dafe23bc716148f" providerId="LiveId" clId="{D2CA746D-141C-4750-A880-9F3335039828}" dt="2022-11-29T13:58:41.382" v="3082" actId="164"/>
          <ac:spMkLst>
            <pc:docMk/>
            <pc:sldMk cId="1724202882" sldId="267"/>
            <ac:spMk id="4" creationId="{D7A996E0-079F-0106-67DE-A8DE394445BE}"/>
          </ac:spMkLst>
        </pc:spChg>
        <pc:spChg chg="add mod">
          <ac:chgData name="Nakka Sri Varsha" userId="1dafe23bc716148f" providerId="LiveId" clId="{D2CA746D-141C-4750-A880-9F3335039828}" dt="2022-11-29T13:58:41.382" v="3082" actId="164"/>
          <ac:spMkLst>
            <pc:docMk/>
            <pc:sldMk cId="1724202882" sldId="267"/>
            <ac:spMk id="5" creationId="{68B77288-38D0-6661-DDE5-82F84DE0D66C}"/>
          </ac:spMkLst>
        </pc:spChg>
        <pc:spChg chg="add mod">
          <ac:chgData name="Nakka Sri Varsha" userId="1dafe23bc716148f" providerId="LiveId" clId="{D2CA746D-141C-4750-A880-9F3335039828}" dt="2022-11-29T13:58:41.382" v="3082" actId="164"/>
          <ac:spMkLst>
            <pc:docMk/>
            <pc:sldMk cId="1724202882" sldId="267"/>
            <ac:spMk id="6" creationId="{2CD116A9-26B4-55D1-A667-9A6741D27226}"/>
          </ac:spMkLst>
        </pc:spChg>
        <pc:spChg chg="add mod">
          <ac:chgData name="Nakka Sri Varsha" userId="1dafe23bc716148f" providerId="LiveId" clId="{D2CA746D-141C-4750-A880-9F3335039828}" dt="2022-11-29T13:58:41.382" v="3082" actId="164"/>
          <ac:spMkLst>
            <pc:docMk/>
            <pc:sldMk cId="1724202882" sldId="267"/>
            <ac:spMk id="7" creationId="{625CEBE6-F42F-DF24-523F-BBD9EB2C1D86}"/>
          </ac:spMkLst>
        </pc:spChg>
        <pc:spChg chg="add mod">
          <ac:chgData name="Nakka Sri Varsha" userId="1dafe23bc716148f" providerId="LiveId" clId="{D2CA746D-141C-4750-A880-9F3335039828}" dt="2022-11-29T13:58:41.382" v="3082" actId="164"/>
          <ac:spMkLst>
            <pc:docMk/>
            <pc:sldMk cId="1724202882" sldId="267"/>
            <ac:spMk id="8" creationId="{3149FE28-58A8-2D74-CFE6-04FC700B20E6}"/>
          </ac:spMkLst>
        </pc:spChg>
        <pc:spChg chg="add mod">
          <ac:chgData name="Nakka Sri Varsha" userId="1dafe23bc716148f" providerId="LiveId" clId="{D2CA746D-141C-4750-A880-9F3335039828}" dt="2022-11-16T15:57:11.118" v="912" actId="1076"/>
          <ac:spMkLst>
            <pc:docMk/>
            <pc:sldMk cId="1724202882" sldId="267"/>
            <ac:spMk id="9" creationId="{B6A8C0D5-32CB-96E1-CE68-CF24C4500527}"/>
          </ac:spMkLst>
        </pc:spChg>
        <pc:grpChg chg="add mod">
          <ac:chgData name="Nakka Sri Varsha" userId="1dafe23bc716148f" providerId="LiveId" clId="{D2CA746D-141C-4750-A880-9F3335039828}" dt="2022-12-07T14:17:20.221" v="6831" actId="1076"/>
          <ac:grpSpMkLst>
            <pc:docMk/>
            <pc:sldMk cId="1724202882" sldId="267"/>
            <ac:grpSpMk id="2" creationId="{F84D8E06-344E-6EE3-44C9-D032592E8EDE}"/>
          </ac:grpSpMkLst>
        </pc:grpChg>
      </pc:sldChg>
      <pc:sldChg chg="addSp delSp modSp new mod">
        <pc:chgData name="Nakka Sri Varsha" userId="1dafe23bc716148f" providerId="LiveId" clId="{D2CA746D-141C-4750-A880-9F3335039828}" dt="2022-12-04T15:56:36.196" v="4746"/>
        <pc:sldMkLst>
          <pc:docMk/>
          <pc:sldMk cId="1955829028" sldId="268"/>
        </pc:sldMkLst>
        <pc:spChg chg="add del mod ord">
          <ac:chgData name="Nakka Sri Varsha" userId="1dafe23bc716148f" providerId="LiveId" clId="{D2CA746D-141C-4750-A880-9F3335039828}" dt="2022-11-16T17:26:17.987" v="1042" actId="478"/>
          <ac:spMkLst>
            <pc:docMk/>
            <pc:sldMk cId="1955829028" sldId="268"/>
            <ac:spMk id="2" creationId="{8A162842-C87F-F483-9EF9-0728F23089E4}"/>
          </ac:spMkLst>
        </pc:spChg>
        <pc:spChg chg="add mod">
          <ac:chgData name="Nakka Sri Varsha" userId="1dafe23bc716148f" providerId="LiveId" clId="{D2CA746D-141C-4750-A880-9F3335039828}" dt="2022-11-29T14:01:37.535" v="3086" actId="164"/>
          <ac:spMkLst>
            <pc:docMk/>
            <pc:sldMk cId="1955829028" sldId="268"/>
            <ac:spMk id="3" creationId="{EE8E358B-42B4-7C4A-9D1F-AFC2104A101F}"/>
          </ac:spMkLst>
        </pc:spChg>
        <pc:spChg chg="add mod">
          <ac:chgData name="Nakka Sri Varsha" userId="1dafe23bc716148f" providerId="LiveId" clId="{D2CA746D-141C-4750-A880-9F3335039828}" dt="2022-11-16T17:50:17.009" v="1143" actId="1076"/>
          <ac:spMkLst>
            <pc:docMk/>
            <pc:sldMk cId="1955829028" sldId="268"/>
            <ac:spMk id="4" creationId="{CB18D594-A371-3F41-A49E-DD4E82698329}"/>
          </ac:spMkLst>
        </pc:spChg>
        <pc:spChg chg="add mod">
          <ac:chgData name="Nakka Sri Varsha" userId="1dafe23bc716148f" providerId="LiveId" clId="{D2CA746D-141C-4750-A880-9F3335039828}" dt="2022-12-04T15:55:45.568" v="4733" actId="1076"/>
          <ac:spMkLst>
            <pc:docMk/>
            <pc:sldMk cId="1955829028" sldId="268"/>
            <ac:spMk id="5" creationId="{C68EF472-F410-9149-014B-0BF5D5FFB422}"/>
          </ac:spMkLst>
        </pc:spChg>
        <pc:spChg chg="mod">
          <ac:chgData name="Nakka Sri Varsha" userId="1dafe23bc716148f" providerId="LiveId" clId="{D2CA746D-141C-4750-A880-9F3335039828}" dt="2022-12-04T15:55:46.484" v="4734"/>
          <ac:spMkLst>
            <pc:docMk/>
            <pc:sldMk cId="1955829028" sldId="268"/>
            <ac:spMk id="8" creationId="{D2ADEC13-5EC0-C647-7F82-B0CC9F9FCCC3}"/>
          </ac:spMkLst>
        </pc:spChg>
        <pc:spChg chg="mod">
          <ac:chgData name="Nakka Sri Varsha" userId="1dafe23bc716148f" providerId="LiveId" clId="{D2CA746D-141C-4750-A880-9F3335039828}" dt="2022-12-04T15:55:46.484" v="4734"/>
          <ac:spMkLst>
            <pc:docMk/>
            <pc:sldMk cId="1955829028" sldId="268"/>
            <ac:spMk id="9" creationId="{C3CBA3BA-1C7B-A8B2-1F76-D3E67898387D}"/>
          </ac:spMkLst>
        </pc:spChg>
        <pc:spChg chg="mod">
          <ac:chgData name="Nakka Sri Varsha" userId="1dafe23bc716148f" providerId="LiveId" clId="{D2CA746D-141C-4750-A880-9F3335039828}" dt="2022-12-04T15:56:36.196" v="4746"/>
          <ac:spMkLst>
            <pc:docMk/>
            <pc:sldMk cId="1955829028" sldId="268"/>
            <ac:spMk id="12" creationId="{D7766D45-FA4B-CF87-AACB-9F5FECA2B4A5}"/>
          </ac:spMkLst>
        </pc:spChg>
        <pc:spChg chg="mod">
          <ac:chgData name="Nakka Sri Varsha" userId="1dafe23bc716148f" providerId="LiveId" clId="{D2CA746D-141C-4750-A880-9F3335039828}" dt="2022-12-04T15:56:36.196" v="4746"/>
          <ac:spMkLst>
            <pc:docMk/>
            <pc:sldMk cId="1955829028" sldId="268"/>
            <ac:spMk id="13" creationId="{9D008E48-2DA9-5125-B851-C927B89D3C03}"/>
          </ac:spMkLst>
        </pc:spChg>
        <pc:grpChg chg="add mod">
          <ac:chgData name="Nakka Sri Varsha" userId="1dafe23bc716148f" providerId="LiveId" clId="{D2CA746D-141C-4750-A880-9F3335039828}" dt="2022-11-29T14:01:37.535" v="3086" actId="164"/>
          <ac:grpSpMkLst>
            <pc:docMk/>
            <pc:sldMk cId="1955829028" sldId="268"/>
            <ac:grpSpMk id="2" creationId="{9E773809-B0F0-6A7D-C02C-B5AD7BED5D0E}"/>
          </ac:grpSpMkLst>
        </pc:grpChg>
        <pc:grpChg chg="add del mod">
          <ac:chgData name="Nakka Sri Varsha" userId="1dafe23bc716148f" providerId="LiveId" clId="{D2CA746D-141C-4750-A880-9F3335039828}" dt="2022-12-04T15:56:32.979" v="4745"/>
          <ac:grpSpMkLst>
            <pc:docMk/>
            <pc:sldMk cId="1955829028" sldId="268"/>
            <ac:grpSpMk id="6" creationId="{F03B1021-EA75-D49F-C2D4-D24598E788E2}"/>
          </ac:grpSpMkLst>
        </pc:grpChg>
        <pc:grpChg chg="add mod">
          <ac:chgData name="Nakka Sri Varsha" userId="1dafe23bc716148f" providerId="LiveId" clId="{D2CA746D-141C-4750-A880-9F3335039828}" dt="2022-12-04T15:56:36.196" v="4746"/>
          <ac:grpSpMkLst>
            <pc:docMk/>
            <pc:sldMk cId="1955829028" sldId="268"/>
            <ac:grpSpMk id="10" creationId="{DEBF6F42-1D8D-EF2A-E2F7-02A31229F382}"/>
          </ac:grpSpMkLst>
        </pc:grpChg>
        <pc:picChg chg="mod">
          <ac:chgData name="Nakka Sri Varsha" userId="1dafe23bc716148f" providerId="LiveId" clId="{D2CA746D-141C-4750-A880-9F3335039828}" dt="2022-12-04T15:55:46.484" v="4734"/>
          <ac:picMkLst>
            <pc:docMk/>
            <pc:sldMk cId="1955829028" sldId="268"/>
            <ac:picMk id="7" creationId="{03B04FF5-BCBB-6CCE-BC1F-E9C7C775CFE0}"/>
          </ac:picMkLst>
        </pc:picChg>
        <pc:picChg chg="mod">
          <ac:chgData name="Nakka Sri Varsha" userId="1dafe23bc716148f" providerId="LiveId" clId="{D2CA746D-141C-4750-A880-9F3335039828}" dt="2022-12-04T15:56:36.196" v="4746"/>
          <ac:picMkLst>
            <pc:docMk/>
            <pc:sldMk cId="1955829028" sldId="268"/>
            <ac:picMk id="11" creationId="{9804EFBD-6188-B912-8ACD-37AB3E6C62D6}"/>
          </ac:picMkLst>
        </pc:picChg>
      </pc:sldChg>
      <pc:sldChg chg="addSp delSp modSp new mod">
        <pc:chgData name="Nakka Sri Varsha" userId="1dafe23bc716148f" providerId="LiveId" clId="{D2CA746D-141C-4750-A880-9F3335039828}" dt="2022-12-04T15:55:31.013" v="4731"/>
        <pc:sldMkLst>
          <pc:docMk/>
          <pc:sldMk cId="232287247" sldId="269"/>
        </pc:sldMkLst>
        <pc:spChg chg="add del mod ord">
          <ac:chgData name="Nakka Sri Varsha" userId="1dafe23bc716148f" providerId="LiveId" clId="{D2CA746D-141C-4750-A880-9F3335039828}" dt="2022-11-16T17:26:23.765" v="1044" actId="478"/>
          <ac:spMkLst>
            <pc:docMk/>
            <pc:sldMk cId="232287247" sldId="269"/>
            <ac:spMk id="2" creationId="{37300D6F-5B5F-2F36-E500-DDDFED733B53}"/>
          </ac:spMkLst>
        </pc:spChg>
        <pc:spChg chg="add mod">
          <ac:chgData name="Nakka Sri Varsha" userId="1dafe23bc716148f" providerId="LiveId" clId="{D2CA746D-141C-4750-A880-9F3335039828}" dt="2022-11-29T14:01:58.519" v="3087" actId="164"/>
          <ac:spMkLst>
            <pc:docMk/>
            <pc:sldMk cId="232287247" sldId="269"/>
            <ac:spMk id="3" creationId="{2B349A36-7D51-A286-6E5F-1DA36CFC06C8}"/>
          </ac:spMkLst>
        </pc:spChg>
        <pc:spChg chg="add mod">
          <ac:chgData name="Nakka Sri Varsha" userId="1dafe23bc716148f" providerId="LiveId" clId="{D2CA746D-141C-4750-A880-9F3335039828}" dt="2022-11-16T18:21:07.560" v="1459" actId="1076"/>
          <ac:spMkLst>
            <pc:docMk/>
            <pc:sldMk cId="232287247" sldId="269"/>
            <ac:spMk id="4" creationId="{AF165449-E55B-E145-9E4C-5A21DF1E924B}"/>
          </ac:spMkLst>
        </pc:spChg>
        <pc:spChg chg="add mod">
          <ac:chgData name="Nakka Sri Varsha" userId="1dafe23bc716148f" providerId="LiveId" clId="{D2CA746D-141C-4750-A880-9F3335039828}" dt="2022-12-04T15:55:29.228" v="4730" actId="1076"/>
          <ac:spMkLst>
            <pc:docMk/>
            <pc:sldMk cId="232287247" sldId="269"/>
            <ac:spMk id="5" creationId="{FE76DDB6-3919-A30F-D076-32A05D600215}"/>
          </ac:spMkLst>
        </pc:spChg>
        <pc:spChg chg="mod">
          <ac:chgData name="Nakka Sri Varsha" userId="1dafe23bc716148f" providerId="LiveId" clId="{D2CA746D-141C-4750-A880-9F3335039828}" dt="2022-12-04T15:55:31.013" v="4731"/>
          <ac:spMkLst>
            <pc:docMk/>
            <pc:sldMk cId="232287247" sldId="269"/>
            <ac:spMk id="8" creationId="{8374999F-3C6F-86CE-AFFD-491F5C1272D0}"/>
          </ac:spMkLst>
        </pc:spChg>
        <pc:spChg chg="mod">
          <ac:chgData name="Nakka Sri Varsha" userId="1dafe23bc716148f" providerId="LiveId" clId="{D2CA746D-141C-4750-A880-9F3335039828}" dt="2022-12-04T15:55:31.013" v="4731"/>
          <ac:spMkLst>
            <pc:docMk/>
            <pc:sldMk cId="232287247" sldId="269"/>
            <ac:spMk id="9" creationId="{0DCF8A0D-EA5A-66E6-72AE-242CA427B675}"/>
          </ac:spMkLst>
        </pc:spChg>
        <pc:grpChg chg="add mod">
          <ac:chgData name="Nakka Sri Varsha" userId="1dafe23bc716148f" providerId="LiveId" clId="{D2CA746D-141C-4750-A880-9F3335039828}" dt="2022-11-29T14:01:58.519" v="3087" actId="164"/>
          <ac:grpSpMkLst>
            <pc:docMk/>
            <pc:sldMk cId="232287247" sldId="269"/>
            <ac:grpSpMk id="2" creationId="{BB81967E-C3B2-E15E-5DDA-8D234E46F88A}"/>
          </ac:grpSpMkLst>
        </pc:grpChg>
        <pc:grpChg chg="add mod">
          <ac:chgData name="Nakka Sri Varsha" userId="1dafe23bc716148f" providerId="LiveId" clId="{D2CA746D-141C-4750-A880-9F3335039828}" dt="2022-12-04T15:55:31.013" v="4731"/>
          <ac:grpSpMkLst>
            <pc:docMk/>
            <pc:sldMk cId="232287247" sldId="269"/>
            <ac:grpSpMk id="6" creationId="{0B2C9167-CD3E-CE2E-B84D-E82996CD17D4}"/>
          </ac:grpSpMkLst>
        </pc:grpChg>
        <pc:picChg chg="mod">
          <ac:chgData name="Nakka Sri Varsha" userId="1dafe23bc716148f" providerId="LiveId" clId="{D2CA746D-141C-4750-A880-9F3335039828}" dt="2022-12-04T15:55:31.013" v="4731"/>
          <ac:picMkLst>
            <pc:docMk/>
            <pc:sldMk cId="232287247" sldId="269"/>
            <ac:picMk id="7" creationId="{3F6789A0-6845-F015-5C30-B748AD654A5F}"/>
          </ac:picMkLst>
        </pc:picChg>
      </pc:sldChg>
      <pc:sldChg chg="addSp delSp modSp new mod">
        <pc:chgData name="Nakka Sri Varsha" userId="1dafe23bc716148f" providerId="LiveId" clId="{D2CA746D-141C-4750-A880-9F3335039828}" dt="2022-12-04T15:55:08.288" v="4728"/>
        <pc:sldMkLst>
          <pc:docMk/>
          <pc:sldMk cId="198555380" sldId="270"/>
        </pc:sldMkLst>
        <pc:spChg chg="add del mod ord">
          <ac:chgData name="Nakka Sri Varsha" userId="1dafe23bc716148f" providerId="LiveId" clId="{D2CA746D-141C-4750-A880-9F3335039828}" dt="2022-11-16T17:26:33.353" v="1046" actId="478"/>
          <ac:spMkLst>
            <pc:docMk/>
            <pc:sldMk cId="198555380" sldId="270"/>
            <ac:spMk id="2" creationId="{8E31BD32-4080-1387-7457-663FBF90CD95}"/>
          </ac:spMkLst>
        </pc:spChg>
        <pc:spChg chg="add mod">
          <ac:chgData name="Nakka Sri Varsha" userId="1dafe23bc716148f" providerId="LiveId" clId="{D2CA746D-141C-4750-A880-9F3335039828}" dt="2022-11-29T14:02:12.508" v="3088" actId="164"/>
          <ac:spMkLst>
            <pc:docMk/>
            <pc:sldMk cId="198555380" sldId="270"/>
            <ac:spMk id="3" creationId="{0A86DE4D-BC50-4513-D4E9-7D7C98505F87}"/>
          </ac:spMkLst>
        </pc:spChg>
        <pc:spChg chg="add mod">
          <ac:chgData name="Nakka Sri Varsha" userId="1dafe23bc716148f" providerId="LiveId" clId="{D2CA746D-141C-4750-A880-9F3335039828}" dt="2022-11-16T18:28:30.662" v="1927" actId="1076"/>
          <ac:spMkLst>
            <pc:docMk/>
            <pc:sldMk cId="198555380" sldId="270"/>
            <ac:spMk id="4" creationId="{8982B4A9-5BF8-1B7D-0A79-7721D2E5FCEA}"/>
          </ac:spMkLst>
        </pc:spChg>
        <pc:spChg chg="add mod">
          <ac:chgData name="Nakka Sri Varsha" userId="1dafe23bc716148f" providerId="LiveId" clId="{D2CA746D-141C-4750-A880-9F3335039828}" dt="2022-12-04T15:55:04.856" v="4727" actId="1076"/>
          <ac:spMkLst>
            <pc:docMk/>
            <pc:sldMk cId="198555380" sldId="270"/>
            <ac:spMk id="5" creationId="{164CFEC2-8F12-273D-1AD0-908ADF5A253D}"/>
          </ac:spMkLst>
        </pc:spChg>
        <pc:spChg chg="mod">
          <ac:chgData name="Nakka Sri Varsha" userId="1dafe23bc716148f" providerId="LiveId" clId="{D2CA746D-141C-4750-A880-9F3335039828}" dt="2022-12-04T15:55:08.288" v="4728"/>
          <ac:spMkLst>
            <pc:docMk/>
            <pc:sldMk cId="198555380" sldId="270"/>
            <ac:spMk id="8" creationId="{0332E186-967A-293E-FF1B-FCD99441CD61}"/>
          </ac:spMkLst>
        </pc:spChg>
        <pc:spChg chg="mod">
          <ac:chgData name="Nakka Sri Varsha" userId="1dafe23bc716148f" providerId="LiveId" clId="{D2CA746D-141C-4750-A880-9F3335039828}" dt="2022-12-04T15:55:08.288" v="4728"/>
          <ac:spMkLst>
            <pc:docMk/>
            <pc:sldMk cId="198555380" sldId="270"/>
            <ac:spMk id="9" creationId="{FBCFFCE9-20AA-C245-5761-EDC2F8CBA4FB}"/>
          </ac:spMkLst>
        </pc:spChg>
        <pc:grpChg chg="add mod">
          <ac:chgData name="Nakka Sri Varsha" userId="1dafe23bc716148f" providerId="LiveId" clId="{D2CA746D-141C-4750-A880-9F3335039828}" dt="2022-11-29T14:02:12.508" v="3088" actId="164"/>
          <ac:grpSpMkLst>
            <pc:docMk/>
            <pc:sldMk cId="198555380" sldId="270"/>
            <ac:grpSpMk id="2" creationId="{C7AC8BC8-2B85-74B9-0184-7587C1E35A83}"/>
          </ac:grpSpMkLst>
        </pc:grpChg>
        <pc:grpChg chg="add mod">
          <ac:chgData name="Nakka Sri Varsha" userId="1dafe23bc716148f" providerId="LiveId" clId="{D2CA746D-141C-4750-A880-9F3335039828}" dt="2022-12-04T15:55:08.288" v="4728"/>
          <ac:grpSpMkLst>
            <pc:docMk/>
            <pc:sldMk cId="198555380" sldId="270"/>
            <ac:grpSpMk id="6" creationId="{71926E02-529E-6287-D023-4C0ECD07F1B8}"/>
          </ac:grpSpMkLst>
        </pc:grpChg>
        <pc:picChg chg="mod">
          <ac:chgData name="Nakka Sri Varsha" userId="1dafe23bc716148f" providerId="LiveId" clId="{D2CA746D-141C-4750-A880-9F3335039828}" dt="2022-12-04T15:55:08.288" v="4728"/>
          <ac:picMkLst>
            <pc:docMk/>
            <pc:sldMk cId="198555380" sldId="270"/>
            <ac:picMk id="7" creationId="{C61CC154-1E31-EB24-6CC4-66CD515871F1}"/>
          </ac:picMkLst>
        </pc:picChg>
      </pc:sldChg>
      <pc:sldChg chg="new del">
        <pc:chgData name="Nakka Sri Varsha" userId="1dafe23bc716148f" providerId="LiveId" clId="{D2CA746D-141C-4750-A880-9F3335039828}" dt="2022-11-16T16:54:41.153" v="931" actId="680"/>
        <pc:sldMkLst>
          <pc:docMk/>
          <pc:sldMk cId="2993119462" sldId="271"/>
        </pc:sldMkLst>
      </pc:sldChg>
      <pc:sldChg chg="addSp modSp new mod">
        <pc:chgData name="Nakka Sri Varsha" userId="1dafe23bc716148f" providerId="LiveId" clId="{D2CA746D-141C-4750-A880-9F3335039828}" dt="2022-12-07T05:30:58.859" v="5049" actId="1076"/>
        <pc:sldMkLst>
          <pc:docMk/>
          <pc:sldMk cId="4019105656" sldId="271"/>
        </pc:sldMkLst>
        <pc:spChg chg="add mod">
          <ac:chgData name="Nakka Sri Varsha" userId="1dafe23bc716148f" providerId="LiveId" clId="{D2CA746D-141C-4750-A880-9F3335039828}" dt="2022-11-29T13:59:07.926" v="3083" actId="164"/>
          <ac:spMkLst>
            <pc:docMk/>
            <pc:sldMk cId="4019105656" sldId="271"/>
            <ac:spMk id="2" creationId="{AD75E8EE-2F8E-1A03-350C-A227C96D3AD0}"/>
          </ac:spMkLst>
        </pc:spChg>
        <pc:spChg chg="add mod">
          <ac:chgData name="Nakka Sri Varsha" userId="1dafe23bc716148f" providerId="LiveId" clId="{D2CA746D-141C-4750-A880-9F3335039828}" dt="2022-12-07T05:29:19.727" v="5029" actId="20577"/>
          <ac:spMkLst>
            <pc:docMk/>
            <pc:sldMk cId="4019105656" sldId="271"/>
            <ac:spMk id="3" creationId="{F6BFBD5B-9581-DF24-24A1-1A31D6E9C02F}"/>
          </ac:spMkLst>
        </pc:spChg>
        <pc:spChg chg="add mod">
          <ac:chgData name="Nakka Sri Varsha" userId="1dafe23bc716148f" providerId="LiveId" clId="{D2CA746D-141C-4750-A880-9F3335039828}" dt="2022-11-16T18:56:18.981" v="2366" actId="1076"/>
          <ac:spMkLst>
            <pc:docMk/>
            <pc:sldMk cId="4019105656" sldId="271"/>
            <ac:spMk id="4" creationId="{CEC60C23-8C11-1C92-5024-D7C1876B186E}"/>
          </ac:spMkLst>
        </pc:spChg>
        <pc:spChg chg="add mod">
          <ac:chgData name="Nakka Sri Varsha" userId="1dafe23bc716148f" providerId="LiveId" clId="{D2CA746D-141C-4750-A880-9F3335039828}" dt="2022-12-07T05:30:58.859" v="5049" actId="1076"/>
          <ac:spMkLst>
            <pc:docMk/>
            <pc:sldMk cId="4019105656" sldId="271"/>
            <ac:spMk id="6" creationId="{966B0B8A-7D22-78FE-0080-DC007F7DB8D7}"/>
          </ac:spMkLst>
        </pc:spChg>
        <pc:grpChg chg="add mod">
          <ac:chgData name="Nakka Sri Varsha" userId="1dafe23bc716148f" providerId="LiveId" clId="{D2CA746D-141C-4750-A880-9F3335039828}" dt="2022-11-29T13:59:07.926" v="3083" actId="164"/>
          <ac:grpSpMkLst>
            <pc:docMk/>
            <pc:sldMk cId="4019105656" sldId="271"/>
            <ac:grpSpMk id="5" creationId="{64CB0935-C7FE-6E2E-8A06-2C65D8EABBAD}"/>
          </ac:grpSpMkLst>
        </pc:grpChg>
      </pc:sldChg>
      <pc:sldChg chg="addSp modSp new mod">
        <pc:chgData name="Nakka Sri Varsha" userId="1dafe23bc716148f" providerId="LiveId" clId="{D2CA746D-141C-4750-A880-9F3335039828}" dt="2022-12-07T05:31:11.677" v="5051"/>
        <pc:sldMkLst>
          <pc:docMk/>
          <pc:sldMk cId="52278301" sldId="272"/>
        </pc:sldMkLst>
        <pc:spChg chg="add mod">
          <ac:chgData name="Nakka Sri Varsha" userId="1dafe23bc716148f" providerId="LiveId" clId="{D2CA746D-141C-4750-A880-9F3335039828}" dt="2022-11-29T13:59:31.950" v="3084" actId="164"/>
          <ac:spMkLst>
            <pc:docMk/>
            <pc:sldMk cId="52278301" sldId="272"/>
            <ac:spMk id="2" creationId="{59A54F19-E300-3996-FE18-7AF1C31384E6}"/>
          </ac:spMkLst>
        </pc:spChg>
        <pc:spChg chg="add mod">
          <ac:chgData name="Nakka Sri Varsha" userId="1dafe23bc716148f" providerId="LiveId" clId="{D2CA746D-141C-4750-A880-9F3335039828}" dt="2022-12-07T05:31:08.107" v="5050" actId="20577"/>
          <ac:spMkLst>
            <pc:docMk/>
            <pc:sldMk cId="52278301" sldId="272"/>
            <ac:spMk id="3" creationId="{58CAE818-708B-F453-8DC0-579DE317D99E}"/>
          </ac:spMkLst>
        </pc:spChg>
        <pc:spChg chg="add mod">
          <ac:chgData name="Nakka Sri Varsha" userId="1dafe23bc716148f" providerId="LiveId" clId="{D2CA746D-141C-4750-A880-9F3335039828}" dt="2022-11-16T18:57:19.556" v="2383" actId="1076"/>
          <ac:spMkLst>
            <pc:docMk/>
            <pc:sldMk cId="52278301" sldId="272"/>
            <ac:spMk id="5" creationId="{E9B59698-08AE-AA77-272C-8FF07DE16B29}"/>
          </ac:spMkLst>
        </pc:spChg>
        <pc:spChg chg="add mod">
          <ac:chgData name="Nakka Sri Varsha" userId="1dafe23bc716148f" providerId="LiveId" clId="{D2CA746D-141C-4750-A880-9F3335039828}" dt="2022-12-07T05:31:11.677" v="5051"/>
          <ac:spMkLst>
            <pc:docMk/>
            <pc:sldMk cId="52278301" sldId="272"/>
            <ac:spMk id="6" creationId="{02693376-972B-D248-8318-F5369CC17DFE}"/>
          </ac:spMkLst>
        </pc:spChg>
        <pc:grpChg chg="add mod">
          <ac:chgData name="Nakka Sri Varsha" userId="1dafe23bc716148f" providerId="LiveId" clId="{D2CA746D-141C-4750-A880-9F3335039828}" dt="2022-11-29T13:59:31.950" v="3084" actId="164"/>
          <ac:grpSpMkLst>
            <pc:docMk/>
            <pc:sldMk cId="52278301" sldId="272"/>
            <ac:grpSpMk id="4" creationId="{CE4968C1-1462-3083-7C01-4A7B5930D4B5}"/>
          </ac:grpSpMkLst>
        </pc:grpChg>
      </pc:sldChg>
      <pc:sldChg chg="addSp modSp new mod">
        <pc:chgData name="Nakka Sri Varsha" userId="1dafe23bc716148f" providerId="LiveId" clId="{D2CA746D-141C-4750-A880-9F3335039828}" dt="2022-12-07T05:31:24.933" v="5053"/>
        <pc:sldMkLst>
          <pc:docMk/>
          <pc:sldMk cId="2284946564" sldId="273"/>
        </pc:sldMkLst>
        <pc:spChg chg="add mod">
          <ac:chgData name="Nakka Sri Varsha" userId="1dafe23bc716148f" providerId="LiveId" clId="{D2CA746D-141C-4750-A880-9F3335039828}" dt="2022-11-29T13:59:46.335" v="3085" actId="164"/>
          <ac:spMkLst>
            <pc:docMk/>
            <pc:sldMk cId="2284946564" sldId="273"/>
            <ac:spMk id="2" creationId="{410CA76C-8FB8-18D7-FE1E-C75708270E8A}"/>
          </ac:spMkLst>
        </pc:spChg>
        <pc:spChg chg="add mod">
          <ac:chgData name="Nakka Sri Varsha" userId="1dafe23bc716148f" providerId="LiveId" clId="{D2CA746D-141C-4750-A880-9F3335039828}" dt="2022-12-07T05:31:22.161" v="5052" actId="20577"/>
          <ac:spMkLst>
            <pc:docMk/>
            <pc:sldMk cId="2284946564" sldId="273"/>
            <ac:spMk id="3" creationId="{3DF92C5D-8FDB-236B-E6F8-3F374EA231A1}"/>
          </ac:spMkLst>
        </pc:spChg>
        <pc:spChg chg="add mod">
          <ac:chgData name="Nakka Sri Varsha" userId="1dafe23bc716148f" providerId="LiveId" clId="{D2CA746D-141C-4750-A880-9F3335039828}" dt="2022-11-16T18:58:23.120" v="2397" actId="1076"/>
          <ac:spMkLst>
            <pc:docMk/>
            <pc:sldMk cId="2284946564" sldId="273"/>
            <ac:spMk id="5" creationId="{50B50848-E310-96F9-9D06-5BBB7BC7F2C0}"/>
          </ac:spMkLst>
        </pc:spChg>
        <pc:spChg chg="add mod">
          <ac:chgData name="Nakka Sri Varsha" userId="1dafe23bc716148f" providerId="LiveId" clId="{D2CA746D-141C-4750-A880-9F3335039828}" dt="2022-12-07T05:31:24.933" v="5053"/>
          <ac:spMkLst>
            <pc:docMk/>
            <pc:sldMk cId="2284946564" sldId="273"/>
            <ac:spMk id="6" creationId="{69AC6216-9570-9BE6-8A91-CCB55AFAEEE3}"/>
          </ac:spMkLst>
        </pc:spChg>
        <pc:grpChg chg="add mod">
          <ac:chgData name="Nakka Sri Varsha" userId="1dafe23bc716148f" providerId="LiveId" clId="{D2CA746D-141C-4750-A880-9F3335039828}" dt="2022-11-29T13:59:46.335" v="3085" actId="164"/>
          <ac:grpSpMkLst>
            <pc:docMk/>
            <pc:sldMk cId="2284946564" sldId="273"/>
            <ac:grpSpMk id="4" creationId="{B88BDC45-C8FA-0BBF-36D9-460C7BD06EC9}"/>
          </ac:grpSpMkLst>
        </pc:grpChg>
      </pc:sldChg>
      <pc:sldChg chg="modSp mod">
        <pc:chgData name="Nakka Sri Varsha" userId="1dafe23bc716148f" providerId="LiveId" clId="{D2CA746D-141C-4750-A880-9F3335039828}" dt="2022-11-17T07:15:43.217" v="2439" actId="1076"/>
        <pc:sldMkLst>
          <pc:docMk/>
          <pc:sldMk cId="2732536908" sldId="274"/>
        </pc:sldMkLst>
        <pc:spChg chg="mod">
          <ac:chgData name="Nakka Sri Varsha" userId="1dafe23bc716148f" providerId="LiveId" clId="{D2CA746D-141C-4750-A880-9F3335039828}" dt="2022-11-17T07:15:32.297" v="2437" actId="20577"/>
          <ac:spMkLst>
            <pc:docMk/>
            <pc:sldMk cId="2732536908" sldId="274"/>
            <ac:spMk id="2" creationId="{22E42F06-0342-A247-A004-628D1CFA6B0F}"/>
          </ac:spMkLst>
        </pc:spChg>
        <pc:spChg chg="mod">
          <ac:chgData name="Nakka Sri Varsha" userId="1dafe23bc716148f" providerId="LiveId" clId="{D2CA746D-141C-4750-A880-9F3335039828}" dt="2022-11-17T07:15:43.217" v="2439" actId="1076"/>
          <ac:spMkLst>
            <pc:docMk/>
            <pc:sldMk cId="2732536908" sldId="274"/>
            <ac:spMk id="3" creationId="{05627292-523C-34D5-0882-13446DD793C3}"/>
          </ac:spMkLst>
        </pc:spChg>
      </pc:sldChg>
      <pc:sldChg chg="delSp modSp new mod">
        <pc:chgData name="Nakka Sri Varsha" userId="1dafe23bc716148f" providerId="LiveId" clId="{D2CA746D-141C-4750-A880-9F3335039828}" dt="2022-11-22T14:49:40.095" v="2474" actId="478"/>
        <pc:sldMkLst>
          <pc:docMk/>
          <pc:sldMk cId="1132611693" sldId="276"/>
        </pc:sldMkLst>
        <pc:spChg chg="mod">
          <ac:chgData name="Nakka Sri Varsha" userId="1dafe23bc716148f" providerId="LiveId" clId="{D2CA746D-141C-4750-A880-9F3335039828}" dt="2022-11-22T14:48:04.466" v="2454" actId="1076"/>
          <ac:spMkLst>
            <pc:docMk/>
            <pc:sldMk cId="1132611693" sldId="276"/>
            <ac:spMk id="2" creationId="{24513AA0-2A50-8C9C-C9DD-4CD12461C090}"/>
          </ac:spMkLst>
        </pc:spChg>
        <pc:spChg chg="del mod">
          <ac:chgData name="Nakka Sri Varsha" userId="1dafe23bc716148f" providerId="LiveId" clId="{D2CA746D-141C-4750-A880-9F3335039828}" dt="2022-11-22T14:49:40.095" v="2474" actId="478"/>
          <ac:spMkLst>
            <pc:docMk/>
            <pc:sldMk cId="1132611693" sldId="276"/>
            <ac:spMk id="3" creationId="{A6B06939-F03B-D310-F5D5-C166AE5A2D2A}"/>
          </ac:spMkLst>
        </pc:spChg>
      </pc:sldChg>
      <pc:sldChg chg="delSp modSp new mod">
        <pc:chgData name="Nakka Sri Varsha" userId="1dafe23bc716148f" providerId="LiveId" clId="{D2CA746D-141C-4750-A880-9F3335039828}" dt="2022-11-22T14:49:33.575" v="2472" actId="1076"/>
        <pc:sldMkLst>
          <pc:docMk/>
          <pc:sldMk cId="4111166837" sldId="277"/>
        </pc:sldMkLst>
        <pc:spChg chg="mod">
          <ac:chgData name="Nakka Sri Varsha" userId="1dafe23bc716148f" providerId="LiveId" clId="{D2CA746D-141C-4750-A880-9F3335039828}" dt="2022-11-22T14:49:33.575" v="2472" actId="1076"/>
          <ac:spMkLst>
            <pc:docMk/>
            <pc:sldMk cId="4111166837" sldId="277"/>
            <ac:spMk id="2" creationId="{626A10F6-4C3C-D9C3-1393-383FCEAA0D44}"/>
          </ac:spMkLst>
        </pc:spChg>
        <pc:spChg chg="del mod">
          <ac:chgData name="Nakka Sri Varsha" userId="1dafe23bc716148f" providerId="LiveId" clId="{D2CA746D-141C-4750-A880-9F3335039828}" dt="2022-11-22T14:49:24.097" v="2469" actId="478"/>
          <ac:spMkLst>
            <pc:docMk/>
            <pc:sldMk cId="4111166837" sldId="277"/>
            <ac:spMk id="3" creationId="{FAA0A1F9-CB32-0A4D-4378-E873FDAE1F8E}"/>
          </ac:spMkLst>
        </pc:spChg>
      </pc:sldChg>
      <pc:sldChg chg="addSp delSp modSp new mod">
        <pc:chgData name="Nakka Sri Varsha" userId="1dafe23bc716148f" providerId="LiveId" clId="{D2CA746D-141C-4750-A880-9F3335039828}" dt="2022-12-07T10:12:13.025" v="6804" actId="1076"/>
        <pc:sldMkLst>
          <pc:docMk/>
          <pc:sldMk cId="2470487150" sldId="278"/>
        </pc:sldMkLst>
        <pc:spChg chg="add del mod topLvl">
          <ac:chgData name="Nakka Sri Varsha" userId="1dafe23bc716148f" providerId="LiveId" clId="{D2CA746D-141C-4750-A880-9F3335039828}" dt="2022-12-07T08:32:16.159" v="6483" actId="478"/>
          <ac:spMkLst>
            <pc:docMk/>
            <pc:sldMk cId="2470487150" sldId="278"/>
            <ac:spMk id="2" creationId="{99EFDD4E-CEBB-11BE-FDF8-2C09CABB3EE4}"/>
          </ac:spMkLst>
        </pc:spChg>
        <pc:spChg chg="add del mod topLvl">
          <ac:chgData name="Nakka Sri Varsha" userId="1dafe23bc716148f" providerId="LiveId" clId="{D2CA746D-141C-4750-A880-9F3335039828}" dt="2022-12-07T08:32:16.159" v="6483" actId="478"/>
          <ac:spMkLst>
            <pc:docMk/>
            <pc:sldMk cId="2470487150" sldId="278"/>
            <ac:spMk id="3" creationId="{0AB2E33D-0BFA-BF77-1629-9E783CD87579}"/>
          </ac:spMkLst>
        </pc:spChg>
        <pc:spChg chg="add del mod">
          <ac:chgData name="Nakka Sri Varsha" userId="1dafe23bc716148f" providerId="LiveId" clId="{D2CA746D-141C-4750-A880-9F3335039828}" dt="2022-11-24T01:11:02.078" v="2937" actId="478"/>
          <ac:spMkLst>
            <pc:docMk/>
            <pc:sldMk cId="2470487150" sldId="278"/>
            <ac:spMk id="4" creationId="{B2923E2B-8EFA-74EC-3819-DC9CE371C0F5}"/>
          </ac:spMkLst>
        </pc:spChg>
        <pc:spChg chg="add del mod topLvl">
          <ac:chgData name="Nakka Sri Varsha" userId="1dafe23bc716148f" providerId="LiveId" clId="{D2CA746D-141C-4750-A880-9F3335039828}" dt="2022-12-07T08:32:16.159" v="6483" actId="478"/>
          <ac:spMkLst>
            <pc:docMk/>
            <pc:sldMk cId="2470487150" sldId="278"/>
            <ac:spMk id="5" creationId="{8E9F1515-840C-1B3C-97DF-5FB8BEC41F33}"/>
          </ac:spMkLst>
        </pc:spChg>
        <pc:spChg chg="add del mod topLvl">
          <ac:chgData name="Nakka Sri Varsha" userId="1dafe23bc716148f" providerId="LiveId" clId="{D2CA746D-141C-4750-A880-9F3335039828}" dt="2022-12-07T08:32:16.159" v="6483" actId="478"/>
          <ac:spMkLst>
            <pc:docMk/>
            <pc:sldMk cId="2470487150" sldId="278"/>
            <ac:spMk id="6" creationId="{A1CB97A6-9B21-6241-02A1-1A0892FC4388}"/>
          </ac:spMkLst>
        </pc:spChg>
        <pc:spChg chg="add del mod topLvl">
          <ac:chgData name="Nakka Sri Varsha" userId="1dafe23bc716148f" providerId="LiveId" clId="{D2CA746D-141C-4750-A880-9F3335039828}" dt="2022-12-07T08:32:16.159" v="6483" actId="478"/>
          <ac:spMkLst>
            <pc:docMk/>
            <pc:sldMk cId="2470487150" sldId="278"/>
            <ac:spMk id="7" creationId="{35A479B8-BA7F-D581-BFD7-C2FCB298543B}"/>
          </ac:spMkLst>
        </pc:spChg>
        <pc:spChg chg="add del mod">
          <ac:chgData name="Nakka Sri Varsha" userId="1dafe23bc716148f" providerId="LiveId" clId="{D2CA746D-141C-4750-A880-9F3335039828}" dt="2022-11-24T01:11:02.094" v="2939"/>
          <ac:spMkLst>
            <pc:docMk/>
            <pc:sldMk cId="2470487150" sldId="278"/>
            <ac:spMk id="7" creationId="{EA0FEC49-EEC7-30F6-1575-18112BBE9C3D}"/>
          </ac:spMkLst>
        </pc:spChg>
        <pc:spChg chg="add del mod topLvl">
          <ac:chgData name="Nakka Sri Varsha" userId="1dafe23bc716148f" providerId="LiveId" clId="{D2CA746D-141C-4750-A880-9F3335039828}" dt="2022-12-07T08:32:16.159" v="6483" actId="478"/>
          <ac:spMkLst>
            <pc:docMk/>
            <pc:sldMk cId="2470487150" sldId="278"/>
            <ac:spMk id="8" creationId="{C4B3942B-9585-C142-4010-904AE70E2FE3}"/>
          </ac:spMkLst>
        </pc:spChg>
        <pc:spChg chg="add del mod topLvl">
          <ac:chgData name="Nakka Sri Varsha" userId="1dafe23bc716148f" providerId="LiveId" clId="{D2CA746D-141C-4750-A880-9F3335039828}" dt="2022-12-07T08:32:16.159" v="6483" actId="478"/>
          <ac:spMkLst>
            <pc:docMk/>
            <pc:sldMk cId="2470487150" sldId="278"/>
            <ac:spMk id="9" creationId="{B7F2C78E-1263-4C3A-8C06-847E7804B97B}"/>
          </ac:spMkLst>
        </pc:spChg>
        <pc:spChg chg="add del mod topLvl">
          <ac:chgData name="Nakka Sri Varsha" userId="1dafe23bc716148f" providerId="LiveId" clId="{D2CA746D-141C-4750-A880-9F3335039828}" dt="2022-12-07T08:32:16.159" v="6483" actId="478"/>
          <ac:spMkLst>
            <pc:docMk/>
            <pc:sldMk cId="2470487150" sldId="278"/>
            <ac:spMk id="10" creationId="{8BC32558-82C0-8C60-2B41-7E12C0CB5FCB}"/>
          </ac:spMkLst>
        </pc:spChg>
        <pc:spChg chg="add del mod topLvl">
          <ac:chgData name="Nakka Sri Varsha" userId="1dafe23bc716148f" providerId="LiveId" clId="{D2CA746D-141C-4750-A880-9F3335039828}" dt="2022-12-07T08:32:16.159" v="6483" actId="478"/>
          <ac:spMkLst>
            <pc:docMk/>
            <pc:sldMk cId="2470487150" sldId="278"/>
            <ac:spMk id="11" creationId="{8230C08C-B542-9D3B-A188-E581561CA887}"/>
          </ac:spMkLst>
        </pc:spChg>
        <pc:spChg chg="add del mod topLvl">
          <ac:chgData name="Nakka Sri Varsha" userId="1dafe23bc716148f" providerId="LiveId" clId="{D2CA746D-141C-4750-A880-9F3335039828}" dt="2022-12-07T08:32:16.159" v="6483" actId="478"/>
          <ac:spMkLst>
            <pc:docMk/>
            <pc:sldMk cId="2470487150" sldId="278"/>
            <ac:spMk id="12" creationId="{C77A75F0-F2CA-8935-37E6-A279BDD3D7C1}"/>
          </ac:spMkLst>
        </pc:spChg>
        <pc:spChg chg="add del mod ord topLvl">
          <ac:chgData name="Nakka Sri Varsha" userId="1dafe23bc716148f" providerId="LiveId" clId="{D2CA746D-141C-4750-A880-9F3335039828}" dt="2022-12-07T08:32:16.159" v="6483" actId="478"/>
          <ac:spMkLst>
            <pc:docMk/>
            <pc:sldMk cId="2470487150" sldId="278"/>
            <ac:spMk id="13" creationId="{1FA38257-3196-5BEA-72EC-F102C8AF1C89}"/>
          </ac:spMkLst>
        </pc:spChg>
        <pc:spChg chg="add del mod ord topLvl">
          <ac:chgData name="Nakka Sri Varsha" userId="1dafe23bc716148f" providerId="LiveId" clId="{D2CA746D-141C-4750-A880-9F3335039828}" dt="2022-12-07T08:32:16.159" v="6483" actId="478"/>
          <ac:spMkLst>
            <pc:docMk/>
            <pc:sldMk cId="2470487150" sldId="278"/>
            <ac:spMk id="14" creationId="{F1E02936-167B-B428-7E04-4ACD85EA8C62}"/>
          </ac:spMkLst>
        </pc:spChg>
        <pc:spChg chg="add del mod ord topLvl">
          <ac:chgData name="Nakka Sri Varsha" userId="1dafe23bc716148f" providerId="LiveId" clId="{D2CA746D-141C-4750-A880-9F3335039828}" dt="2022-12-07T08:32:16.159" v="6483" actId="478"/>
          <ac:spMkLst>
            <pc:docMk/>
            <pc:sldMk cId="2470487150" sldId="278"/>
            <ac:spMk id="15" creationId="{9E3326C2-00CE-0DD7-3A0D-FA12FFEECF4A}"/>
          </ac:spMkLst>
        </pc:spChg>
        <pc:spChg chg="add mod">
          <ac:chgData name="Nakka Sri Varsha" userId="1dafe23bc716148f" providerId="LiveId" clId="{D2CA746D-141C-4750-A880-9F3335039828}" dt="2022-11-24T01:14:35.968" v="2971" actId="14100"/>
          <ac:spMkLst>
            <pc:docMk/>
            <pc:sldMk cId="2470487150" sldId="278"/>
            <ac:spMk id="17" creationId="{A32EF050-E577-1124-E59C-808AAA4ADCBE}"/>
          </ac:spMkLst>
        </pc:spChg>
        <pc:spChg chg="add del mod">
          <ac:chgData name="Nakka Sri Varsha" userId="1dafe23bc716148f" providerId="LiveId" clId="{D2CA746D-141C-4750-A880-9F3335039828}" dt="2022-11-24T01:14:11.740" v="2954" actId="478"/>
          <ac:spMkLst>
            <pc:docMk/>
            <pc:sldMk cId="2470487150" sldId="278"/>
            <ac:spMk id="18" creationId="{5889BA5B-7288-7F86-D60C-62A0A1D01687}"/>
          </ac:spMkLst>
        </pc:spChg>
        <pc:spChg chg="mod topLvl">
          <ac:chgData name="Nakka Sri Varsha" userId="1dafe23bc716148f" providerId="LiveId" clId="{D2CA746D-141C-4750-A880-9F3335039828}" dt="2022-12-07T09:25:54.448" v="6711" actId="165"/>
          <ac:spMkLst>
            <pc:docMk/>
            <pc:sldMk cId="2470487150" sldId="278"/>
            <ac:spMk id="20" creationId="{019FC204-874B-42B2-77E5-4A86C0955A00}"/>
          </ac:spMkLst>
        </pc:spChg>
        <pc:spChg chg="del mod topLvl">
          <ac:chgData name="Nakka Sri Varsha" userId="1dafe23bc716148f" providerId="LiveId" clId="{D2CA746D-141C-4750-A880-9F3335039828}" dt="2022-12-07T08:36:36.672" v="6601" actId="478"/>
          <ac:spMkLst>
            <pc:docMk/>
            <pc:sldMk cId="2470487150" sldId="278"/>
            <ac:spMk id="21" creationId="{7EA6284A-B802-810F-4E19-898AD8F9CC92}"/>
          </ac:spMkLst>
        </pc:spChg>
        <pc:spChg chg="mod">
          <ac:chgData name="Nakka Sri Varsha" userId="1dafe23bc716148f" providerId="LiveId" clId="{D2CA746D-141C-4750-A880-9F3335039828}" dt="2022-12-07T06:34:36.451" v="6431" actId="165"/>
          <ac:spMkLst>
            <pc:docMk/>
            <pc:sldMk cId="2470487150" sldId="278"/>
            <ac:spMk id="24" creationId="{0F5957ED-0051-483A-CDE0-715D2FBBDB74}"/>
          </ac:spMkLst>
        </pc:spChg>
        <pc:spChg chg="mod">
          <ac:chgData name="Nakka Sri Varsha" userId="1dafe23bc716148f" providerId="LiveId" clId="{D2CA746D-141C-4750-A880-9F3335039828}" dt="2022-12-07T06:34:36.451" v="6431" actId="165"/>
          <ac:spMkLst>
            <pc:docMk/>
            <pc:sldMk cId="2470487150" sldId="278"/>
            <ac:spMk id="25" creationId="{ABDF421E-948B-F1EF-AE95-2D66FED613F1}"/>
          </ac:spMkLst>
        </pc:spChg>
        <pc:spChg chg="del mod topLvl">
          <ac:chgData name="Nakka Sri Varsha" userId="1dafe23bc716148f" providerId="LiveId" clId="{D2CA746D-141C-4750-A880-9F3335039828}" dt="2022-12-07T08:36:36.672" v="6601" actId="478"/>
          <ac:spMkLst>
            <pc:docMk/>
            <pc:sldMk cId="2470487150" sldId="278"/>
            <ac:spMk id="26" creationId="{5778BFAF-8803-63E1-EE0F-CF4A92D851EA}"/>
          </ac:spMkLst>
        </pc:spChg>
        <pc:spChg chg="del mod topLvl">
          <ac:chgData name="Nakka Sri Varsha" userId="1dafe23bc716148f" providerId="LiveId" clId="{D2CA746D-141C-4750-A880-9F3335039828}" dt="2022-12-07T08:36:36.672" v="6601" actId="478"/>
          <ac:spMkLst>
            <pc:docMk/>
            <pc:sldMk cId="2470487150" sldId="278"/>
            <ac:spMk id="27" creationId="{AABC1424-0114-8C28-1ED4-195A9C299A6E}"/>
          </ac:spMkLst>
        </pc:spChg>
        <pc:spChg chg="del mod topLvl">
          <ac:chgData name="Nakka Sri Varsha" userId="1dafe23bc716148f" providerId="LiveId" clId="{D2CA746D-141C-4750-A880-9F3335039828}" dt="2022-12-07T08:36:36.672" v="6601" actId="478"/>
          <ac:spMkLst>
            <pc:docMk/>
            <pc:sldMk cId="2470487150" sldId="278"/>
            <ac:spMk id="28" creationId="{63BAB2BE-AB76-E977-B708-DF952A35C95D}"/>
          </ac:spMkLst>
        </pc:spChg>
        <pc:spChg chg="mod">
          <ac:chgData name="Nakka Sri Varsha" userId="1dafe23bc716148f" providerId="LiveId" clId="{D2CA746D-141C-4750-A880-9F3335039828}" dt="2022-12-04T15:54:04.276" v="4718"/>
          <ac:spMkLst>
            <pc:docMk/>
            <pc:sldMk cId="2470487150" sldId="278"/>
            <ac:spMk id="28" creationId="{80519E9E-6F78-C87C-4EAB-6AC9C3750725}"/>
          </ac:spMkLst>
        </pc:spChg>
        <pc:spChg chg="del mod topLvl">
          <ac:chgData name="Nakka Sri Varsha" userId="1dafe23bc716148f" providerId="LiveId" clId="{D2CA746D-141C-4750-A880-9F3335039828}" dt="2022-12-07T08:34:16.705" v="6534" actId="478"/>
          <ac:spMkLst>
            <pc:docMk/>
            <pc:sldMk cId="2470487150" sldId="278"/>
            <ac:spMk id="29" creationId="{2C904510-37F2-4C59-445B-BC1BFE576E0A}"/>
          </ac:spMkLst>
        </pc:spChg>
        <pc:spChg chg="mod">
          <ac:chgData name="Nakka Sri Varsha" userId="1dafe23bc716148f" providerId="LiveId" clId="{D2CA746D-141C-4750-A880-9F3335039828}" dt="2022-12-04T15:54:04.276" v="4718"/>
          <ac:spMkLst>
            <pc:docMk/>
            <pc:sldMk cId="2470487150" sldId="278"/>
            <ac:spMk id="29" creationId="{A792FD1E-12DA-E99A-335F-AD12A92D38F1}"/>
          </ac:spMkLst>
        </pc:spChg>
        <pc:spChg chg="mod">
          <ac:chgData name="Nakka Sri Varsha" userId="1dafe23bc716148f" providerId="LiveId" clId="{D2CA746D-141C-4750-A880-9F3335039828}" dt="2022-12-07T06:34:36.451" v="6431" actId="165"/>
          <ac:spMkLst>
            <pc:docMk/>
            <pc:sldMk cId="2470487150" sldId="278"/>
            <ac:spMk id="32" creationId="{51F0DC5A-2867-D4CE-858D-43F65CE34AF9}"/>
          </ac:spMkLst>
        </pc:spChg>
        <pc:spChg chg="mod">
          <ac:chgData name="Nakka Sri Varsha" userId="1dafe23bc716148f" providerId="LiveId" clId="{D2CA746D-141C-4750-A880-9F3335039828}" dt="2022-12-07T06:34:36.451" v="6431" actId="165"/>
          <ac:spMkLst>
            <pc:docMk/>
            <pc:sldMk cId="2470487150" sldId="278"/>
            <ac:spMk id="33" creationId="{28963102-FA93-BAF9-7404-BA547927CE0C}"/>
          </ac:spMkLst>
        </pc:spChg>
        <pc:spChg chg="del mod topLvl">
          <ac:chgData name="Nakka Sri Varsha" userId="1dafe23bc716148f" providerId="LiveId" clId="{D2CA746D-141C-4750-A880-9F3335039828}" dt="2022-12-07T08:34:24.666" v="6535" actId="478"/>
          <ac:spMkLst>
            <pc:docMk/>
            <pc:sldMk cId="2470487150" sldId="278"/>
            <ac:spMk id="34" creationId="{2BABD57B-2475-6FF4-9E78-CDD199107789}"/>
          </ac:spMkLst>
        </pc:spChg>
        <pc:spChg chg="del mod topLvl">
          <ac:chgData name="Nakka Sri Varsha" userId="1dafe23bc716148f" providerId="LiveId" clId="{D2CA746D-141C-4750-A880-9F3335039828}" dt="2022-12-07T08:34:24.666" v="6535" actId="478"/>
          <ac:spMkLst>
            <pc:docMk/>
            <pc:sldMk cId="2470487150" sldId="278"/>
            <ac:spMk id="35" creationId="{F2FD920E-3546-7976-0464-B917484E1455}"/>
          </ac:spMkLst>
        </pc:spChg>
        <pc:spChg chg="del mod topLvl">
          <ac:chgData name="Nakka Sri Varsha" userId="1dafe23bc716148f" providerId="LiveId" clId="{D2CA746D-141C-4750-A880-9F3335039828}" dt="2022-12-07T08:34:24.666" v="6535" actId="478"/>
          <ac:spMkLst>
            <pc:docMk/>
            <pc:sldMk cId="2470487150" sldId="278"/>
            <ac:spMk id="36" creationId="{2D067721-7999-0C33-E528-78EA375127B4}"/>
          </ac:spMkLst>
        </pc:spChg>
        <pc:spChg chg="del mod topLvl">
          <ac:chgData name="Nakka Sri Varsha" userId="1dafe23bc716148f" providerId="LiveId" clId="{D2CA746D-141C-4750-A880-9F3335039828}" dt="2022-12-07T08:34:24.666" v="6535" actId="478"/>
          <ac:spMkLst>
            <pc:docMk/>
            <pc:sldMk cId="2470487150" sldId="278"/>
            <ac:spMk id="37" creationId="{8046E418-2B43-D3D9-E474-1F307DCB5542}"/>
          </ac:spMkLst>
        </pc:spChg>
        <pc:spChg chg="del mod topLvl">
          <ac:chgData name="Nakka Sri Varsha" userId="1dafe23bc716148f" providerId="LiveId" clId="{D2CA746D-141C-4750-A880-9F3335039828}" dt="2022-12-07T08:34:24.666" v="6535" actId="478"/>
          <ac:spMkLst>
            <pc:docMk/>
            <pc:sldMk cId="2470487150" sldId="278"/>
            <ac:spMk id="38" creationId="{CD5A6DF5-91E9-8289-47FB-682DF30F7590}"/>
          </ac:spMkLst>
        </pc:spChg>
        <pc:spChg chg="del mod topLvl">
          <ac:chgData name="Nakka Sri Varsha" userId="1dafe23bc716148f" providerId="LiveId" clId="{D2CA746D-141C-4750-A880-9F3335039828}" dt="2022-12-07T08:34:24.666" v="6535" actId="478"/>
          <ac:spMkLst>
            <pc:docMk/>
            <pc:sldMk cId="2470487150" sldId="278"/>
            <ac:spMk id="39" creationId="{45C2B3B3-A26B-1C54-BFD9-F50B9A9AC07A}"/>
          </ac:spMkLst>
        </pc:spChg>
        <pc:spChg chg="del mod topLvl">
          <ac:chgData name="Nakka Sri Varsha" userId="1dafe23bc716148f" providerId="LiveId" clId="{D2CA746D-141C-4750-A880-9F3335039828}" dt="2022-12-07T08:34:24.666" v="6535" actId="478"/>
          <ac:spMkLst>
            <pc:docMk/>
            <pc:sldMk cId="2470487150" sldId="278"/>
            <ac:spMk id="40" creationId="{9B18567D-7CE7-C1A6-18F8-1680758EBEEC}"/>
          </ac:spMkLst>
        </pc:spChg>
        <pc:spChg chg="del mod topLvl">
          <ac:chgData name="Nakka Sri Varsha" userId="1dafe23bc716148f" providerId="LiveId" clId="{D2CA746D-141C-4750-A880-9F3335039828}" dt="2022-12-07T08:34:24.666" v="6535" actId="478"/>
          <ac:spMkLst>
            <pc:docMk/>
            <pc:sldMk cId="2470487150" sldId="278"/>
            <ac:spMk id="41" creationId="{DEF8D8CB-BE91-D7D0-3FA2-456C001D9202}"/>
          </ac:spMkLst>
        </pc:spChg>
        <pc:spChg chg="del mod topLvl">
          <ac:chgData name="Nakka Sri Varsha" userId="1dafe23bc716148f" providerId="LiveId" clId="{D2CA746D-141C-4750-A880-9F3335039828}" dt="2022-12-07T08:34:24.666" v="6535" actId="478"/>
          <ac:spMkLst>
            <pc:docMk/>
            <pc:sldMk cId="2470487150" sldId="278"/>
            <ac:spMk id="42" creationId="{33BBB0C5-AD3C-14D7-6265-1492D87725E3}"/>
          </ac:spMkLst>
        </pc:spChg>
        <pc:spChg chg="del mod topLvl">
          <ac:chgData name="Nakka Sri Varsha" userId="1dafe23bc716148f" providerId="LiveId" clId="{D2CA746D-141C-4750-A880-9F3335039828}" dt="2022-12-07T08:36:36.672" v="6601" actId="478"/>
          <ac:spMkLst>
            <pc:docMk/>
            <pc:sldMk cId="2470487150" sldId="278"/>
            <ac:spMk id="45" creationId="{FEC6650A-55A0-EF09-BD25-1387D9080DB1}"/>
          </ac:spMkLst>
        </pc:spChg>
        <pc:spChg chg="del mod topLvl">
          <ac:chgData name="Nakka Sri Varsha" userId="1dafe23bc716148f" providerId="LiveId" clId="{D2CA746D-141C-4750-A880-9F3335039828}" dt="2022-12-07T08:36:36.672" v="6601" actId="478"/>
          <ac:spMkLst>
            <pc:docMk/>
            <pc:sldMk cId="2470487150" sldId="278"/>
            <ac:spMk id="46" creationId="{15964E55-1571-0B79-8C49-7109D095B09F}"/>
          </ac:spMkLst>
        </pc:spChg>
        <pc:spChg chg="mod topLvl">
          <ac:chgData name="Nakka Sri Varsha" userId="1dafe23bc716148f" providerId="LiveId" clId="{D2CA746D-141C-4750-A880-9F3335039828}" dt="2022-12-07T09:25:54.448" v="6711" actId="165"/>
          <ac:spMkLst>
            <pc:docMk/>
            <pc:sldMk cId="2470487150" sldId="278"/>
            <ac:spMk id="48" creationId="{CB4FDF00-237C-04CF-0E1E-5B94CC37A1E2}"/>
          </ac:spMkLst>
        </pc:spChg>
        <pc:spChg chg="mod topLvl">
          <ac:chgData name="Nakka Sri Varsha" userId="1dafe23bc716148f" providerId="LiveId" clId="{D2CA746D-141C-4750-A880-9F3335039828}" dt="2022-12-07T09:25:54.448" v="6711" actId="165"/>
          <ac:spMkLst>
            <pc:docMk/>
            <pc:sldMk cId="2470487150" sldId="278"/>
            <ac:spMk id="49" creationId="{2AB8852B-1346-04B2-8C38-A4DB9843A0DC}"/>
          </ac:spMkLst>
        </pc:spChg>
        <pc:spChg chg="add mod">
          <ac:chgData name="Nakka Sri Varsha" userId="1dafe23bc716148f" providerId="LiveId" clId="{D2CA746D-141C-4750-A880-9F3335039828}" dt="2022-12-07T09:25:54.448" v="6711" actId="165"/>
          <ac:spMkLst>
            <pc:docMk/>
            <pc:sldMk cId="2470487150" sldId="278"/>
            <ac:spMk id="50" creationId="{342A86E6-8195-B248-9AD0-CCE392F1E36B}"/>
          </ac:spMkLst>
        </pc:spChg>
        <pc:spChg chg="add mod topLvl">
          <ac:chgData name="Nakka Sri Varsha" userId="1dafe23bc716148f" providerId="LiveId" clId="{D2CA746D-141C-4750-A880-9F3335039828}" dt="2022-12-07T10:09:50" v="6768" actId="1076"/>
          <ac:spMkLst>
            <pc:docMk/>
            <pc:sldMk cId="2470487150" sldId="278"/>
            <ac:spMk id="52" creationId="{AED82DB6-D522-C656-A70E-2891BBA79E5C}"/>
          </ac:spMkLst>
        </pc:spChg>
        <pc:spChg chg="add mod topLvl">
          <ac:chgData name="Nakka Sri Varsha" userId="1dafe23bc716148f" providerId="LiveId" clId="{D2CA746D-141C-4750-A880-9F3335039828}" dt="2022-12-07T10:10:34.020" v="6778" actId="1076"/>
          <ac:spMkLst>
            <pc:docMk/>
            <pc:sldMk cId="2470487150" sldId="278"/>
            <ac:spMk id="53" creationId="{844C979C-0E68-8CD8-39A6-97C640B41EEB}"/>
          </ac:spMkLst>
        </pc:spChg>
        <pc:spChg chg="add mod topLvl">
          <ac:chgData name="Nakka Sri Varsha" userId="1dafe23bc716148f" providerId="LiveId" clId="{D2CA746D-141C-4750-A880-9F3335039828}" dt="2022-12-07T09:27:12.735" v="6717" actId="1076"/>
          <ac:spMkLst>
            <pc:docMk/>
            <pc:sldMk cId="2470487150" sldId="278"/>
            <ac:spMk id="54" creationId="{25C36146-6D5F-442F-9B10-8928287B0560}"/>
          </ac:spMkLst>
        </pc:spChg>
        <pc:spChg chg="add mod topLvl">
          <ac:chgData name="Nakka Sri Varsha" userId="1dafe23bc716148f" providerId="LiveId" clId="{D2CA746D-141C-4750-A880-9F3335039828}" dt="2022-12-07T09:26:34.527" v="6713" actId="164"/>
          <ac:spMkLst>
            <pc:docMk/>
            <pc:sldMk cId="2470487150" sldId="278"/>
            <ac:spMk id="55" creationId="{24955145-3BEA-67D8-4D8B-48430C88C440}"/>
          </ac:spMkLst>
        </pc:spChg>
        <pc:spChg chg="add mod topLvl">
          <ac:chgData name="Nakka Sri Varsha" userId="1dafe23bc716148f" providerId="LiveId" clId="{D2CA746D-141C-4750-A880-9F3335039828}" dt="2022-12-07T09:26:34.527" v="6713" actId="164"/>
          <ac:spMkLst>
            <pc:docMk/>
            <pc:sldMk cId="2470487150" sldId="278"/>
            <ac:spMk id="64" creationId="{FDC31C9C-4E37-45C8-EF79-EB70C511164E}"/>
          </ac:spMkLst>
        </pc:spChg>
        <pc:spChg chg="add mod">
          <ac:chgData name="Nakka Sri Varsha" userId="1dafe23bc716148f" providerId="LiveId" clId="{D2CA746D-141C-4750-A880-9F3335039828}" dt="2022-12-07T09:27:02.923" v="6716" actId="1076"/>
          <ac:spMkLst>
            <pc:docMk/>
            <pc:sldMk cId="2470487150" sldId="278"/>
            <ac:spMk id="66" creationId="{3A739708-362E-2242-29B6-C3FCCB027F31}"/>
          </ac:spMkLst>
        </pc:spChg>
        <pc:spChg chg="mod">
          <ac:chgData name="Nakka Sri Varsha" userId="1dafe23bc716148f" providerId="LiveId" clId="{D2CA746D-141C-4750-A880-9F3335039828}" dt="2022-12-07T09:26:38.770" v="6714"/>
          <ac:spMkLst>
            <pc:docMk/>
            <pc:sldMk cId="2470487150" sldId="278"/>
            <ac:spMk id="69" creationId="{31684114-0F41-6D89-FB5C-936BE1C9985A}"/>
          </ac:spMkLst>
        </pc:spChg>
        <pc:spChg chg="mod">
          <ac:chgData name="Nakka Sri Varsha" userId="1dafe23bc716148f" providerId="LiveId" clId="{D2CA746D-141C-4750-A880-9F3335039828}" dt="2022-12-07T09:26:38.770" v="6714"/>
          <ac:spMkLst>
            <pc:docMk/>
            <pc:sldMk cId="2470487150" sldId="278"/>
            <ac:spMk id="71" creationId="{3B7A8D85-EE71-948C-4BC3-BAA3D80C7583}"/>
          </ac:spMkLst>
        </pc:spChg>
        <pc:spChg chg="add mod">
          <ac:chgData name="Nakka Sri Varsha" userId="1dafe23bc716148f" providerId="LiveId" clId="{D2CA746D-141C-4750-A880-9F3335039828}" dt="2022-12-07T09:31:56.806" v="6733" actId="1076"/>
          <ac:spMkLst>
            <pc:docMk/>
            <pc:sldMk cId="2470487150" sldId="278"/>
            <ac:spMk id="72" creationId="{E7E9A406-2F0C-8CD3-DA42-5DA65A15C065}"/>
          </ac:spMkLst>
        </pc:spChg>
        <pc:spChg chg="mod">
          <ac:chgData name="Nakka Sri Varsha" userId="1dafe23bc716148f" providerId="LiveId" clId="{D2CA746D-141C-4750-A880-9F3335039828}" dt="2022-12-07T09:32:00.966" v="6734"/>
          <ac:spMkLst>
            <pc:docMk/>
            <pc:sldMk cId="2470487150" sldId="278"/>
            <ac:spMk id="74" creationId="{E9EC2BF8-9FE4-4615-5B77-FFC620FA2BD1}"/>
          </ac:spMkLst>
        </pc:spChg>
        <pc:spChg chg="mod">
          <ac:chgData name="Nakka Sri Varsha" userId="1dafe23bc716148f" providerId="LiveId" clId="{D2CA746D-141C-4750-A880-9F3335039828}" dt="2022-12-07T09:32:00.966" v="6734"/>
          <ac:spMkLst>
            <pc:docMk/>
            <pc:sldMk cId="2470487150" sldId="278"/>
            <ac:spMk id="76" creationId="{ED331C93-5E79-F857-2564-9867A31F5E9A}"/>
          </ac:spMkLst>
        </pc:spChg>
        <pc:spChg chg="add mod">
          <ac:chgData name="Nakka Sri Varsha" userId="1dafe23bc716148f" providerId="LiveId" clId="{D2CA746D-141C-4750-A880-9F3335039828}" dt="2022-12-07T10:09:28.044" v="6766" actId="1076"/>
          <ac:spMkLst>
            <pc:docMk/>
            <pc:sldMk cId="2470487150" sldId="278"/>
            <ac:spMk id="77" creationId="{1ABA0740-6DD4-4738-5DC0-E6AB80F37ED8}"/>
          </ac:spMkLst>
        </pc:spChg>
        <pc:spChg chg="add mod">
          <ac:chgData name="Nakka Sri Varsha" userId="1dafe23bc716148f" providerId="LiveId" clId="{D2CA746D-141C-4750-A880-9F3335039828}" dt="2022-12-07T10:10:52.723" v="6782" actId="1076"/>
          <ac:spMkLst>
            <pc:docMk/>
            <pc:sldMk cId="2470487150" sldId="278"/>
            <ac:spMk id="78" creationId="{0EF1F672-1820-7D9B-3040-C8DCAF7D3473}"/>
          </ac:spMkLst>
        </pc:spChg>
        <pc:spChg chg="add mod">
          <ac:chgData name="Nakka Sri Varsha" userId="1dafe23bc716148f" providerId="LiveId" clId="{D2CA746D-141C-4750-A880-9F3335039828}" dt="2022-12-07T10:11:53.063" v="6802" actId="1076"/>
          <ac:spMkLst>
            <pc:docMk/>
            <pc:sldMk cId="2470487150" sldId="278"/>
            <ac:spMk id="79" creationId="{83690CB7-3A23-2734-02A7-B3935385CA85}"/>
          </ac:spMkLst>
        </pc:spChg>
        <pc:spChg chg="add mod">
          <ac:chgData name="Nakka Sri Varsha" userId="1dafe23bc716148f" providerId="LiveId" clId="{D2CA746D-141C-4750-A880-9F3335039828}" dt="2022-12-07T10:12:13.025" v="6804" actId="1076"/>
          <ac:spMkLst>
            <pc:docMk/>
            <pc:sldMk cId="2470487150" sldId="278"/>
            <ac:spMk id="80" creationId="{732A632A-93F7-3D1C-FABF-27770CECE1D8}"/>
          </ac:spMkLst>
        </pc:spChg>
        <pc:grpChg chg="add del mod topLvl">
          <ac:chgData name="Nakka Sri Varsha" userId="1dafe23bc716148f" providerId="LiveId" clId="{D2CA746D-141C-4750-A880-9F3335039828}" dt="2022-12-07T08:31:40.453" v="6471" actId="165"/>
          <ac:grpSpMkLst>
            <pc:docMk/>
            <pc:sldMk cId="2470487150" sldId="278"/>
            <ac:grpSpMk id="4" creationId="{6E2E60EB-2581-51EE-C6DB-FCBABF36264C}"/>
          </ac:grpSpMkLst>
        </pc:grpChg>
        <pc:grpChg chg="add del mod">
          <ac:chgData name="Nakka Sri Varsha" userId="1dafe23bc716148f" providerId="LiveId" clId="{D2CA746D-141C-4750-A880-9F3335039828}" dt="2022-12-07T06:34:36.451" v="6431" actId="165"/>
          <ac:grpSpMkLst>
            <pc:docMk/>
            <pc:sldMk cId="2470487150" sldId="278"/>
            <ac:grpSpMk id="16" creationId="{7F3DFD45-568B-0DE0-0FF1-555830D488C1}"/>
          </ac:grpSpMkLst>
        </pc:grpChg>
        <pc:grpChg chg="add del mod">
          <ac:chgData name="Nakka Sri Varsha" userId="1dafe23bc716148f" providerId="LiveId" clId="{D2CA746D-141C-4750-A880-9F3335039828}" dt="2022-12-07T08:34:08.742" v="6533" actId="165"/>
          <ac:grpSpMkLst>
            <pc:docMk/>
            <pc:sldMk cId="2470487150" sldId="278"/>
            <ac:grpSpMk id="19" creationId="{17BE08A1-5D69-9B35-8FC5-161C3A6C6DCA}"/>
          </ac:grpSpMkLst>
        </pc:grpChg>
        <pc:grpChg chg="add del mod topLvl">
          <ac:chgData name="Nakka Sri Varsha" userId="1dafe23bc716148f" providerId="LiveId" clId="{D2CA746D-141C-4750-A880-9F3335039828}" dt="2022-12-07T06:35:00.435" v="6434" actId="478"/>
          <ac:grpSpMkLst>
            <pc:docMk/>
            <pc:sldMk cId="2470487150" sldId="278"/>
            <ac:grpSpMk id="22" creationId="{83DFB31A-0F77-2B63-4AF4-83C722CF560C}"/>
          </ac:grpSpMkLst>
        </pc:grpChg>
        <pc:grpChg chg="add del mod">
          <ac:chgData name="Nakka Sri Varsha" userId="1dafe23bc716148f" providerId="LiveId" clId="{D2CA746D-141C-4750-A880-9F3335039828}" dt="2022-12-04T15:54:19.628" v="4721"/>
          <ac:grpSpMkLst>
            <pc:docMk/>
            <pc:sldMk cId="2470487150" sldId="278"/>
            <ac:grpSpMk id="26" creationId="{71C4297A-C606-D1D9-A1A7-792D0ED5367E}"/>
          </ac:grpSpMkLst>
        </pc:grpChg>
        <pc:grpChg chg="add del mod topLvl">
          <ac:chgData name="Nakka Sri Varsha" userId="1dafe23bc716148f" providerId="LiveId" clId="{D2CA746D-141C-4750-A880-9F3335039828}" dt="2022-12-07T08:32:16.159" v="6483" actId="478"/>
          <ac:grpSpMkLst>
            <pc:docMk/>
            <pc:sldMk cId="2470487150" sldId="278"/>
            <ac:grpSpMk id="30" creationId="{8ABD8FCD-197C-7F52-E14C-7B7D0CC04C6A}"/>
          </ac:grpSpMkLst>
        </pc:grpChg>
        <pc:grpChg chg="add mod topLvl">
          <ac:chgData name="Nakka Sri Varsha" userId="1dafe23bc716148f" providerId="LiveId" clId="{D2CA746D-141C-4750-A880-9F3335039828}" dt="2022-12-07T10:10:23.858" v="6776" actId="1076"/>
          <ac:grpSpMkLst>
            <pc:docMk/>
            <pc:sldMk cId="2470487150" sldId="278"/>
            <ac:grpSpMk id="51" creationId="{F876FDB4-4B06-8FB0-DF5C-DFD297480BD0}"/>
          </ac:grpSpMkLst>
        </pc:grpChg>
        <pc:grpChg chg="add del mod">
          <ac:chgData name="Nakka Sri Varsha" userId="1dafe23bc716148f" providerId="LiveId" clId="{D2CA746D-141C-4750-A880-9F3335039828}" dt="2022-12-07T09:25:54.448" v="6711" actId="165"/>
          <ac:grpSpMkLst>
            <pc:docMk/>
            <pc:sldMk cId="2470487150" sldId="278"/>
            <ac:grpSpMk id="65" creationId="{E0676A3A-8686-0F43-CD53-A2427969BCC3}"/>
          </ac:grpSpMkLst>
        </pc:grpChg>
        <pc:grpChg chg="add mod">
          <ac:chgData name="Nakka Sri Varsha" userId="1dafe23bc716148f" providerId="LiveId" clId="{D2CA746D-141C-4750-A880-9F3335039828}" dt="2022-12-07T09:26:34.527" v="6713" actId="164"/>
          <ac:grpSpMkLst>
            <pc:docMk/>
            <pc:sldMk cId="2470487150" sldId="278"/>
            <ac:grpSpMk id="67" creationId="{EDDCDC69-629A-D96D-5A7C-25B707753595}"/>
          </ac:grpSpMkLst>
        </pc:grpChg>
        <pc:grpChg chg="add mod">
          <ac:chgData name="Nakka Sri Varsha" userId="1dafe23bc716148f" providerId="LiveId" clId="{D2CA746D-141C-4750-A880-9F3335039828}" dt="2022-12-07T10:10:21.285" v="6775" actId="1076"/>
          <ac:grpSpMkLst>
            <pc:docMk/>
            <pc:sldMk cId="2470487150" sldId="278"/>
            <ac:grpSpMk id="68" creationId="{41BB4453-28C6-0482-4DEF-2DB4E830A083}"/>
          </ac:grpSpMkLst>
        </pc:grpChg>
        <pc:grpChg chg="add mod">
          <ac:chgData name="Nakka Sri Varsha" userId="1dafe23bc716148f" providerId="LiveId" clId="{D2CA746D-141C-4750-A880-9F3335039828}" dt="2022-12-07T10:10:09.243" v="6771" actId="1076"/>
          <ac:grpSpMkLst>
            <pc:docMk/>
            <pc:sldMk cId="2470487150" sldId="278"/>
            <ac:grpSpMk id="73" creationId="{EE1A32EB-C2BE-04BE-1D1C-B31ECC12E607}"/>
          </ac:grpSpMkLst>
        </pc:grpChg>
        <pc:picChg chg="mod">
          <ac:chgData name="Nakka Sri Varsha" userId="1dafe23bc716148f" providerId="LiveId" clId="{D2CA746D-141C-4750-A880-9F3335039828}" dt="2022-12-07T06:34:36.451" v="6431" actId="165"/>
          <ac:picMkLst>
            <pc:docMk/>
            <pc:sldMk cId="2470487150" sldId="278"/>
            <ac:picMk id="23" creationId="{442E7918-CDFB-F811-AE5D-3F259BF1D25D}"/>
          </ac:picMkLst>
        </pc:picChg>
        <pc:picChg chg="mod">
          <ac:chgData name="Nakka Sri Varsha" userId="1dafe23bc716148f" providerId="LiveId" clId="{D2CA746D-141C-4750-A880-9F3335039828}" dt="2022-12-04T15:54:19.119" v="4720" actId="1076"/>
          <ac:picMkLst>
            <pc:docMk/>
            <pc:sldMk cId="2470487150" sldId="278"/>
            <ac:picMk id="27" creationId="{2832CCB3-D12E-3DD6-4BFD-CB914F4709B2}"/>
          </ac:picMkLst>
        </pc:picChg>
        <pc:picChg chg="mod">
          <ac:chgData name="Nakka Sri Varsha" userId="1dafe23bc716148f" providerId="LiveId" clId="{D2CA746D-141C-4750-A880-9F3335039828}" dt="2022-12-07T06:34:36.451" v="6431" actId="165"/>
          <ac:picMkLst>
            <pc:docMk/>
            <pc:sldMk cId="2470487150" sldId="278"/>
            <ac:picMk id="31" creationId="{BA76FA8A-A78A-FAC8-92EF-98053B5ED43C}"/>
          </ac:picMkLst>
        </pc:picChg>
        <pc:picChg chg="del mod topLvl">
          <ac:chgData name="Nakka Sri Varsha" userId="1dafe23bc716148f" providerId="LiveId" clId="{D2CA746D-141C-4750-A880-9F3335039828}" dt="2022-12-07T08:36:36.672" v="6601" actId="478"/>
          <ac:picMkLst>
            <pc:docMk/>
            <pc:sldMk cId="2470487150" sldId="278"/>
            <ac:picMk id="44" creationId="{41B77064-F325-7995-0E97-8B4B8F9B6FF6}"/>
          </ac:picMkLst>
        </pc:picChg>
        <pc:picChg chg="mod topLvl">
          <ac:chgData name="Nakka Sri Varsha" userId="1dafe23bc716148f" providerId="LiveId" clId="{D2CA746D-141C-4750-A880-9F3335039828}" dt="2022-12-07T09:25:54.448" v="6711" actId="165"/>
          <ac:picMkLst>
            <pc:docMk/>
            <pc:sldMk cId="2470487150" sldId="278"/>
            <ac:picMk id="47" creationId="{504CD06D-1BC8-5F42-EC5A-652C60E487D7}"/>
          </ac:picMkLst>
        </pc:picChg>
        <pc:cxnChg chg="add del mod topLvl">
          <ac:chgData name="Nakka Sri Varsha" userId="1dafe23bc716148f" providerId="LiveId" clId="{D2CA746D-141C-4750-A880-9F3335039828}" dt="2022-12-07T08:32:16.159" v="6483" actId="478"/>
          <ac:cxnSpMkLst>
            <pc:docMk/>
            <pc:sldMk cId="2470487150" sldId="278"/>
            <ac:cxnSpMk id="18" creationId="{D0100879-A588-359F-33B5-6922E82E8620}"/>
          </ac:cxnSpMkLst>
        </pc:cxnChg>
        <pc:cxnChg chg="del mod topLvl">
          <ac:chgData name="Nakka Sri Varsha" userId="1dafe23bc716148f" providerId="LiveId" clId="{D2CA746D-141C-4750-A880-9F3335039828}" dt="2022-12-07T08:34:24.666" v="6535" actId="478"/>
          <ac:cxnSpMkLst>
            <pc:docMk/>
            <pc:sldMk cId="2470487150" sldId="278"/>
            <ac:cxnSpMk id="43" creationId="{2A5E43F9-69D0-E35F-D18B-1177CC9DE384}"/>
          </ac:cxnSpMkLst>
        </pc:cxnChg>
        <pc:cxnChg chg="add mod topLvl">
          <ac:chgData name="Nakka Sri Varsha" userId="1dafe23bc716148f" providerId="LiveId" clId="{D2CA746D-141C-4750-A880-9F3335039828}" dt="2022-12-07T09:26:34.527" v="6713" actId="164"/>
          <ac:cxnSpMkLst>
            <pc:docMk/>
            <pc:sldMk cId="2470487150" sldId="278"/>
            <ac:cxnSpMk id="57" creationId="{C97ADA1C-8E59-E1D2-1341-E8A2190A4642}"/>
          </ac:cxnSpMkLst>
        </pc:cxnChg>
        <pc:cxnChg chg="mod">
          <ac:chgData name="Nakka Sri Varsha" userId="1dafe23bc716148f" providerId="LiveId" clId="{D2CA746D-141C-4750-A880-9F3335039828}" dt="2022-12-07T09:26:38.770" v="6714"/>
          <ac:cxnSpMkLst>
            <pc:docMk/>
            <pc:sldMk cId="2470487150" sldId="278"/>
            <ac:cxnSpMk id="70" creationId="{541016B2-AB61-F146-2B1A-3F074D29A50E}"/>
          </ac:cxnSpMkLst>
        </pc:cxnChg>
        <pc:cxnChg chg="mod">
          <ac:chgData name="Nakka Sri Varsha" userId="1dafe23bc716148f" providerId="LiveId" clId="{D2CA746D-141C-4750-A880-9F3335039828}" dt="2022-12-07T09:32:00.966" v="6734"/>
          <ac:cxnSpMkLst>
            <pc:docMk/>
            <pc:sldMk cId="2470487150" sldId="278"/>
            <ac:cxnSpMk id="75" creationId="{5E271429-6D10-186C-4C51-453F8FBA406A}"/>
          </ac:cxnSpMkLst>
        </pc:cxnChg>
      </pc:sldChg>
      <pc:sldChg chg="addSp delSp modSp new mod ord">
        <pc:chgData name="Nakka Sri Varsha" userId="1dafe23bc716148f" providerId="LiveId" clId="{D2CA746D-141C-4750-A880-9F3335039828}" dt="2022-12-07T14:43:18.680" v="6876" actId="1076"/>
        <pc:sldMkLst>
          <pc:docMk/>
          <pc:sldMk cId="908632865" sldId="279"/>
        </pc:sldMkLst>
        <pc:spChg chg="add mod">
          <ac:chgData name="Nakka Sri Varsha" userId="1dafe23bc716148f" providerId="LiveId" clId="{D2CA746D-141C-4750-A880-9F3335039828}" dt="2022-11-24T01:07:17.219" v="2858" actId="1076"/>
          <ac:spMkLst>
            <pc:docMk/>
            <pc:sldMk cId="908632865" sldId="279"/>
            <ac:spMk id="2" creationId="{625772DB-D7C8-66A5-46BA-5F0053A4A192}"/>
          </ac:spMkLst>
        </pc:spChg>
        <pc:spChg chg="add del">
          <ac:chgData name="Nakka Sri Varsha" userId="1dafe23bc716148f" providerId="LiveId" clId="{D2CA746D-141C-4750-A880-9F3335039828}" dt="2022-11-24T01:07:36.219" v="2860" actId="478"/>
          <ac:spMkLst>
            <pc:docMk/>
            <pc:sldMk cId="908632865" sldId="279"/>
            <ac:spMk id="4" creationId="{47861030-49FD-9C12-0152-7731B6D9ECA1}"/>
          </ac:spMkLst>
        </pc:spChg>
        <pc:spChg chg="add mod topLvl">
          <ac:chgData name="Nakka Sri Varsha" userId="1dafe23bc716148f" providerId="LiveId" clId="{D2CA746D-141C-4750-A880-9F3335039828}" dt="2022-12-01T04:58:09.682" v="3793" actId="164"/>
          <ac:spMkLst>
            <pc:docMk/>
            <pc:sldMk cId="908632865" sldId="279"/>
            <ac:spMk id="5" creationId="{CA6911DF-7718-003B-02D7-5B934C722C41}"/>
          </ac:spMkLst>
        </pc:spChg>
        <pc:spChg chg="add mod topLvl">
          <ac:chgData name="Nakka Sri Varsha" userId="1dafe23bc716148f" providerId="LiveId" clId="{D2CA746D-141C-4750-A880-9F3335039828}" dt="2022-12-01T04:58:09.682" v="3793" actId="164"/>
          <ac:spMkLst>
            <pc:docMk/>
            <pc:sldMk cId="908632865" sldId="279"/>
            <ac:spMk id="6" creationId="{6EE62390-B0D3-F1BA-58CD-8DE2AB25BC77}"/>
          </ac:spMkLst>
        </pc:spChg>
        <pc:spChg chg="add del mod">
          <ac:chgData name="Nakka Sri Varsha" userId="1dafe23bc716148f" providerId="LiveId" clId="{D2CA746D-141C-4750-A880-9F3335039828}" dt="2022-11-24T01:15:33.917" v="2977"/>
          <ac:spMkLst>
            <pc:docMk/>
            <pc:sldMk cId="908632865" sldId="279"/>
            <ac:spMk id="7" creationId="{28203D36-6DA3-6EBF-FA7D-5307AE34A7DF}"/>
          </ac:spMkLst>
        </pc:spChg>
        <pc:spChg chg="add mod topLvl">
          <ac:chgData name="Nakka Sri Varsha" userId="1dafe23bc716148f" providerId="LiveId" clId="{D2CA746D-141C-4750-A880-9F3335039828}" dt="2022-12-01T04:58:09.682" v="3793" actId="164"/>
          <ac:spMkLst>
            <pc:docMk/>
            <pc:sldMk cId="908632865" sldId="279"/>
            <ac:spMk id="8" creationId="{F0B0DB1F-7A6C-0344-435F-D0B175031C98}"/>
          </ac:spMkLst>
        </pc:spChg>
        <pc:grpChg chg="add del mod">
          <ac:chgData name="Nakka Sri Varsha" userId="1dafe23bc716148f" providerId="LiveId" clId="{D2CA746D-141C-4750-A880-9F3335039828}" dt="2022-12-01T04:57:51.546" v="3792" actId="165"/>
          <ac:grpSpMkLst>
            <pc:docMk/>
            <pc:sldMk cId="908632865" sldId="279"/>
            <ac:grpSpMk id="3" creationId="{B7353FED-7ADE-9472-A0B7-110AE578122F}"/>
          </ac:grpSpMkLst>
        </pc:grpChg>
        <pc:grpChg chg="add mod">
          <ac:chgData name="Nakka Sri Varsha" userId="1dafe23bc716148f" providerId="LiveId" clId="{D2CA746D-141C-4750-A880-9F3335039828}" dt="2022-12-07T14:43:18.680" v="6876" actId="1076"/>
          <ac:grpSpMkLst>
            <pc:docMk/>
            <pc:sldMk cId="908632865" sldId="279"/>
            <ac:grpSpMk id="4" creationId="{825E6AC3-C4C0-92A0-5C32-7A17C9F10A9F}"/>
          </ac:grpSpMkLst>
        </pc:grpChg>
      </pc:sldChg>
      <pc:sldChg chg="new del">
        <pc:chgData name="Nakka Sri Varsha" userId="1dafe23bc716148f" providerId="LiveId" clId="{D2CA746D-141C-4750-A880-9F3335039828}" dt="2022-11-24T01:16:54.401" v="2979" actId="47"/>
        <pc:sldMkLst>
          <pc:docMk/>
          <pc:sldMk cId="3145282963" sldId="280"/>
        </pc:sldMkLst>
      </pc:sldChg>
      <pc:sldChg chg="addSp modSp new mod ord">
        <pc:chgData name="Nakka Sri Varsha" userId="1dafe23bc716148f" providerId="LiveId" clId="{D2CA746D-141C-4750-A880-9F3335039828}" dt="2022-12-06T06:43:13.927" v="4900" actId="1076"/>
        <pc:sldMkLst>
          <pc:docMk/>
          <pc:sldMk cId="3196590964" sldId="280"/>
        </pc:sldMkLst>
        <pc:spChg chg="mod">
          <ac:chgData name="Nakka Sri Varsha" userId="1dafe23bc716148f" providerId="LiveId" clId="{D2CA746D-141C-4750-A880-9F3335039828}" dt="2022-11-24T01:18:46.660" v="3058" actId="1076"/>
          <ac:spMkLst>
            <pc:docMk/>
            <pc:sldMk cId="3196590964" sldId="280"/>
            <ac:spMk id="2" creationId="{AC0622ED-3FC9-93E5-B9F9-1D8A90B712D6}"/>
          </ac:spMkLst>
        </pc:spChg>
        <pc:spChg chg="add mod">
          <ac:chgData name="Nakka Sri Varsha" userId="1dafe23bc716148f" providerId="LiveId" clId="{D2CA746D-141C-4750-A880-9F3335039828}" dt="2022-12-06T06:43:13.927" v="4900" actId="1076"/>
          <ac:spMkLst>
            <pc:docMk/>
            <pc:sldMk cId="3196590964" sldId="280"/>
            <ac:spMk id="3" creationId="{282ACF0B-D255-2D67-CEDD-BADF83F075BA}"/>
          </ac:spMkLst>
        </pc:spChg>
      </pc:sldChg>
      <pc:sldChg chg="addSp delSp modSp new mod">
        <pc:chgData name="Nakka Sri Varsha" userId="1dafe23bc716148f" providerId="LiveId" clId="{D2CA746D-141C-4750-A880-9F3335039828}" dt="2022-12-01T05:00:10.064" v="3804" actId="1076"/>
        <pc:sldMkLst>
          <pc:docMk/>
          <pc:sldMk cId="4214560873" sldId="281"/>
        </pc:sldMkLst>
        <pc:spChg chg="mod">
          <ac:chgData name="Nakka Sri Varsha" userId="1dafe23bc716148f" providerId="LiveId" clId="{D2CA746D-141C-4750-A880-9F3335039828}" dt="2022-12-01T05:00:10.064" v="3804" actId="1076"/>
          <ac:spMkLst>
            <pc:docMk/>
            <pc:sldMk cId="4214560873" sldId="281"/>
            <ac:spMk id="2" creationId="{EE386258-D3FF-AFC0-0C82-76DF5958F22C}"/>
          </ac:spMkLst>
        </pc:spChg>
        <pc:spChg chg="add mod">
          <ac:chgData name="Nakka Sri Varsha" userId="1dafe23bc716148f" providerId="LiveId" clId="{D2CA746D-141C-4750-A880-9F3335039828}" dt="2022-12-01T04:59:52.404" v="3802" actId="1076"/>
          <ac:spMkLst>
            <pc:docMk/>
            <pc:sldMk cId="4214560873" sldId="281"/>
            <ac:spMk id="3" creationId="{8142A86B-7AC9-EA8D-94E2-543E40746BAB}"/>
          </ac:spMkLst>
        </pc:spChg>
        <pc:picChg chg="add del mod">
          <ac:chgData name="Nakka Sri Varsha" userId="1dafe23bc716148f" providerId="LiveId" clId="{D2CA746D-141C-4750-A880-9F3335039828}" dt="2022-11-24T01:25:10.095" v="3075" actId="478"/>
          <ac:picMkLst>
            <pc:docMk/>
            <pc:sldMk cId="4214560873" sldId="281"/>
            <ac:picMk id="4" creationId="{10435E13-104D-73AF-980D-E149372EA3F9}"/>
          </ac:picMkLst>
        </pc:picChg>
      </pc:sldChg>
      <pc:sldChg chg="addSp modSp new mod">
        <pc:chgData name="Nakka Sri Varsha" userId="1dafe23bc716148f" providerId="LiveId" clId="{D2CA746D-141C-4750-A880-9F3335039828}" dt="2022-12-01T05:15:34.903" v="4331" actId="1076"/>
        <pc:sldMkLst>
          <pc:docMk/>
          <pc:sldMk cId="3114648561" sldId="282"/>
        </pc:sldMkLst>
        <pc:spChg chg="mod">
          <ac:chgData name="Nakka Sri Varsha" userId="1dafe23bc716148f" providerId="LiveId" clId="{D2CA746D-141C-4750-A880-9F3335039828}" dt="2022-11-30T09:53:10.109" v="3585" actId="20577"/>
          <ac:spMkLst>
            <pc:docMk/>
            <pc:sldMk cId="3114648561" sldId="282"/>
            <ac:spMk id="2" creationId="{B34F1CA8-32F7-A919-9271-C81022502760}"/>
          </ac:spMkLst>
        </pc:spChg>
        <pc:spChg chg="add mod">
          <ac:chgData name="Nakka Sri Varsha" userId="1dafe23bc716148f" providerId="LiveId" clId="{D2CA746D-141C-4750-A880-9F3335039828}" dt="2022-12-01T05:15:34.903" v="4331" actId="1076"/>
          <ac:spMkLst>
            <pc:docMk/>
            <pc:sldMk cId="3114648561" sldId="282"/>
            <ac:spMk id="3" creationId="{5BCF2253-BBEE-7D15-5920-169E8EFE1102}"/>
          </ac:spMkLst>
        </pc:spChg>
      </pc:sldChg>
      <pc:sldChg chg="addSp modSp new mod ord">
        <pc:chgData name="Nakka Sri Varsha" userId="1dafe23bc716148f" providerId="LiveId" clId="{D2CA746D-141C-4750-A880-9F3335039828}" dt="2022-12-01T07:15:54.342" v="4522"/>
        <pc:sldMkLst>
          <pc:docMk/>
          <pc:sldMk cId="2006941602" sldId="283"/>
        </pc:sldMkLst>
        <pc:spChg chg="mod">
          <ac:chgData name="Nakka Sri Varsha" userId="1dafe23bc716148f" providerId="LiveId" clId="{D2CA746D-141C-4750-A880-9F3335039828}" dt="2022-12-01T04:58:42.361" v="3796"/>
          <ac:spMkLst>
            <pc:docMk/>
            <pc:sldMk cId="2006941602" sldId="283"/>
            <ac:spMk id="2" creationId="{5B96D507-4A5C-CBDD-C031-118999C64C10}"/>
          </ac:spMkLst>
        </pc:spChg>
        <pc:spChg chg="add mod">
          <ac:chgData name="Nakka Sri Varsha" userId="1dafe23bc716148f" providerId="LiveId" clId="{D2CA746D-141C-4750-A880-9F3335039828}" dt="2022-12-01T05:00:01.491" v="3803" actId="1076"/>
          <ac:spMkLst>
            <pc:docMk/>
            <pc:sldMk cId="2006941602" sldId="283"/>
            <ac:spMk id="3" creationId="{E543D185-26E6-440A-557C-306F4F725B8C}"/>
          </ac:spMkLst>
        </pc:spChg>
      </pc:sldChg>
      <pc:sldChg chg="addSp modSp new mod">
        <pc:chgData name="Nakka Sri Varsha" userId="1dafe23bc716148f" providerId="LiveId" clId="{D2CA746D-141C-4750-A880-9F3335039828}" dt="2022-12-01T05:09:35.975" v="4145" actId="20577"/>
        <pc:sldMkLst>
          <pc:docMk/>
          <pc:sldMk cId="3713054391" sldId="284"/>
        </pc:sldMkLst>
        <pc:spChg chg="mod">
          <ac:chgData name="Nakka Sri Varsha" userId="1dafe23bc716148f" providerId="LiveId" clId="{D2CA746D-141C-4750-A880-9F3335039828}" dt="2022-12-01T05:01:26.226" v="3827" actId="20577"/>
          <ac:spMkLst>
            <pc:docMk/>
            <pc:sldMk cId="3713054391" sldId="284"/>
            <ac:spMk id="2" creationId="{AF7F283A-991B-94B1-B703-D74C8A4396FE}"/>
          </ac:spMkLst>
        </pc:spChg>
        <pc:spChg chg="add mod">
          <ac:chgData name="Nakka Sri Varsha" userId="1dafe23bc716148f" providerId="LiveId" clId="{D2CA746D-141C-4750-A880-9F3335039828}" dt="2022-12-01T05:09:35.975" v="4145" actId="20577"/>
          <ac:spMkLst>
            <pc:docMk/>
            <pc:sldMk cId="3713054391" sldId="284"/>
            <ac:spMk id="3" creationId="{59818C44-72D8-5597-E822-E29ADD20803D}"/>
          </ac:spMkLst>
        </pc:spChg>
      </pc:sldChg>
      <pc:sldChg chg="addSp modSp new mod">
        <pc:chgData name="Nakka Sri Varsha" userId="1dafe23bc716148f" providerId="LiveId" clId="{D2CA746D-141C-4750-A880-9F3335039828}" dt="2022-12-01T05:20:07.080" v="4518" actId="20577"/>
        <pc:sldMkLst>
          <pc:docMk/>
          <pc:sldMk cId="3991233222" sldId="285"/>
        </pc:sldMkLst>
        <pc:spChg chg="mod">
          <ac:chgData name="Nakka Sri Varsha" userId="1dafe23bc716148f" providerId="LiveId" clId="{D2CA746D-141C-4750-A880-9F3335039828}" dt="2022-12-01T05:11:47.671" v="4170" actId="20577"/>
          <ac:spMkLst>
            <pc:docMk/>
            <pc:sldMk cId="3991233222" sldId="285"/>
            <ac:spMk id="2" creationId="{D2C0A0A5-E207-2A15-A0CD-696AB5814A3B}"/>
          </ac:spMkLst>
        </pc:spChg>
        <pc:spChg chg="add mod">
          <ac:chgData name="Nakka Sri Varsha" userId="1dafe23bc716148f" providerId="LiveId" clId="{D2CA746D-141C-4750-A880-9F3335039828}" dt="2022-12-01T05:20:07.080" v="4518" actId="20577"/>
          <ac:spMkLst>
            <pc:docMk/>
            <pc:sldMk cId="3991233222" sldId="285"/>
            <ac:spMk id="3" creationId="{532A7ECF-B5CC-23AF-887C-C3628EC4003C}"/>
          </ac:spMkLst>
        </pc:spChg>
      </pc:sldChg>
      <pc:sldChg chg="addSp modSp new mod">
        <pc:chgData name="Nakka Sri Varsha" userId="1dafe23bc716148f" providerId="LiveId" clId="{D2CA746D-141C-4750-A880-9F3335039828}" dt="2022-12-01T07:28:22.917" v="4566" actId="1076"/>
        <pc:sldMkLst>
          <pc:docMk/>
          <pc:sldMk cId="2236439447" sldId="286"/>
        </pc:sldMkLst>
        <pc:spChg chg="mod">
          <ac:chgData name="Nakka Sri Varsha" userId="1dafe23bc716148f" providerId="LiveId" clId="{D2CA746D-141C-4750-A880-9F3335039828}" dt="2022-12-01T07:26:43.483" v="4525"/>
          <ac:spMkLst>
            <pc:docMk/>
            <pc:sldMk cId="2236439447" sldId="286"/>
            <ac:spMk id="3" creationId="{1025673A-E6E9-3B21-F063-9DFD6A521961}"/>
          </ac:spMkLst>
        </pc:spChg>
        <pc:spChg chg="mod">
          <ac:chgData name="Nakka Sri Varsha" userId="1dafe23bc716148f" providerId="LiveId" clId="{D2CA746D-141C-4750-A880-9F3335039828}" dt="2022-12-01T07:27:05.561" v="4533" actId="20577"/>
          <ac:spMkLst>
            <pc:docMk/>
            <pc:sldMk cId="2236439447" sldId="286"/>
            <ac:spMk id="4" creationId="{6F9A24CF-E11E-C42A-73F8-851435C2AD62}"/>
          </ac:spMkLst>
        </pc:spChg>
        <pc:spChg chg="mod">
          <ac:chgData name="Nakka Sri Varsha" userId="1dafe23bc716148f" providerId="LiveId" clId="{D2CA746D-141C-4750-A880-9F3335039828}" dt="2022-12-01T07:26:43.483" v="4525"/>
          <ac:spMkLst>
            <pc:docMk/>
            <pc:sldMk cId="2236439447" sldId="286"/>
            <ac:spMk id="5" creationId="{FC2796AA-2AB2-EA4E-04BE-D12C579A938F}"/>
          </ac:spMkLst>
        </pc:spChg>
        <pc:spChg chg="add mod">
          <ac:chgData name="Nakka Sri Varsha" userId="1dafe23bc716148f" providerId="LiveId" clId="{D2CA746D-141C-4750-A880-9F3335039828}" dt="2022-12-01T07:28:22.917" v="4566" actId="1076"/>
          <ac:spMkLst>
            <pc:docMk/>
            <pc:sldMk cId="2236439447" sldId="286"/>
            <ac:spMk id="6" creationId="{0414E037-99F4-0735-EB8C-5A14849411CF}"/>
          </ac:spMkLst>
        </pc:spChg>
        <pc:grpChg chg="add mod">
          <ac:chgData name="Nakka Sri Varsha" userId="1dafe23bc716148f" providerId="LiveId" clId="{D2CA746D-141C-4750-A880-9F3335039828}" dt="2022-12-01T07:26:49.122" v="4526" actId="1076"/>
          <ac:grpSpMkLst>
            <pc:docMk/>
            <pc:sldMk cId="2236439447" sldId="286"/>
            <ac:grpSpMk id="2" creationId="{F3841D2A-3859-EDC1-0E74-29A2AB1F3A31}"/>
          </ac:grpSpMkLst>
        </pc:grpChg>
      </pc:sldChg>
      <pc:sldChg chg="delSp modSp new mod">
        <pc:chgData name="Nakka Sri Varsha" userId="1dafe23bc716148f" providerId="LiveId" clId="{D2CA746D-141C-4750-A880-9F3335039828}" dt="2022-12-04T15:05:24.458" v="4587" actId="1076"/>
        <pc:sldMkLst>
          <pc:docMk/>
          <pc:sldMk cId="1094206000" sldId="287"/>
        </pc:sldMkLst>
        <pc:spChg chg="mod">
          <ac:chgData name="Nakka Sri Varsha" userId="1dafe23bc716148f" providerId="LiveId" clId="{D2CA746D-141C-4750-A880-9F3335039828}" dt="2022-12-04T15:05:24.458" v="4587" actId="1076"/>
          <ac:spMkLst>
            <pc:docMk/>
            <pc:sldMk cId="1094206000" sldId="287"/>
            <ac:spMk id="2" creationId="{87122B7E-D002-DD36-875B-27EADC7DCA86}"/>
          </ac:spMkLst>
        </pc:spChg>
        <pc:spChg chg="del mod">
          <ac:chgData name="Nakka Sri Varsha" userId="1dafe23bc716148f" providerId="LiveId" clId="{D2CA746D-141C-4750-A880-9F3335039828}" dt="2022-12-04T15:04:07.336" v="4577" actId="478"/>
          <ac:spMkLst>
            <pc:docMk/>
            <pc:sldMk cId="1094206000" sldId="287"/>
            <ac:spMk id="3" creationId="{F459D694-7DAD-7106-6263-47CF3DE1096F}"/>
          </ac:spMkLst>
        </pc:spChg>
      </pc:sldChg>
      <pc:sldChg chg="addSp modSp new mod ord">
        <pc:chgData name="Nakka Sri Varsha" userId="1dafe23bc716148f" providerId="LiveId" clId="{D2CA746D-141C-4750-A880-9F3335039828}" dt="2022-12-07T15:46:45.084" v="6883"/>
        <pc:sldMkLst>
          <pc:docMk/>
          <pc:sldMk cId="362462828" sldId="288"/>
        </pc:sldMkLst>
        <pc:spChg chg="add mod">
          <ac:chgData name="Nakka Sri Varsha" userId="1dafe23bc716148f" providerId="LiveId" clId="{D2CA746D-141C-4750-A880-9F3335039828}" dt="2022-12-07T05:27:47.449" v="5011" actId="20577"/>
          <ac:spMkLst>
            <pc:docMk/>
            <pc:sldMk cId="362462828" sldId="288"/>
            <ac:spMk id="2" creationId="{0EE92019-B2DF-F9C1-4182-0EEF122C1F84}"/>
          </ac:spMkLst>
        </pc:spChg>
        <pc:spChg chg="mod">
          <ac:chgData name="Nakka Sri Varsha" userId="1dafe23bc716148f" providerId="LiveId" clId="{D2CA746D-141C-4750-A880-9F3335039828}" dt="2022-12-04T15:36:02.770" v="4626"/>
          <ac:spMkLst>
            <pc:docMk/>
            <pc:sldMk cId="362462828" sldId="288"/>
            <ac:spMk id="4" creationId="{F5F9D38F-25A7-B6B5-02A4-5F4AE65FD1D2}"/>
          </ac:spMkLst>
        </pc:spChg>
        <pc:spChg chg="mod">
          <ac:chgData name="Nakka Sri Varsha" userId="1dafe23bc716148f" providerId="LiveId" clId="{D2CA746D-141C-4750-A880-9F3335039828}" dt="2022-12-04T15:36:02.770" v="4626"/>
          <ac:spMkLst>
            <pc:docMk/>
            <pc:sldMk cId="362462828" sldId="288"/>
            <ac:spMk id="5" creationId="{17B19867-7946-DDD3-238B-79924BA82627}"/>
          </ac:spMkLst>
        </pc:spChg>
        <pc:spChg chg="mod">
          <ac:chgData name="Nakka Sri Varsha" userId="1dafe23bc716148f" providerId="LiveId" clId="{D2CA746D-141C-4750-A880-9F3335039828}" dt="2022-12-04T15:36:02.770" v="4626"/>
          <ac:spMkLst>
            <pc:docMk/>
            <pc:sldMk cId="362462828" sldId="288"/>
            <ac:spMk id="6" creationId="{CE0258ED-3DBA-A8A9-FF75-59A29FB97584}"/>
          </ac:spMkLst>
        </pc:spChg>
        <pc:spChg chg="mod">
          <ac:chgData name="Nakka Sri Varsha" userId="1dafe23bc716148f" providerId="LiveId" clId="{D2CA746D-141C-4750-A880-9F3335039828}" dt="2022-12-04T15:36:02.770" v="4626"/>
          <ac:spMkLst>
            <pc:docMk/>
            <pc:sldMk cId="362462828" sldId="288"/>
            <ac:spMk id="7" creationId="{8812D16D-5485-9AA6-B951-A5E5C4304409}"/>
          </ac:spMkLst>
        </pc:spChg>
        <pc:spChg chg="mod">
          <ac:chgData name="Nakka Sri Varsha" userId="1dafe23bc716148f" providerId="LiveId" clId="{D2CA746D-141C-4750-A880-9F3335039828}" dt="2022-12-04T15:36:02.770" v="4626"/>
          <ac:spMkLst>
            <pc:docMk/>
            <pc:sldMk cId="362462828" sldId="288"/>
            <ac:spMk id="8" creationId="{E5ECEC9A-3113-311C-73F0-C2D5C812CE84}"/>
          </ac:spMkLst>
        </pc:spChg>
        <pc:spChg chg="mod">
          <ac:chgData name="Nakka Sri Varsha" userId="1dafe23bc716148f" providerId="LiveId" clId="{D2CA746D-141C-4750-A880-9F3335039828}" dt="2022-12-04T15:36:02.770" v="4626"/>
          <ac:spMkLst>
            <pc:docMk/>
            <pc:sldMk cId="362462828" sldId="288"/>
            <ac:spMk id="9" creationId="{6D19A404-C0EA-01E5-04EA-664D74A56EA7}"/>
          </ac:spMkLst>
        </pc:spChg>
        <pc:spChg chg="mod">
          <ac:chgData name="Nakka Sri Varsha" userId="1dafe23bc716148f" providerId="LiveId" clId="{D2CA746D-141C-4750-A880-9F3335039828}" dt="2022-12-04T15:53:20.126" v="4712"/>
          <ac:spMkLst>
            <pc:docMk/>
            <pc:sldMk cId="362462828" sldId="288"/>
            <ac:spMk id="12" creationId="{351B8963-533D-BC11-B8E9-203AEAB463F3}"/>
          </ac:spMkLst>
        </pc:spChg>
        <pc:spChg chg="mod">
          <ac:chgData name="Nakka Sri Varsha" userId="1dafe23bc716148f" providerId="LiveId" clId="{D2CA746D-141C-4750-A880-9F3335039828}" dt="2022-12-04T15:53:20.126" v="4712"/>
          <ac:spMkLst>
            <pc:docMk/>
            <pc:sldMk cId="362462828" sldId="288"/>
            <ac:spMk id="13" creationId="{B157EF03-3894-52BC-9CF5-5CA8DCC96C65}"/>
          </ac:spMkLst>
        </pc:spChg>
        <pc:grpChg chg="add mod">
          <ac:chgData name="Nakka Sri Varsha" userId="1dafe23bc716148f" providerId="LiveId" clId="{D2CA746D-141C-4750-A880-9F3335039828}" dt="2022-12-04T18:18:16.627" v="4863" actId="164"/>
          <ac:grpSpMkLst>
            <pc:docMk/>
            <pc:sldMk cId="362462828" sldId="288"/>
            <ac:grpSpMk id="3" creationId="{17533DB3-D9AB-DF0B-8414-8DF76C456FC4}"/>
          </ac:grpSpMkLst>
        </pc:grpChg>
        <pc:grpChg chg="add mod">
          <ac:chgData name="Nakka Sri Varsha" userId="1dafe23bc716148f" providerId="LiveId" clId="{D2CA746D-141C-4750-A880-9F3335039828}" dt="2022-12-04T18:18:16.627" v="4863" actId="164"/>
          <ac:grpSpMkLst>
            <pc:docMk/>
            <pc:sldMk cId="362462828" sldId="288"/>
            <ac:grpSpMk id="10" creationId="{2B7E0070-2EB5-7E3D-9694-EFD222B2A9E9}"/>
          </ac:grpSpMkLst>
        </pc:grpChg>
        <pc:grpChg chg="add mod">
          <ac:chgData name="Nakka Sri Varsha" userId="1dafe23bc716148f" providerId="LiveId" clId="{D2CA746D-141C-4750-A880-9F3335039828}" dt="2022-12-04T18:18:22.024" v="4864" actId="14100"/>
          <ac:grpSpMkLst>
            <pc:docMk/>
            <pc:sldMk cId="362462828" sldId="288"/>
            <ac:grpSpMk id="14" creationId="{192DCD9D-A53B-848E-051F-B5D614C41BE9}"/>
          </ac:grpSpMkLst>
        </pc:grpChg>
        <pc:picChg chg="mod">
          <ac:chgData name="Nakka Sri Varsha" userId="1dafe23bc716148f" providerId="LiveId" clId="{D2CA746D-141C-4750-A880-9F3335039828}" dt="2022-12-04T15:53:20.126" v="4712"/>
          <ac:picMkLst>
            <pc:docMk/>
            <pc:sldMk cId="362462828" sldId="288"/>
            <ac:picMk id="11" creationId="{0B64C59D-E68D-B69B-34ED-D4917BEB27F7}"/>
          </ac:picMkLst>
        </pc:picChg>
      </pc:sldChg>
      <pc:sldChg chg="addSp delSp modSp new mod">
        <pc:chgData name="Nakka Sri Varsha" userId="1dafe23bc716148f" providerId="LiveId" clId="{D2CA746D-141C-4750-A880-9F3335039828}" dt="2022-12-07T06:00:23.062" v="5352" actId="255"/>
        <pc:sldMkLst>
          <pc:docMk/>
          <pc:sldMk cId="1035984139" sldId="289"/>
        </pc:sldMkLst>
        <pc:spChg chg="add mod">
          <ac:chgData name="Nakka Sri Varsha" userId="1dafe23bc716148f" providerId="LiveId" clId="{D2CA746D-141C-4750-A880-9F3335039828}" dt="2022-12-07T05:50:43.863" v="5257" actId="20577"/>
          <ac:spMkLst>
            <pc:docMk/>
            <pc:sldMk cId="1035984139" sldId="289"/>
            <ac:spMk id="2" creationId="{E2157673-5312-7E47-BB56-CC93B36C4817}"/>
          </ac:spMkLst>
        </pc:spChg>
        <pc:spChg chg="add del mod">
          <ac:chgData name="Nakka Sri Varsha" userId="1dafe23bc716148f" providerId="LiveId" clId="{D2CA746D-141C-4750-A880-9F3335039828}" dt="2022-12-04T15:52:35.192" v="4700" actId="478"/>
          <ac:spMkLst>
            <pc:docMk/>
            <pc:sldMk cId="1035984139" sldId="289"/>
            <ac:spMk id="3" creationId="{2D9CEC2E-D543-511C-45FE-41D969F77738}"/>
          </ac:spMkLst>
        </pc:spChg>
        <pc:spChg chg="add del mod">
          <ac:chgData name="Nakka Sri Varsha" userId="1dafe23bc716148f" providerId="LiveId" clId="{D2CA746D-141C-4750-A880-9F3335039828}" dt="2022-12-04T15:52:35.192" v="4700" actId="478"/>
          <ac:spMkLst>
            <pc:docMk/>
            <pc:sldMk cId="1035984139" sldId="289"/>
            <ac:spMk id="4" creationId="{48E77588-6E05-A62E-FEC7-1A92B6644B74}"/>
          </ac:spMkLst>
        </pc:spChg>
        <pc:spChg chg="mod">
          <ac:chgData name="Nakka Sri Varsha" userId="1dafe23bc716148f" providerId="LiveId" clId="{D2CA746D-141C-4750-A880-9F3335039828}" dt="2022-12-07T05:44:01.769" v="5156"/>
          <ac:spMkLst>
            <pc:docMk/>
            <pc:sldMk cId="1035984139" sldId="289"/>
            <ac:spMk id="5" creationId="{0125401B-206E-5CE4-7BE3-C80C31387DD7}"/>
          </ac:spMkLst>
        </pc:spChg>
        <pc:spChg chg="add del mod">
          <ac:chgData name="Nakka Sri Varsha" userId="1dafe23bc716148f" providerId="LiveId" clId="{D2CA746D-141C-4750-A880-9F3335039828}" dt="2022-12-04T15:52:35.192" v="4700" actId="478"/>
          <ac:spMkLst>
            <pc:docMk/>
            <pc:sldMk cId="1035984139" sldId="289"/>
            <ac:spMk id="5" creationId="{7CF460D0-C28C-35A8-08C9-205BF0352F1F}"/>
          </ac:spMkLst>
        </pc:spChg>
        <pc:spChg chg="add del mod">
          <ac:chgData name="Nakka Sri Varsha" userId="1dafe23bc716148f" providerId="LiveId" clId="{D2CA746D-141C-4750-A880-9F3335039828}" dt="2022-12-04T15:52:35.192" v="4700" actId="478"/>
          <ac:spMkLst>
            <pc:docMk/>
            <pc:sldMk cId="1035984139" sldId="289"/>
            <ac:spMk id="6" creationId="{141B05F4-1DA4-EE97-3DA6-2028920DCD34}"/>
          </ac:spMkLst>
        </pc:spChg>
        <pc:spChg chg="mod">
          <ac:chgData name="Nakka Sri Varsha" userId="1dafe23bc716148f" providerId="LiveId" clId="{D2CA746D-141C-4750-A880-9F3335039828}" dt="2022-12-07T05:44:01.769" v="5156"/>
          <ac:spMkLst>
            <pc:docMk/>
            <pc:sldMk cId="1035984139" sldId="289"/>
            <ac:spMk id="6" creationId="{B1CE2F3D-D949-7E0B-06E6-44E54F3B4A44}"/>
          </ac:spMkLst>
        </pc:spChg>
        <pc:spChg chg="add del mod">
          <ac:chgData name="Nakka Sri Varsha" userId="1dafe23bc716148f" providerId="LiveId" clId="{D2CA746D-141C-4750-A880-9F3335039828}" dt="2022-12-04T15:52:35.192" v="4700" actId="478"/>
          <ac:spMkLst>
            <pc:docMk/>
            <pc:sldMk cId="1035984139" sldId="289"/>
            <ac:spMk id="7" creationId="{90CD4A3E-5381-7BA8-9538-31AF29C4AA06}"/>
          </ac:spMkLst>
        </pc:spChg>
        <pc:spChg chg="mod">
          <ac:chgData name="Nakka Sri Varsha" userId="1dafe23bc716148f" providerId="LiveId" clId="{D2CA746D-141C-4750-A880-9F3335039828}" dt="2022-12-07T05:44:02.731" v="5157"/>
          <ac:spMkLst>
            <pc:docMk/>
            <pc:sldMk cId="1035984139" sldId="289"/>
            <ac:spMk id="9" creationId="{1D642AAB-4261-04E4-D0B9-661F9A9111F3}"/>
          </ac:spMkLst>
        </pc:spChg>
        <pc:spChg chg="add del mod">
          <ac:chgData name="Nakka Sri Varsha" userId="1dafe23bc716148f" providerId="LiveId" clId="{D2CA746D-141C-4750-A880-9F3335039828}" dt="2022-12-04T15:52:40.291" v="4702" actId="478"/>
          <ac:spMkLst>
            <pc:docMk/>
            <pc:sldMk cId="1035984139" sldId="289"/>
            <ac:spMk id="9" creationId="{4E3ECC8D-11D6-24CC-41D7-CB689A7FFA95}"/>
          </ac:spMkLst>
        </pc:spChg>
        <pc:spChg chg="add del mod">
          <ac:chgData name="Nakka Sri Varsha" userId="1dafe23bc716148f" providerId="LiveId" clId="{D2CA746D-141C-4750-A880-9F3335039828}" dt="2022-12-04T15:52:40.291" v="4702" actId="478"/>
          <ac:spMkLst>
            <pc:docMk/>
            <pc:sldMk cId="1035984139" sldId="289"/>
            <ac:spMk id="10" creationId="{A6884CBC-9BA4-E223-F966-0D524E3E072E}"/>
          </ac:spMkLst>
        </pc:spChg>
        <pc:spChg chg="mod">
          <ac:chgData name="Nakka Sri Varsha" userId="1dafe23bc716148f" providerId="LiveId" clId="{D2CA746D-141C-4750-A880-9F3335039828}" dt="2022-12-07T05:44:02.731" v="5157"/>
          <ac:spMkLst>
            <pc:docMk/>
            <pc:sldMk cId="1035984139" sldId="289"/>
            <ac:spMk id="10" creationId="{EDB91EE7-01E5-743A-62E1-BD1AF190544D}"/>
          </ac:spMkLst>
        </pc:spChg>
        <pc:spChg chg="add del mod">
          <ac:chgData name="Nakka Sri Varsha" userId="1dafe23bc716148f" providerId="LiveId" clId="{D2CA746D-141C-4750-A880-9F3335039828}" dt="2022-12-04T15:52:40.291" v="4702" actId="478"/>
          <ac:spMkLst>
            <pc:docMk/>
            <pc:sldMk cId="1035984139" sldId="289"/>
            <ac:spMk id="11" creationId="{1492B7E9-DEB0-27BF-8AA4-58F2800E7EDF}"/>
          </ac:spMkLst>
        </pc:spChg>
        <pc:spChg chg="add mod">
          <ac:chgData name="Nakka Sri Varsha" userId="1dafe23bc716148f" providerId="LiveId" clId="{D2CA746D-141C-4750-A880-9F3335039828}" dt="2022-12-07T05:50:48.097" v="5258" actId="20577"/>
          <ac:spMkLst>
            <pc:docMk/>
            <pc:sldMk cId="1035984139" sldId="289"/>
            <ac:spMk id="11" creationId="{62D6B749-67CF-DC42-B010-9E8BDF48834B}"/>
          </ac:spMkLst>
        </pc:spChg>
        <pc:spChg chg="add del mod">
          <ac:chgData name="Nakka Sri Varsha" userId="1dafe23bc716148f" providerId="LiveId" clId="{D2CA746D-141C-4750-A880-9F3335039828}" dt="2022-12-04T15:52:40.291" v="4702" actId="478"/>
          <ac:spMkLst>
            <pc:docMk/>
            <pc:sldMk cId="1035984139" sldId="289"/>
            <ac:spMk id="12" creationId="{66A0FA26-86F0-7776-D3F8-603FED1AFA70}"/>
          </ac:spMkLst>
        </pc:spChg>
        <pc:spChg chg="add mod">
          <ac:chgData name="Nakka Sri Varsha" userId="1dafe23bc716148f" providerId="LiveId" clId="{D2CA746D-141C-4750-A880-9F3335039828}" dt="2022-12-07T05:51:14.180" v="5269" actId="207"/>
          <ac:spMkLst>
            <pc:docMk/>
            <pc:sldMk cId="1035984139" sldId="289"/>
            <ac:spMk id="12" creationId="{AEA3D541-DE26-93F5-442C-608DCE6EF05B}"/>
          </ac:spMkLst>
        </pc:spChg>
        <pc:spChg chg="add del mod">
          <ac:chgData name="Nakka Sri Varsha" userId="1dafe23bc716148f" providerId="LiveId" clId="{D2CA746D-141C-4750-A880-9F3335039828}" dt="2022-12-07T05:58:33.995" v="5294" actId="478"/>
          <ac:spMkLst>
            <pc:docMk/>
            <pc:sldMk cId="1035984139" sldId="289"/>
            <ac:spMk id="13" creationId="{03C5AE75-4411-B5F2-CBAA-43533887C217}"/>
          </ac:spMkLst>
        </pc:spChg>
        <pc:spChg chg="add del mod">
          <ac:chgData name="Nakka Sri Varsha" userId="1dafe23bc716148f" providerId="LiveId" clId="{D2CA746D-141C-4750-A880-9F3335039828}" dt="2022-12-04T15:52:40.291" v="4702" actId="478"/>
          <ac:spMkLst>
            <pc:docMk/>
            <pc:sldMk cId="1035984139" sldId="289"/>
            <ac:spMk id="13" creationId="{05949C68-9357-ACB1-BC05-882672C2D058}"/>
          </ac:spMkLst>
        </pc:spChg>
        <pc:spChg chg="add mod">
          <ac:chgData name="Nakka Sri Varsha" userId="1dafe23bc716148f" providerId="LiveId" clId="{D2CA746D-141C-4750-A880-9F3335039828}" dt="2022-12-07T06:00:23.062" v="5352" actId="255"/>
          <ac:spMkLst>
            <pc:docMk/>
            <pc:sldMk cId="1035984139" sldId="289"/>
            <ac:spMk id="14" creationId="{806E5460-73A3-C01C-86A9-C181AD48B42F}"/>
          </ac:spMkLst>
        </pc:spChg>
        <pc:spChg chg="add mod">
          <ac:chgData name="Nakka Sri Varsha" userId="1dafe23bc716148f" providerId="LiveId" clId="{D2CA746D-141C-4750-A880-9F3335039828}" dt="2022-12-04T15:53:11.306" v="4710" actId="164"/>
          <ac:spMkLst>
            <pc:docMk/>
            <pc:sldMk cId="1035984139" sldId="289"/>
            <ac:spMk id="15" creationId="{BDB7540A-9F97-65D6-FFAB-A628FC2E81E0}"/>
          </ac:spMkLst>
        </pc:spChg>
        <pc:spChg chg="add mod">
          <ac:chgData name="Nakka Sri Varsha" userId="1dafe23bc716148f" providerId="LiveId" clId="{D2CA746D-141C-4750-A880-9F3335039828}" dt="2022-12-07T05:59:21.662" v="5331" actId="20577"/>
          <ac:spMkLst>
            <pc:docMk/>
            <pc:sldMk cId="1035984139" sldId="289"/>
            <ac:spMk id="15" creationId="{F40F04D1-129F-0522-4054-12DE36D88B45}"/>
          </ac:spMkLst>
        </pc:spChg>
        <pc:spChg chg="add mod">
          <ac:chgData name="Nakka Sri Varsha" userId="1dafe23bc716148f" providerId="LiveId" clId="{D2CA746D-141C-4750-A880-9F3335039828}" dt="2022-12-04T15:53:11.306" v="4710" actId="164"/>
          <ac:spMkLst>
            <pc:docMk/>
            <pc:sldMk cId="1035984139" sldId="289"/>
            <ac:spMk id="16" creationId="{B1AE09FC-FF34-7327-30E0-A47BA2ED4B10}"/>
          </ac:spMkLst>
        </pc:spChg>
        <pc:spChg chg="add del mod">
          <ac:chgData name="Nakka Sri Varsha" userId="1dafe23bc716148f" providerId="LiveId" clId="{D2CA746D-141C-4750-A880-9F3335039828}" dt="2022-12-04T15:52:48.864" v="4705" actId="478"/>
          <ac:spMkLst>
            <pc:docMk/>
            <pc:sldMk cId="1035984139" sldId="289"/>
            <ac:spMk id="17" creationId="{384F2162-C815-8390-8D1E-7D491F89D8EF}"/>
          </ac:spMkLst>
        </pc:spChg>
        <pc:spChg chg="add del mod">
          <ac:chgData name="Nakka Sri Varsha" userId="1dafe23bc716148f" providerId="LiveId" clId="{D2CA746D-141C-4750-A880-9F3335039828}" dt="2022-12-04T15:52:56.896" v="4708" actId="478"/>
          <ac:spMkLst>
            <pc:docMk/>
            <pc:sldMk cId="1035984139" sldId="289"/>
            <ac:spMk id="18" creationId="{DBE1B904-E5DF-9972-A118-653918A17F81}"/>
          </ac:spMkLst>
        </pc:spChg>
        <pc:spChg chg="add del mod">
          <ac:chgData name="Nakka Sri Varsha" userId="1dafe23bc716148f" providerId="LiveId" clId="{D2CA746D-141C-4750-A880-9F3335039828}" dt="2022-12-04T15:52:52.399" v="4706" actId="478"/>
          <ac:spMkLst>
            <pc:docMk/>
            <pc:sldMk cId="1035984139" sldId="289"/>
            <ac:spMk id="19" creationId="{16CE0BC6-5B79-1978-8A73-CA6BF792CFB0}"/>
          </ac:spMkLst>
        </pc:spChg>
        <pc:spChg chg="add mod">
          <ac:chgData name="Nakka Sri Varsha" userId="1dafe23bc716148f" providerId="LiveId" clId="{D2CA746D-141C-4750-A880-9F3335039828}" dt="2022-12-04T18:17:17.507" v="4860" actId="1076"/>
          <ac:spMkLst>
            <pc:docMk/>
            <pc:sldMk cId="1035984139" sldId="289"/>
            <ac:spMk id="21" creationId="{41C9DD7E-EB07-7DCF-A982-BCE0CE5149BA}"/>
          </ac:spMkLst>
        </pc:spChg>
        <pc:spChg chg="mod">
          <ac:chgData name="Nakka Sri Varsha" userId="1dafe23bc716148f" providerId="LiveId" clId="{D2CA746D-141C-4750-A880-9F3335039828}" dt="2022-12-04T18:18:41.596" v="4867" actId="165"/>
          <ac:spMkLst>
            <pc:docMk/>
            <pc:sldMk cId="1035984139" sldId="289"/>
            <ac:spMk id="26" creationId="{DF161147-67DD-0C0C-B0F1-DF30F8F88642}"/>
          </ac:spMkLst>
        </pc:spChg>
        <pc:spChg chg="mod">
          <ac:chgData name="Nakka Sri Varsha" userId="1dafe23bc716148f" providerId="LiveId" clId="{D2CA746D-141C-4750-A880-9F3335039828}" dt="2022-12-04T18:18:41.596" v="4867" actId="165"/>
          <ac:spMkLst>
            <pc:docMk/>
            <pc:sldMk cId="1035984139" sldId="289"/>
            <ac:spMk id="27" creationId="{A0D74C2A-C043-50B8-95CF-BC747E19E689}"/>
          </ac:spMkLst>
        </pc:spChg>
        <pc:spChg chg="mod topLvl">
          <ac:chgData name="Nakka Sri Varsha" userId="1dafe23bc716148f" providerId="LiveId" clId="{D2CA746D-141C-4750-A880-9F3335039828}" dt="2022-12-07T05:44:12.553" v="5160" actId="1076"/>
          <ac:spMkLst>
            <pc:docMk/>
            <pc:sldMk cId="1035984139" sldId="289"/>
            <ac:spMk id="28" creationId="{04384F59-592B-C80B-C17C-2F7E76172DFE}"/>
          </ac:spMkLst>
        </pc:spChg>
        <pc:spChg chg="del mod">
          <ac:chgData name="Nakka Sri Varsha" userId="1dafe23bc716148f" providerId="LiveId" clId="{D2CA746D-141C-4750-A880-9F3335039828}" dt="2022-12-04T18:19:00.841" v="4869" actId="478"/>
          <ac:spMkLst>
            <pc:docMk/>
            <pc:sldMk cId="1035984139" sldId="289"/>
            <ac:spMk id="29" creationId="{D0E53A4E-F928-9856-C298-88DEE0F082D8}"/>
          </ac:spMkLst>
        </pc:spChg>
        <pc:spChg chg="del mod">
          <ac:chgData name="Nakka Sri Varsha" userId="1dafe23bc716148f" providerId="LiveId" clId="{D2CA746D-141C-4750-A880-9F3335039828}" dt="2022-12-04T18:19:08.324" v="4872" actId="478"/>
          <ac:spMkLst>
            <pc:docMk/>
            <pc:sldMk cId="1035984139" sldId="289"/>
            <ac:spMk id="30" creationId="{DB1F0CE6-E116-80E0-5C0A-C6CBB273B4CF}"/>
          </ac:spMkLst>
        </pc:spChg>
        <pc:spChg chg="del mod">
          <ac:chgData name="Nakka Sri Varsha" userId="1dafe23bc716148f" providerId="LiveId" clId="{D2CA746D-141C-4750-A880-9F3335039828}" dt="2022-12-04T18:19:37.571" v="4878" actId="478"/>
          <ac:spMkLst>
            <pc:docMk/>
            <pc:sldMk cId="1035984139" sldId="289"/>
            <ac:spMk id="31" creationId="{E513109F-8717-D44C-FF90-920686A269ED}"/>
          </ac:spMkLst>
        </pc:spChg>
        <pc:spChg chg="del mod">
          <ac:chgData name="Nakka Sri Varsha" userId="1dafe23bc716148f" providerId="LiveId" clId="{D2CA746D-141C-4750-A880-9F3335039828}" dt="2022-12-04T18:19:25.240" v="4875" actId="478"/>
          <ac:spMkLst>
            <pc:docMk/>
            <pc:sldMk cId="1035984139" sldId="289"/>
            <ac:spMk id="32" creationId="{E97BD653-BE60-B0C9-78E0-60E449412F07}"/>
          </ac:spMkLst>
        </pc:spChg>
        <pc:spChg chg="del mod topLvl">
          <ac:chgData name="Nakka Sri Varsha" userId="1dafe23bc716148f" providerId="LiveId" clId="{D2CA746D-141C-4750-A880-9F3335039828}" dt="2022-12-04T18:19:44.248" v="4880" actId="478"/>
          <ac:spMkLst>
            <pc:docMk/>
            <pc:sldMk cId="1035984139" sldId="289"/>
            <ac:spMk id="33" creationId="{A55ADFAD-D920-48EE-CD9D-1E810F14FD8C}"/>
          </ac:spMkLst>
        </pc:spChg>
        <pc:grpChg chg="add del mod">
          <ac:chgData name="Nakka Sri Varsha" userId="1dafe23bc716148f" providerId="LiveId" clId="{D2CA746D-141C-4750-A880-9F3335039828}" dt="2022-12-07T05:44:08.515" v="5159" actId="478"/>
          <ac:grpSpMkLst>
            <pc:docMk/>
            <pc:sldMk cId="1035984139" sldId="289"/>
            <ac:grpSpMk id="3" creationId="{C7A6AB8C-9611-F179-D3D2-30A48B65EEE2}"/>
          </ac:grpSpMkLst>
        </pc:grpChg>
        <pc:grpChg chg="add del mod">
          <ac:chgData name="Nakka Sri Varsha" userId="1dafe23bc716148f" providerId="LiveId" clId="{D2CA746D-141C-4750-A880-9F3335039828}" dt="2022-12-07T05:44:06.013" v="5158" actId="478"/>
          <ac:grpSpMkLst>
            <pc:docMk/>
            <pc:sldMk cId="1035984139" sldId="289"/>
            <ac:grpSpMk id="7" creationId="{4F269F8F-8B5C-CA6D-790E-82B2ADEBB8E8}"/>
          </ac:grpSpMkLst>
        </pc:grpChg>
        <pc:grpChg chg="add del mod">
          <ac:chgData name="Nakka Sri Varsha" userId="1dafe23bc716148f" providerId="LiveId" clId="{D2CA746D-141C-4750-A880-9F3335039828}" dt="2022-12-04T17:04:21.769" v="4817" actId="478"/>
          <ac:grpSpMkLst>
            <pc:docMk/>
            <pc:sldMk cId="1035984139" sldId="289"/>
            <ac:grpSpMk id="20" creationId="{AD161A8B-F319-9D91-FA96-A55029B8DBE0}"/>
          </ac:grpSpMkLst>
        </pc:grpChg>
        <pc:grpChg chg="add del mod">
          <ac:chgData name="Nakka Sri Varsha" userId="1dafe23bc716148f" providerId="LiveId" clId="{D2CA746D-141C-4750-A880-9F3335039828}" dt="2022-12-04T18:18:41.596" v="4867" actId="165"/>
          <ac:grpSpMkLst>
            <pc:docMk/>
            <pc:sldMk cId="1035984139" sldId="289"/>
            <ac:grpSpMk id="22" creationId="{FDD8B5ED-DFE0-AE41-B614-07D784AC8192}"/>
          </ac:grpSpMkLst>
        </pc:grpChg>
        <pc:grpChg chg="del mod topLvl">
          <ac:chgData name="Nakka Sri Varsha" userId="1dafe23bc716148f" providerId="LiveId" clId="{D2CA746D-141C-4750-A880-9F3335039828}" dt="2022-12-04T18:19:44.248" v="4880" actId="478"/>
          <ac:grpSpMkLst>
            <pc:docMk/>
            <pc:sldMk cId="1035984139" sldId="289"/>
            <ac:grpSpMk id="23" creationId="{E72DB59D-B0A0-488B-C30E-D59DFE6CC642}"/>
          </ac:grpSpMkLst>
        </pc:grpChg>
        <pc:grpChg chg="mod topLvl">
          <ac:chgData name="Nakka Sri Varsha" userId="1dafe23bc716148f" providerId="LiveId" clId="{D2CA746D-141C-4750-A880-9F3335039828}" dt="2022-12-04T18:18:41.596" v="4867" actId="165"/>
          <ac:grpSpMkLst>
            <pc:docMk/>
            <pc:sldMk cId="1035984139" sldId="289"/>
            <ac:grpSpMk id="24" creationId="{5317EB96-746A-BBBF-AC9B-0E687DE4E4D4}"/>
          </ac:grpSpMkLst>
        </pc:grpChg>
        <pc:picChg chg="add del mod">
          <ac:chgData name="Nakka Sri Varsha" userId="1dafe23bc716148f" providerId="LiveId" clId="{D2CA746D-141C-4750-A880-9F3335039828}" dt="2022-12-04T15:52:35.192" v="4700" actId="478"/>
          <ac:picMkLst>
            <pc:docMk/>
            <pc:sldMk cId="1035984139" sldId="289"/>
            <ac:picMk id="2" creationId="{54FD2DDA-6B02-4BEA-9A3C-2EDA2DF905A6}"/>
          </ac:picMkLst>
        </pc:picChg>
        <pc:picChg chg="mod">
          <ac:chgData name="Nakka Sri Varsha" userId="1dafe23bc716148f" providerId="LiveId" clId="{D2CA746D-141C-4750-A880-9F3335039828}" dt="2022-12-07T05:44:01.769" v="5156"/>
          <ac:picMkLst>
            <pc:docMk/>
            <pc:sldMk cId="1035984139" sldId="289"/>
            <ac:picMk id="4" creationId="{3292CE15-15F7-A0E4-B76B-D1E41AE3053F}"/>
          </ac:picMkLst>
        </pc:picChg>
        <pc:picChg chg="add del mod">
          <ac:chgData name="Nakka Sri Varsha" userId="1dafe23bc716148f" providerId="LiveId" clId="{D2CA746D-141C-4750-A880-9F3335039828}" dt="2022-12-04T15:52:40.291" v="4702" actId="478"/>
          <ac:picMkLst>
            <pc:docMk/>
            <pc:sldMk cId="1035984139" sldId="289"/>
            <ac:picMk id="8" creationId="{3352502E-E743-E4C7-B9C7-236BDAA03058}"/>
          </ac:picMkLst>
        </pc:picChg>
        <pc:picChg chg="mod">
          <ac:chgData name="Nakka Sri Varsha" userId="1dafe23bc716148f" providerId="LiveId" clId="{D2CA746D-141C-4750-A880-9F3335039828}" dt="2022-12-07T05:44:02.731" v="5157"/>
          <ac:picMkLst>
            <pc:docMk/>
            <pc:sldMk cId="1035984139" sldId="289"/>
            <ac:picMk id="8" creationId="{CD3CFF33-E1A1-9C07-EF15-A51988208E3F}"/>
          </ac:picMkLst>
        </pc:picChg>
        <pc:picChg chg="add mod">
          <ac:chgData name="Nakka Sri Varsha" userId="1dafe23bc716148f" providerId="LiveId" clId="{D2CA746D-141C-4750-A880-9F3335039828}" dt="2022-12-04T15:53:11.306" v="4710" actId="164"/>
          <ac:picMkLst>
            <pc:docMk/>
            <pc:sldMk cId="1035984139" sldId="289"/>
            <ac:picMk id="14" creationId="{66976CF4-FE38-4423-723B-AA7B668F0A70}"/>
          </ac:picMkLst>
        </pc:picChg>
        <pc:picChg chg="mod">
          <ac:chgData name="Nakka Sri Varsha" userId="1dafe23bc716148f" providerId="LiveId" clId="{D2CA746D-141C-4750-A880-9F3335039828}" dt="2022-12-04T18:18:41.596" v="4867" actId="165"/>
          <ac:picMkLst>
            <pc:docMk/>
            <pc:sldMk cId="1035984139" sldId="289"/>
            <ac:picMk id="25" creationId="{456F9B80-837A-DDDF-C212-66AD48F7332F}"/>
          </ac:picMkLst>
        </pc:picChg>
      </pc:sldChg>
      <pc:sldChg chg="addSp delSp modSp new mod ord">
        <pc:chgData name="Nakka Sri Varsha" userId="1dafe23bc716148f" providerId="LiveId" clId="{D2CA746D-141C-4750-A880-9F3335039828}" dt="2022-12-07T06:20:04.349" v="6403" actId="20577"/>
        <pc:sldMkLst>
          <pc:docMk/>
          <pc:sldMk cId="2963461461" sldId="290"/>
        </pc:sldMkLst>
        <pc:spChg chg="add del mod">
          <ac:chgData name="Nakka Sri Varsha" userId="1dafe23bc716148f" providerId="LiveId" clId="{D2CA746D-141C-4750-A880-9F3335039828}" dt="2022-12-07T05:29:04.725" v="5015"/>
          <ac:spMkLst>
            <pc:docMk/>
            <pc:sldMk cId="2963461461" sldId="290"/>
            <ac:spMk id="2" creationId="{49B33447-B6B2-E339-6B89-12BC9EDE90A2}"/>
          </ac:spMkLst>
        </pc:spChg>
        <pc:spChg chg="add mod">
          <ac:chgData name="Nakka Sri Varsha" userId="1dafe23bc716148f" providerId="LiveId" clId="{D2CA746D-141C-4750-A880-9F3335039828}" dt="2022-12-07T06:10:37.652" v="5385" actId="1076"/>
          <ac:spMkLst>
            <pc:docMk/>
            <pc:sldMk cId="2963461461" sldId="290"/>
            <ac:spMk id="3" creationId="{855554FF-ADCE-5DED-0096-57C74538CAA2}"/>
          </ac:spMkLst>
        </pc:spChg>
        <pc:spChg chg="mod topLvl">
          <ac:chgData name="Nakka Sri Varsha" userId="1dafe23bc716148f" providerId="LiveId" clId="{D2CA746D-141C-4750-A880-9F3335039828}" dt="2022-12-07T06:20:04.349" v="6403" actId="20577"/>
          <ac:spMkLst>
            <pc:docMk/>
            <pc:sldMk cId="2963461461" sldId="290"/>
            <ac:spMk id="5" creationId="{B4F49802-CE6B-6DD9-9AD5-AA1F0850FD2E}"/>
          </ac:spMkLst>
        </pc:spChg>
        <pc:spChg chg="del mod">
          <ac:chgData name="Nakka Sri Varsha" userId="1dafe23bc716148f" providerId="LiveId" clId="{D2CA746D-141C-4750-A880-9F3335039828}" dt="2022-12-07T06:12:16.154" v="5393" actId="478"/>
          <ac:spMkLst>
            <pc:docMk/>
            <pc:sldMk cId="2963461461" sldId="290"/>
            <ac:spMk id="6" creationId="{BBCE1E63-C6DC-A9B1-BB03-8258CB035C69}"/>
          </ac:spMkLst>
        </pc:spChg>
        <pc:spChg chg="del mod">
          <ac:chgData name="Nakka Sri Varsha" userId="1dafe23bc716148f" providerId="LiveId" clId="{D2CA746D-141C-4750-A880-9F3335039828}" dt="2022-12-07T06:12:07.658" v="5391" actId="478"/>
          <ac:spMkLst>
            <pc:docMk/>
            <pc:sldMk cId="2963461461" sldId="290"/>
            <ac:spMk id="7" creationId="{19AD2DD4-AD16-89AF-09F0-9CFAF48326B2}"/>
          </ac:spMkLst>
        </pc:spChg>
        <pc:spChg chg="del mod">
          <ac:chgData name="Nakka Sri Varsha" userId="1dafe23bc716148f" providerId="LiveId" clId="{D2CA746D-141C-4750-A880-9F3335039828}" dt="2022-12-07T06:12:30.120" v="5397" actId="478"/>
          <ac:spMkLst>
            <pc:docMk/>
            <pc:sldMk cId="2963461461" sldId="290"/>
            <ac:spMk id="8" creationId="{01C4F41B-F110-DD30-863E-2F23BB6FD612}"/>
          </ac:spMkLst>
        </pc:spChg>
        <pc:spChg chg="del mod topLvl">
          <ac:chgData name="Nakka Sri Varsha" userId="1dafe23bc716148f" providerId="LiveId" clId="{D2CA746D-141C-4750-A880-9F3335039828}" dt="2022-12-07T06:12:36.073" v="5399" actId="478"/>
          <ac:spMkLst>
            <pc:docMk/>
            <pc:sldMk cId="2963461461" sldId="290"/>
            <ac:spMk id="9" creationId="{8C7CEFCE-1066-8070-AC61-E6D265EEC618}"/>
          </ac:spMkLst>
        </pc:spChg>
        <pc:spChg chg="del mod">
          <ac:chgData name="Nakka Sri Varsha" userId="1dafe23bc716148f" providerId="LiveId" clId="{D2CA746D-141C-4750-A880-9F3335039828}" dt="2022-12-07T06:12:21.379" v="5394" actId="478"/>
          <ac:spMkLst>
            <pc:docMk/>
            <pc:sldMk cId="2963461461" sldId="290"/>
            <ac:spMk id="10" creationId="{97AEAF9D-6539-0B33-DED6-1004BD5205C9}"/>
          </ac:spMkLst>
        </pc:spChg>
        <pc:grpChg chg="add del mod">
          <ac:chgData name="Nakka Sri Varsha" userId="1dafe23bc716148f" providerId="LiveId" clId="{D2CA746D-141C-4750-A880-9F3335039828}" dt="2022-12-07T06:12:36.073" v="5399" actId="478"/>
          <ac:grpSpMkLst>
            <pc:docMk/>
            <pc:sldMk cId="2963461461" sldId="290"/>
            <ac:grpSpMk id="4" creationId="{E3D87A50-4A41-A0F8-B29D-E9CA5255E0CE}"/>
          </ac:grpSpMkLst>
        </pc:grpChg>
      </pc:sldChg>
      <pc:sldChg chg="addSp delSp modSp new mod">
        <pc:chgData name="Nakka Sri Varsha" userId="1dafe23bc716148f" providerId="LiveId" clId="{D2CA746D-141C-4750-A880-9F3335039828}" dt="2022-12-07T06:25:48.585" v="6425" actId="1076"/>
        <pc:sldMkLst>
          <pc:docMk/>
          <pc:sldMk cId="2462564565" sldId="291"/>
        </pc:sldMkLst>
        <pc:spChg chg="add mod">
          <ac:chgData name="Nakka Sri Varsha" userId="1dafe23bc716148f" providerId="LiveId" clId="{D2CA746D-141C-4750-A880-9F3335039828}" dt="2022-12-07T05:34:05.282" v="5079" actId="1076"/>
          <ac:spMkLst>
            <pc:docMk/>
            <pc:sldMk cId="2462564565" sldId="291"/>
            <ac:spMk id="2" creationId="{1874CCF7-83FE-C06F-238C-F8D9AEA459B2}"/>
          </ac:spMkLst>
        </pc:spChg>
        <pc:spChg chg="mod topLvl">
          <ac:chgData name="Nakka Sri Varsha" userId="1dafe23bc716148f" providerId="LiveId" clId="{D2CA746D-141C-4750-A880-9F3335039828}" dt="2022-12-07T06:24:11.478" v="6409" actId="1076"/>
          <ac:spMkLst>
            <pc:docMk/>
            <pc:sldMk cId="2462564565" sldId="291"/>
            <ac:spMk id="4" creationId="{5B300143-86D9-2C66-FA99-E471C001ABD1}"/>
          </ac:spMkLst>
        </pc:spChg>
        <pc:spChg chg="del mod topLvl">
          <ac:chgData name="Nakka Sri Varsha" userId="1dafe23bc716148f" providerId="LiveId" clId="{D2CA746D-141C-4750-A880-9F3335039828}" dt="2022-12-07T05:35:06.838" v="5086" actId="478"/>
          <ac:spMkLst>
            <pc:docMk/>
            <pc:sldMk cId="2462564565" sldId="291"/>
            <ac:spMk id="5" creationId="{66F555BA-5666-C401-AA38-D300F7C0CF6D}"/>
          </ac:spMkLst>
        </pc:spChg>
        <pc:spChg chg="del mod topLvl">
          <ac:chgData name="Nakka Sri Varsha" userId="1dafe23bc716148f" providerId="LiveId" clId="{D2CA746D-141C-4750-A880-9F3335039828}" dt="2022-12-07T05:35:15.350" v="5088" actId="478"/>
          <ac:spMkLst>
            <pc:docMk/>
            <pc:sldMk cId="2462564565" sldId="291"/>
            <ac:spMk id="6" creationId="{4D2CA12D-5A46-0F08-4359-50C1C6C49EB5}"/>
          </ac:spMkLst>
        </pc:spChg>
        <pc:spChg chg="del mod topLvl">
          <ac:chgData name="Nakka Sri Varsha" userId="1dafe23bc716148f" providerId="LiveId" clId="{D2CA746D-141C-4750-A880-9F3335039828}" dt="2022-12-07T05:35:17.976" v="5089" actId="478"/>
          <ac:spMkLst>
            <pc:docMk/>
            <pc:sldMk cId="2462564565" sldId="291"/>
            <ac:spMk id="7" creationId="{716CA637-3FAD-15C6-FDBF-E7828FDE7E29}"/>
          </ac:spMkLst>
        </pc:spChg>
        <pc:spChg chg="del mod topLvl">
          <ac:chgData name="Nakka Sri Varsha" userId="1dafe23bc716148f" providerId="LiveId" clId="{D2CA746D-141C-4750-A880-9F3335039828}" dt="2022-12-07T05:35:36.604" v="5094" actId="478"/>
          <ac:spMkLst>
            <pc:docMk/>
            <pc:sldMk cId="2462564565" sldId="291"/>
            <ac:spMk id="8" creationId="{91E8D134-56C5-A99F-6704-EEEAD4FEF3FC}"/>
          </ac:spMkLst>
        </pc:spChg>
        <pc:spChg chg="del mod topLvl">
          <ac:chgData name="Nakka Sri Varsha" userId="1dafe23bc716148f" providerId="LiveId" clId="{D2CA746D-141C-4750-A880-9F3335039828}" dt="2022-12-07T05:35:26.206" v="5090" actId="478"/>
          <ac:spMkLst>
            <pc:docMk/>
            <pc:sldMk cId="2462564565" sldId="291"/>
            <ac:spMk id="9" creationId="{373FC3B5-EED5-42DA-3381-518931C124D9}"/>
          </ac:spMkLst>
        </pc:spChg>
        <pc:spChg chg="add mod topLvl">
          <ac:chgData name="Nakka Sri Varsha" userId="1dafe23bc716148f" providerId="LiveId" clId="{D2CA746D-141C-4750-A880-9F3335039828}" dt="2022-12-07T06:24:37.848" v="6411" actId="1076"/>
          <ac:spMkLst>
            <pc:docMk/>
            <pc:sldMk cId="2462564565" sldId="291"/>
            <ac:spMk id="10" creationId="{33B00C3C-E85F-CBC1-F62B-EDF185DA8349}"/>
          </ac:spMkLst>
        </pc:spChg>
        <pc:spChg chg="add mod topLvl">
          <ac:chgData name="Nakka Sri Varsha" userId="1dafe23bc716148f" providerId="LiveId" clId="{D2CA746D-141C-4750-A880-9F3335039828}" dt="2022-12-07T06:24:45.559" v="6412" actId="1076"/>
          <ac:spMkLst>
            <pc:docMk/>
            <pc:sldMk cId="2462564565" sldId="291"/>
            <ac:spMk id="11" creationId="{44B7AA71-1B58-5176-2C46-49159A438D5E}"/>
          </ac:spMkLst>
        </pc:spChg>
        <pc:spChg chg="mod">
          <ac:chgData name="Nakka Sri Varsha" userId="1dafe23bc716148f" providerId="LiveId" clId="{D2CA746D-141C-4750-A880-9F3335039828}" dt="2022-12-07T06:24:00.340" v="6407" actId="165"/>
          <ac:spMkLst>
            <pc:docMk/>
            <pc:sldMk cId="2462564565" sldId="291"/>
            <ac:spMk id="14" creationId="{C722B7AF-6862-24BF-B13F-79EEE1F5C0EE}"/>
          </ac:spMkLst>
        </pc:spChg>
        <pc:spChg chg="mod">
          <ac:chgData name="Nakka Sri Varsha" userId="1dafe23bc716148f" providerId="LiveId" clId="{D2CA746D-141C-4750-A880-9F3335039828}" dt="2022-12-07T06:24:00.340" v="6407" actId="165"/>
          <ac:spMkLst>
            <pc:docMk/>
            <pc:sldMk cId="2462564565" sldId="291"/>
            <ac:spMk id="15" creationId="{7775F2E3-6EA8-3022-971B-EA388B082CED}"/>
          </ac:spMkLst>
        </pc:spChg>
        <pc:spChg chg="add mod">
          <ac:chgData name="Nakka Sri Varsha" userId="1dafe23bc716148f" providerId="LiveId" clId="{D2CA746D-141C-4750-A880-9F3335039828}" dt="2022-12-07T06:25:48.585" v="6425" actId="1076"/>
          <ac:spMkLst>
            <pc:docMk/>
            <pc:sldMk cId="2462564565" sldId="291"/>
            <ac:spMk id="17" creationId="{1D85D6AA-4E73-976E-FD7D-DB1DF88BF3DE}"/>
          </ac:spMkLst>
        </pc:spChg>
        <pc:grpChg chg="add del mod">
          <ac:chgData name="Nakka Sri Varsha" userId="1dafe23bc716148f" providerId="LiveId" clId="{D2CA746D-141C-4750-A880-9F3335039828}" dt="2022-12-07T05:34:58.581" v="5084" actId="165"/>
          <ac:grpSpMkLst>
            <pc:docMk/>
            <pc:sldMk cId="2462564565" sldId="291"/>
            <ac:grpSpMk id="3" creationId="{D99ABCE7-62CD-594E-D4C7-81A17AAE4BBF}"/>
          </ac:grpSpMkLst>
        </pc:grpChg>
        <pc:grpChg chg="add mod topLvl">
          <ac:chgData name="Nakka Sri Varsha" userId="1dafe23bc716148f" providerId="LiveId" clId="{D2CA746D-141C-4750-A880-9F3335039828}" dt="2022-12-07T06:24:11.478" v="6409" actId="1076"/>
          <ac:grpSpMkLst>
            <pc:docMk/>
            <pc:sldMk cId="2462564565" sldId="291"/>
            <ac:grpSpMk id="12" creationId="{5368D392-C3F5-B06F-BCF0-7BD1D58333E1}"/>
          </ac:grpSpMkLst>
        </pc:grpChg>
        <pc:grpChg chg="add del mod">
          <ac:chgData name="Nakka Sri Varsha" userId="1dafe23bc716148f" providerId="LiveId" clId="{D2CA746D-141C-4750-A880-9F3335039828}" dt="2022-12-07T06:24:00.340" v="6407" actId="165"/>
          <ac:grpSpMkLst>
            <pc:docMk/>
            <pc:sldMk cId="2462564565" sldId="291"/>
            <ac:grpSpMk id="16" creationId="{A1B2005A-C7D2-DAD8-75BB-36C46A15F898}"/>
          </ac:grpSpMkLst>
        </pc:grpChg>
        <pc:picChg chg="mod">
          <ac:chgData name="Nakka Sri Varsha" userId="1dafe23bc716148f" providerId="LiveId" clId="{D2CA746D-141C-4750-A880-9F3335039828}" dt="2022-12-07T06:24:00.340" v="6407" actId="165"/>
          <ac:picMkLst>
            <pc:docMk/>
            <pc:sldMk cId="2462564565" sldId="291"/>
            <ac:picMk id="13" creationId="{DBA2A699-8EF7-74E0-8AA0-165F29DACB21}"/>
          </ac:picMkLst>
        </pc:picChg>
      </pc:sldChg>
      <pc:sldChg chg="new del">
        <pc:chgData name="Nakka Sri Varsha" userId="1dafe23bc716148f" providerId="LiveId" clId="{D2CA746D-141C-4750-A880-9F3335039828}" dt="2022-12-07T12:39:59.963" v="6807" actId="47"/>
        <pc:sldMkLst>
          <pc:docMk/>
          <pc:sldMk cId="3340639071" sldId="292"/>
        </pc:sldMkLst>
      </pc:sldChg>
      <pc:sldChg chg="addSp delSp modSp new mod">
        <pc:chgData name="Nakka Sri Varsha" userId="1dafe23bc716148f" providerId="LiveId" clId="{D2CA746D-141C-4750-A880-9F3335039828}" dt="2022-12-07T14:43:54.310" v="6881" actId="1076"/>
        <pc:sldMkLst>
          <pc:docMk/>
          <pc:sldMk cId="3572113935" sldId="292"/>
        </pc:sldMkLst>
        <pc:spChg chg="add mod">
          <ac:chgData name="Nakka Sri Varsha" userId="1dafe23bc716148f" providerId="LiveId" clId="{D2CA746D-141C-4750-A880-9F3335039828}" dt="2022-12-07T14:43:54.310" v="6881" actId="1076"/>
          <ac:spMkLst>
            <pc:docMk/>
            <pc:sldMk cId="3572113935" sldId="292"/>
            <ac:spMk id="2" creationId="{D9C80791-8386-8756-DBCB-8BB36B0A26B8}"/>
          </ac:spMkLst>
        </pc:spChg>
        <pc:spChg chg="mod topLvl">
          <ac:chgData name="Nakka Sri Varsha" userId="1dafe23bc716148f" providerId="LiveId" clId="{D2CA746D-141C-4750-A880-9F3335039828}" dt="2022-12-07T14:43:44.207" v="6879" actId="164"/>
          <ac:spMkLst>
            <pc:docMk/>
            <pc:sldMk cId="3572113935" sldId="292"/>
            <ac:spMk id="4" creationId="{A80B1EB8-D6AC-D949-68AB-7929C6ADA2DD}"/>
          </ac:spMkLst>
        </pc:spChg>
        <pc:spChg chg="del mod topLvl">
          <ac:chgData name="Nakka Sri Varsha" userId="1dafe23bc716148f" providerId="LiveId" clId="{D2CA746D-141C-4750-A880-9F3335039828}" dt="2022-12-07T14:17:55.667" v="6836" actId="478"/>
          <ac:spMkLst>
            <pc:docMk/>
            <pc:sldMk cId="3572113935" sldId="292"/>
            <ac:spMk id="5" creationId="{43B40173-84D2-9C1F-7B63-C9D1519A5BA4}"/>
          </ac:spMkLst>
        </pc:spChg>
        <pc:spChg chg="del mod topLvl">
          <ac:chgData name="Nakka Sri Varsha" userId="1dafe23bc716148f" providerId="LiveId" clId="{D2CA746D-141C-4750-A880-9F3335039828}" dt="2022-12-07T14:17:55.667" v="6836" actId="478"/>
          <ac:spMkLst>
            <pc:docMk/>
            <pc:sldMk cId="3572113935" sldId="292"/>
            <ac:spMk id="6" creationId="{91A84B40-8500-A2A9-722D-BAE92D56F0B9}"/>
          </ac:spMkLst>
        </pc:spChg>
        <pc:spChg chg="del mod topLvl">
          <ac:chgData name="Nakka Sri Varsha" userId="1dafe23bc716148f" providerId="LiveId" clId="{D2CA746D-141C-4750-A880-9F3335039828}" dt="2022-12-07T14:17:50.608" v="6835" actId="478"/>
          <ac:spMkLst>
            <pc:docMk/>
            <pc:sldMk cId="3572113935" sldId="292"/>
            <ac:spMk id="7" creationId="{93E0FEF2-419E-6BB5-EA06-7E274448F0F5}"/>
          </ac:spMkLst>
        </pc:spChg>
        <pc:spChg chg="del mod topLvl">
          <ac:chgData name="Nakka Sri Varsha" userId="1dafe23bc716148f" providerId="LiveId" clId="{D2CA746D-141C-4750-A880-9F3335039828}" dt="2022-12-07T14:17:50.608" v="6835" actId="478"/>
          <ac:spMkLst>
            <pc:docMk/>
            <pc:sldMk cId="3572113935" sldId="292"/>
            <ac:spMk id="8" creationId="{8814D5A6-D694-ACAB-FCD7-6B9C428EEAAF}"/>
          </ac:spMkLst>
        </pc:spChg>
        <pc:spChg chg="del mod topLvl">
          <ac:chgData name="Nakka Sri Varsha" userId="1dafe23bc716148f" providerId="LiveId" clId="{D2CA746D-141C-4750-A880-9F3335039828}" dt="2022-12-07T14:17:50.608" v="6835" actId="478"/>
          <ac:spMkLst>
            <pc:docMk/>
            <pc:sldMk cId="3572113935" sldId="292"/>
            <ac:spMk id="9" creationId="{DB3471F3-74EB-E24A-A733-F30EB1C83F4A}"/>
          </ac:spMkLst>
        </pc:spChg>
        <pc:spChg chg="add mod">
          <ac:chgData name="Nakka Sri Varsha" userId="1dafe23bc716148f" providerId="LiveId" clId="{D2CA746D-141C-4750-A880-9F3335039828}" dt="2022-12-07T14:43:44.207" v="6879" actId="164"/>
          <ac:spMkLst>
            <pc:docMk/>
            <pc:sldMk cId="3572113935" sldId="292"/>
            <ac:spMk id="10" creationId="{B3073AFC-CC1A-D784-018F-53A56A419FB1}"/>
          </ac:spMkLst>
        </pc:spChg>
        <pc:spChg chg="add mod">
          <ac:chgData name="Nakka Sri Varsha" userId="1dafe23bc716148f" providerId="LiveId" clId="{D2CA746D-141C-4750-A880-9F3335039828}" dt="2022-12-07T14:43:44.207" v="6879" actId="164"/>
          <ac:spMkLst>
            <pc:docMk/>
            <pc:sldMk cId="3572113935" sldId="292"/>
            <ac:spMk id="11" creationId="{27181209-17EC-1FE5-7A76-4530B1ACEE8F}"/>
          </ac:spMkLst>
        </pc:spChg>
        <pc:grpChg chg="add del mod">
          <ac:chgData name="Nakka Sri Varsha" userId="1dafe23bc716148f" providerId="LiveId" clId="{D2CA746D-141C-4750-A880-9F3335039828}" dt="2022-12-07T14:17:41.256" v="6833" actId="165"/>
          <ac:grpSpMkLst>
            <pc:docMk/>
            <pc:sldMk cId="3572113935" sldId="292"/>
            <ac:grpSpMk id="3" creationId="{D7E1F310-73DC-AFCE-10A7-6B7401A8CF8A}"/>
          </ac:grpSpMkLst>
        </pc:grpChg>
        <pc:grpChg chg="add mod">
          <ac:chgData name="Nakka Sri Varsha" userId="1dafe23bc716148f" providerId="LiveId" clId="{D2CA746D-141C-4750-A880-9F3335039828}" dt="2022-12-07T14:43:44.207" v="6879" actId="164"/>
          <ac:grpSpMkLst>
            <pc:docMk/>
            <pc:sldMk cId="3572113935" sldId="292"/>
            <ac:grpSpMk id="12" creationId="{D56E8CCF-5FFA-940F-8D74-84B8F17FEFA4}"/>
          </ac:grpSpMkLst>
        </pc:grpChg>
      </pc:sldChg>
      <pc:sldChg chg="new del">
        <pc:chgData name="Nakka Sri Varsha" userId="1dafe23bc716148f" providerId="LiveId" clId="{D2CA746D-141C-4750-A880-9F3335039828}" dt="2022-12-07T12:30:13.274" v="6805" actId="47"/>
        <pc:sldMkLst>
          <pc:docMk/>
          <pc:sldMk cId="3623334924" sldId="292"/>
        </pc:sldMkLst>
      </pc:sldChg>
      <pc:sldChg chg="new add del">
        <pc:chgData name="Nakka Sri Varsha" userId="1dafe23bc716148f" providerId="LiveId" clId="{D2CA746D-141C-4750-A880-9F3335039828}" dt="2022-12-07T17:06:38.964" v="7164" actId="47"/>
        <pc:sldMkLst>
          <pc:docMk/>
          <pc:sldMk cId="2817162368" sldId="293"/>
        </pc:sldMkLst>
      </pc:sldChg>
      <pc:sldChg chg="new del">
        <pc:chgData name="Nakka Sri Varsha" userId="1dafe23bc716148f" providerId="LiveId" clId="{D2CA746D-141C-4750-A880-9F3335039828}" dt="2022-12-07T15:47:04.540" v="6892" actId="47"/>
        <pc:sldMkLst>
          <pc:docMk/>
          <pc:sldMk cId="2831881153" sldId="293"/>
        </pc:sldMkLst>
      </pc:sldChg>
      <pc:sldChg chg="add ord">
        <pc:chgData name="Nakka Sri Varsha" userId="1dafe23bc716148f" providerId="LiveId" clId="{D2CA746D-141C-4750-A880-9F3335039828}" dt="2022-12-07T15:50:16.693" v="6903"/>
        <pc:sldMkLst>
          <pc:docMk/>
          <pc:sldMk cId="56369234" sldId="294"/>
        </pc:sldMkLst>
      </pc:sldChg>
      <pc:sldChg chg="new add del">
        <pc:chgData name="Nakka Sri Varsha" userId="1dafe23bc716148f" providerId="LiveId" clId="{D2CA746D-141C-4750-A880-9F3335039828}" dt="2022-12-07T15:47:05.574" v="6893" actId="47"/>
        <pc:sldMkLst>
          <pc:docMk/>
          <pc:sldMk cId="2161653045" sldId="294"/>
        </pc:sldMkLst>
      </pc:sldChg>
      <pc:sldChg chg="new del">
        <pc:chgData name="Nakka Sri Varsha" userId="1dafe23bc716148f" providerId="LiveId" clId="{D2CA746D-141C-4750-A880-9F3335039828}" dt="2022-12-07T15:51:00.980" v="6909" actId="47"/>
        <pc:sldMkLst>
          <pc:docMk/>
          <pc:sldMk cId="1054550900" sldId="295"/>
        </pc:sldMkLst>
      </pc:sldChg>
      <pc:sldChg chg="new del">
        <pc:chgData name="Nakka Sri Varsha" userId="1dafe23bc716148f" providerId="LiveId" clId="{D2CA746D-141C-4750-A880-9F3335039828}" dt="2022-12-07T15:46:52.638" v="6887" actId="47"/>
        <pc:sldMkLst>
          <pc:docMk/>
          <pc:sldMk cId="1564645827" sldId="295"/>
        </pc:sldMkLst>
      </pc:sldChg>
      <pc:sldChg chg="add">
        <pc:chgData name="Nakka Sri Varsha" userId="1dafe23bc716148f" providerId="LiveId" clId="{D2CA746D-141C-4750-A880-9F3335039828}" dt="2022-12-07T15:51:02.344" v="6910"/>
        <pc:sldMkLst>
          <pc:docMk/>
          <pc:sldMk cId="2569834319" sldId="295"/>
        </pc:sldMkLst>
      </pc:sldChg>
      <pc:sldChg chg="add">
        <pc:chgData name="Nakka Sri Varsha" userId="1dafe23bc716148f" providerId="LiveId" clId="{D2CA746D-141C-4750-A880-9F3335039828}" dt="2022-12-07T15:51:20.405" v="6911"/>
        <pc:sldMkLst>
          <pc:docMk/>
          <pc:sldMk cId="2528888114" sldId="296"/>
        </pc:sldMkLst>
      </pc:sldChg>
      <pc:sldChg chg="add del">
        <pc:chgData name="Nakka Sri Varsha" userId="1dafe23bc716148f" providerId="LiveId" clId="{D2CA746D-141C-4750-A880-9F3335039828}" dt="2022-12-07T15:50:57.652" v="6908" actId="47"/>
        <pc:sldMkLst>
          <pc:docMk/>
          <pc:sldMk cId="3878316077" sldId="296"/>
        </pc:sldMkLst>
      </pc:sldChg>
      <pc:sldChg chg="add">
        <pc:chgData name="Nakka Sri Varsha" userId="1dafe23bc716148f" providerId="LiveId" clId="{D2CA746D-141C-4750-A880-9F3335039828}" dt="2022-12-07T15:51:34.861" v="6912"/>
        <pc:sldMkLst>
          <pc:docMk/>
          <pc:sldMk cId="929113790" sldId="297"/>
        </pc:sldMkLst>
      </pc:sldChg>
      <pc:sldChg chg="add">
        <pc:chgData name="Nakka Sri Varsha" userId="1dafe23bc716148f" providerId="LiveId" clId="{D2CA746D-141C-4750-A880-9F3335039828}" dt="2022-12-07T15:51:50.050" v="6913"/>
        <pc:sldMkLst>
          <pc:docMk/>
          <pc:sldMk cId="285590279" sldId="298"/>
        </pc:sldMkLst>
      </pc:sldChg>
      <pc:sldChg chg="add">
        <pc:chgData name="Nakka Sri Varsha" userId="1dafe23bc716148f" providerId="LiveId" clId="{D2CA746D-141C-4750-A880-9F3335039828}" dt="2022-12-07T15:52:10.668" v="6914"/>
        <pc:sldMkLst>
          <pc:docMk/>
          <pc:sldMk cId="3561285826" sldId="299"/>
        </pc:sldMkLst>
      </pc:sldChg>
      <pc:sldChg chg="add">
        <pc:chgData name="Nakka Sri Varsha" userId="1dafe23bc716148f" providerId="LiveId" clId="{D2CA746D-141C-4750-A880-9F3335039828}" dt="2022-12-07T15:52:44.015" v="6915"/>
        <pc:sldMkLst>
          <pc:docMk/>
          <pc:sldMk cId="1676186147" sldId="300"/>
        </pc:sldMkLst>
      </pc:sldChg>
      <pc:sldChg chg="add ord">
        <pc:chgData name="Nakka Sri Varsha" userId="1dafe23bc716148f" providerId="LiveId" clId="{D2CA746D-141C-4750-A880-9F3335039828}" dt="2022-12-07T16:06:03.120" v="6931"/>
        <pc:sldMkLst>
          <pc:docMk/>
          <pc:sldMk cId="526360274" sldId="301"/>
        </pc:sldMkLst>
      </pc:sldChg>
      <pc:sldChg chg="add ord">
        <pc:chgData name="Nakka Sri Varsha" userId="1dafe23bc716148f" providerId="LiveId" clId="{D2CA746D-141C-4750-A880-9F3335039828}" dt="2022-12-07T16:07:15.233" v="6933"/>
        <pc:sldMkLst>
          <pc:docMk/>
          <pc:sldMk cId="2452400290" sldId="302"/>
        </pc:sldMkLst>
      </pc:sldChg>
      <pc:sldChg chg="add del">
        <pc:chgData name="Nakka Sri Varsha" userId="1dafe23bc716148f" providerId="LiveId" clId="{D2CA746D-141C-4750-A880-9F3335039828}" dt="2022-12-07T15:53:33.046" v="6918"/>
        <pc:sldMkLst>
          <pc:docMk/>
          <pc:sldMk cId="3752161836" sldId="302"/>
        </pc:sldMkLst>
      </pc:sldChg>
      <pc:sldChg chg="add ord">
        <pc:chgData name="Nakka Sri Varsha" userId="1dafe23bc716148f" providerId="LiveId" clId="{D2CA746D-141C-4750-A880-9F3335039828}" dt="2022-12-07T16:07:29.016" v="6937"/>
        <pc:sldMkLst>
          <pc:docMk/>
          <pc:sldMk cId="1358557025" sldId="303"/>
        </pc:sldMkLst>
      </pc:sldChg>
      <pc:sldChg chg="addSp delSp modSp add mod">
        <pc:chgData name="Nakka Sri Varsha" userId="1dafe23bc716148f" providerId="LiveId" clId="{D2CA746D-141C-4750-A880-9F3335039828}" dt="2022-12-07T16:41:56.693" v="7020" actId="164"/>
        <pc:sldMkLst>
          <pc:docMk/>
          <pc:sldMk cId="1128894129" sldId="304"/>
        </pc:sldMkLst>
        <pc:spChg chg="mod">
          <ac:chgData name="Nakka Sri Varsha" userId="1dafe23bc716148f" providerId="LiveId" clId="{D2CA746D-141C-4750-A880-9F3335039828}" dt="2022-12-07T16:41:31.350" v="7017" actId="165"/>
          <ac:spMkLst>
            <pc:docMk/>
            <pc:sldMk cId="1128894129" sldId="304"/>
            <ac:spMk id="20" creationId="{019FC204-874B-42B2-77E5-4A86C0955A00}"/>
          </ac:spMkLst>
        </pc:spChg>
        <pc:spChg chg="mod">
          <ac:chgData name="Nakka Sri Varsha" userId="1dafe23bc716148f" providerId="LiveId" clId="{D2CA746D-141C-4750-A880-9F3335039828}" dt="2022-12-07T16:41:31.350" v="7017" actId="165"/>
          <ac:spMkLst>
            <pc:docMk/>
            <pc:sldMk cId="1128894129" sldId="304"/>
            <ac:spMk id="48" creationId="{CB4FDF00-237C-04CF-0E1E-5B94CC37A1E2}"/>
          </ac:spMkLst>
        </pc:spChg>
        <pc:spChg chg="mod">
          <ac:chgData name="Nakka Sri Varsha" userId="1dafe23bc716148f" providerId="LiveId" clId="{D2CA746D-141C-4750-A880-9F3335039828}" dt="2022-12-07T16:41:31.350" v="7017" actId="165"/>
          <ac:spMkLst>
            <pc:docMk/>
            <pc:sldMk cId="1128894129" sldId="304"/>
            <ac:spMk id="49" creationId="{2AB8852B-1346-04B2-8C38-A4DB9843A0DC}"/>
          </ac:spMkLst>
        </pc:spChg>
        <pc:spChg chg="mod">
          <ac:chgData name="Nakka Sri Varsha" userId="1dafe23bc716148f" providerId="LiveId" clId="{D2CA746D-141C-4750-A880-9F3335039828}" dt="2022-12-07T16:41:31.350" v="7017" actId="165"/>
          <ac:spMkLst>
            <pc:docMk/>
            <pc:sldMk cId="1128894129" sldId="304"/>
            <ac:spMk id="50" creationId="{342A86E6-8195-B248-9AD0-CCE392F1E36B}"/>
          </ac:spMkLst>
        </pc:spChg>
        <pc:spChg chg="mod topLvl">
          <ac:chgData name="Nakka Sri Varsha" userId="1dafe23bc716148f" providerId="LiveId" clId="{D2CA746D-141C-4750-A880-9F3335039828}" dt="2022-12-07T16:41:56.693" v="7020" actId="164"/>
          <ac:spMkLst>
            <pc:docMk/>
            <pc:sldMk cId="1128894129" sldId="304"/>
            <ac:spMk id="52" creationId="{AED82DB6-D522-C656-A70E-2891BBA79E5C}"/>
          </ac:spMkLst>
        </pc:spChg>
        <pc:spChg chg="mod topLvl">
          <ac:chgData name="Nakka Sri Varsha" userId="1dafe23bc716148f" providerId="LiveId" clId="{D2CA746D-141C-4750-A880-9F3335039828}" dt="2022-12-07T16:41:56.693" v="7020" actId="164"/>
          <ac:spMkLst>
            <pc:docMk/>
            <pc:sldMk cId="1128894129" sldId="304"/>
            <ac:spMk id="53" creationId="{844C979C-0E68-8CD8-39A6-97C640B41EEB}"/>
          </ac:spMkLst>
        </pc:spChg>
        <pc:spChg chg="mod topLvl">
          <ac:chgData name="Nakka Sri Varsha" userId="1dafe23bc716148f" providerId="LiveId" clId="{D2CA746D-141C-4750-A880-9F3335039828}" dt="2022-12-07T16:41:56.693" v="7020" actId="164"/>
          <ac:spMkLst>
            <pc:docMk/>
            <pc:sldMk cId="1128894129" sldId="304"/>
            <ac:spMk id="54" creationId="{25C36146-6D5F-442F-9B10-8928287B0560}"/>
          </ac:spMkLst>
        </pc:spChg>
        <pc:spChg chg="mod">
          <ac:chgData name="Nakka Sri Varsha" userId="1dafe23bc716148f" providerId="LiveId" clId="{D2CA746D-141C-4750-A880-9F3335039828}" dt="2022-12-07T16:41:31.350" v="7017" actId="165"/>
          <ac:spMkLst>
            <pc:docMk/>
            <pc:sldMk cId="1128894129" sldId="304"/>
            <ac:spMk id="55" creationId="{24955145-3BEA-67D8-4D8B-48430C88C440}"/>
          </ac:spMkLst>
        </pc:spChg>
        <pc:spChg chg="mod">
          <ac:chgData name="Nakka Sri Varsha" userId="1dafe23bc716148f" providerId="LiveId" clId="{D2CA746D-141C-4750-A880-9F3335039828}" dt="2022-12-07T16:41:31.350" v="7017" actId="165"/>
          <ac:spMkLst>
            <pc:docMk/>
            <pc:sldMk cId="1128894129" sldId="304"/>
            <ac:spMk id="64" creationId="{FDC31C9C-4E37-45C8-EF79-EB70C511164E}"/>
          </ac:spMkLst>
        </pc:spChg>
        <pc:spChg chg="mod topLvl">
          <ac:chgData name="Nakka Sri Varsha" userId="1dafe23bc716148f" providerId="LiveId" clId="{D2CA746D-141C-4750-A880-9F3335039828}" dt="2022-12-07T16:41:56.693" v="7020" actId="164"/>
          <ac:spMkLst>
            <pc:docMk/>
            <pc:sldMk cId="1128894129" sldId="304"/>
            <ac:spMk id="66" creationId="{3A739708-362E-2242-29B6-C3FCCB027F31}"/>
          </ac:spMkLst>
        </pc:spChg>
        <pc:spChg chg="mod">
          <ac:chgData name="Nakka Sri Varsha" userId="1dafe23bc716148f" providerId="LiveId" clId="{D2CA746D-141C-4750-A880-9F3335039828}" dt="2022-12-07T16:41:31.350" v="7017" actId="165"/>
          <ac:spMkLst>
            <pc:docMk/>
            <pc:sldMk cId="1128894129" sldId="304"/>
            <ac:spMk id="69" creationId="{31684114-0F41-6D89-FB5C-936BE1C9985A}"/>
          </ac:spMkLst>
        </pc:spChg>
        <pc:spChg chg="mod">
          <ac:chgData name="Nakka Sri Varsha" userId="1dafe23bc716148f" providerId="LiveId" clId="{D2CA746D-141C-4750-A880-9F3335039828}" dt="2022-12-07T16:41:31.350" v="7017" actId="165"/>
          <ac:spMkLst>
            <pc:docMk/>
            <pc:sldMk cId="1128894129" sldId="304"/>
            <ac:spMk id="71" creationId="{3B7A8D85-EE71-948C-4BC3-BAA3D80C7583}"/>
          </ac:spMkLst>
        </pc:spChg>
        <pc:spChg chg="mod topLvl">
          <ac:chgData name="Nakka Sri Varsha" userId="1dafe23bc716148f" providerId="LiveId" clId="{D2CA746D-141C-4750-A880-9F3335039828}" dt="2022-12-07T16:41:56.693" v="7020" actId="164"/>
          <ac:spMkLst>
            <pc:docMk/>
            <pc:sldMk cId="1128894129" sldId="304"/>
            <ac:spMk id="72" creationId="{E7E9A406-2F0C-8CD3-DA42-5DA65A15C065}"/>
          </ac:spMkLst>
        </pc:spChg>
        <pc:spChg chg="mod">
          <ac:chgData name="Nakka Sri Varsha" userId="1dafe23bc716148f" providerId="LiveId" clId="{D2CA746D-141C-4750-A880-9F3335039828}" dt="2022-12-07T16:41:31.350" v="7017" actId="165"/>
          <ac:spMkLst>
            <pc:docMk/>
            <pc:sldMk cId="1128894129" sldId="304"/>
            <ac:spMk id="74" creationId="{E9EC2BF8-9FE4-4615-5B77-FFC620FA2BD1}"/>
          </ac:spMkLst>
        </pc:spChg>
        <pc:spChg chg="mod">
          <ac:chgData name="Nakka Sri Varsha" userId="1dafe23bc716148f" providerId="LiveId" clId="{D2CA746D-141C-4750-A880-9F3335039828}" dt="2022-12-07T16:41:31.350" v="7017" actId="165"/>
          <ac:spMkLst>
            <pc:docMk/>
            <pc:sldMk cId="1128894129" sldId="304"/>
            <ac:spMk id="76" creationId="{ED331C93-5E79-F857-2564-9867A31F5E9A}"/>
          </ac:spMkLst>
        </pc:spChg>
        <pc:spChg chg="mod topLvl">
          <ac:chgData name="Nakka Sri Varsha" userId="1dafe23bc716148f" providerId="LiveId" clId="{D2CA746D-141C-4750-A880-9F3335039828}" dt="2022-12-07T16:41:56.693" v="7020" actId="164"/>
          <ac:spMkLst>
            <pc:docMk/>
            <pc:sldMk cId="1128894129" sldId="304"/>
            <ac:spMk id="77" creationId="{1ABA0740-6DD4-4738-5DC0-E6AB80F37ED8}"/>
          </ac:spMkLst>
        </pc:spChg>
        <pc:spChg chg="mod topLvl">
          <ac:chgData name="Nakka Sri Varsha" userId="1dafe23bc716148f" providerId="LiveId" clId="{D2CA746D-141C-4750-A880-9F3335039828}" dt="2022-12-07T16:41:56.693" v="7020" actId="164"/>
          <ac:spMkLst>
            <pc:docMk/>
            <pc:sldMk cId="1128894129" sldId="304"/>
            <ac:spMk id="78" creationId="{0EF1F672-1820-7D9B-3040-C8DCAF7D3473}"/>
          </ac:spMkLst>
        </pc:spChg>
        <pc:spChg chg="mod topLvl">
          <ac:chgData name="Nakka Sri Varsha" userId="1dafe23bc716148f" providerId="LiveId" clId="{D2CA746D-141C-4750-A880-9F3335039828}" dt="2022-12-07T16:41:56.693" v="7020" actId="164"/>
          <ac:spMkLst>
            <pc:docMk/>
            <pc:sldMk cId="1128894129" sldId="304"/>
            <ac:spMk id="79" creationId="{83690CB7-3A23-2734-02A7-B3935385CA85}"/>
          </ac:spMkLst>
        </pc:spChg>
        <pc:spChg chg="mod topLvl">
          <ac:chgData name="Nakka Sri Varsha" userId="1dafe23bc716148f" providerId="LiveId" clId="{D2CA746D-141C-4750-A880-9F3335039828}" dt="2022-12-07T16:41:56.693" v="7020" actId="164"/>
          <ac:spMkLst>
            <pc:docMk/>
            <pc:sldMk cId="1128894129" sldId="304"/>
            <ac:spMk id="80" creationId="{732A632A-93F7-3D1C-FABF-27770CECE1D8}"/>
          </ac:spMkLst>
        </pc:spChg>
        <pc:grpChg chg="add del mod">
          <ac:chgData name="Nakka Sri Varsha" userId="1dafe23bc716148f" providerId="LiveId" clId="{D2CA746D-141C-4750-A880-9F3335039828}" dt="2022-12-07T16:41:31.350" v="7017" actId="165"/>
          <ac:grpSpMkLst>
            <pc:docMk/>
            <pc:sldMk cId="1128894129" sldId="304"/>
            <ac:grpSpMk id="2" creationId="{D6C1276D-3BBB-AC87-F199-32D14D919112}"/>
          </ac:grpSpMkLst>
        </pc:grpChg>
        <pc:grpChg chg="add mod">
          <ac:chgData name="Nakka Sri Varsha" userId="1dafe23bc716148f" providerId="LiveId" clId="{D2CA746D-141C-4750-A880-9F3335039828}" dt="2022-12-07T16:41:56.693" v="7020" actId="164"/>
          <ac:grpSpMkLst>
            <pc:docMk/>
            <pc:sldMk cId="1128894129" sldId="304"/>
            <ac:grpSpMk id="3" creationId="{F2143CBF-0AC2-F371-A609-26D6E3090765}"/>
          </ac:grpSpMkLst>
        </pc:grpChg>
        <pc:grpChg chg="mod topLvl">
          <ac:chgData name="Nakka Sri Varsha" userId="1dafe23bc716148f" providerId="LiveId" clId="{D2CA746D-141C-4750-A880-9F3335039828}" dt="2022-12-07T16:41:56.693" v="7020" actId="164"/>
          <ac:grpSpMkLst>
            <pc:docMk/>
            <pc:sldMk cId="1128894129" sldId="304"/>
            <ac:grpSpMk id="51" creationId="{F876FDB4-4B06-8FB0-DF5C-DFD297480BD0}"/>
          </ac:grpSpMkLst>
        </pc:grpChg>
        <pc:grpChg chg="mod topLvl">
          <ac:chgData name="Nakka Sri Varsha" userId="1dafe23bc716148f" providerId="LiveId" clId="{D2CA746D-141C-4750-A880-9F3335039828}" dt="2022-12-07T16:41:56.693" v="7020" actId="164"/>
          <ac:grpSpMkLst>
            <pc:docMk/>
            <pc:sldMk cId="1128894129" sldId="304"/>
            <ac:grpSpMk id="67" creationId="{EDDCDC69-629A-D96D-5A7C-25B707753595}"/>
          </ac:grpSpMkLst>
        </pc:grpChg>
        <pc:grpChg chg="mod topLvl">
          <ac:chgData name="Nakka Sri Varsha" userId="1dafe23bc716148f" providerId="LiveId" clId="{D2CA746D-141C-4750-A880-9F3335039828}" dt="2022-12-07T16:41:56.693" v="7020" actId="164"/>
          <ac:grpSpMkLst>
            <pc:docMk/>
            <pc:sldMk cId="1128894129" sldId="304"/>
            <ac:grpSpMk id="68" creationId="{41BB4453-28C6-0482-4DEF-2DB4E830A083}"/>
          </ac:grpSpMkLst>
        </pc:grpChg>
        <pc:grpChg chg="mod topLvl">
          <ac:chgData name="Nakka Sri Varsha" userId="1dafe23bc716148f" providerId="LiveId" clId="{D2CA746D-141C-4750-A880-9F3335039828}" dt="2022-12-07T16:41:56.693" v="7020" actId="164"/>
          <ac:grpSpMkLst>
            <pc:docMk/>
            <pc:sldMk cId="1128894129" sldId="304"/>
            <ac:grpSpMk id="73" creationId="{EE1A32EB-C2BE-04BE-1D1C-B31ECC12E607}"/>
          </ac:grpSpMkLst>
        </pc:grpChg>
        <pc:picChg chg="mod">
          <ac:chgData name="Nakka Sri Varsha" userId="1dafe23bc716148f" providerId="LiveId" clId="{D2CA746D-141C-4750-A880-9F3335039828}" dt="2022-12-07T16:41:31.350" v="7017" actId="165"/>
          <ac:picMkLst>
            <pc:docMk/>
            <pc:sldMk cId="1128894129" sldId="304"/>
            <ac:picMk id="47" creationId="{504CD06D-1BC8-5F42-EC5A-652C60E487D7}"/>
          </ac:picMkLst>
        </pc:picChg>
        <pc:cxnChg chg="mod">
          <ac:chgData name="Nakka Sri Varsha" userId="1dafe23bc716148f" providerId="LiveId" clId="{D2CA746D-141C-4750-A880-9F3335039828}" dt="2022-12-07T16:41:31.350" v="7017" actId="165"/>
          <ac:cxnSpMkLst>
            <pc:docMk/>
            <pc:sldMk cId="1128894129" sldId="304"/>
            <ac:cxnSpMk id="57" creationId="{C97ADA1C-8E59-E1D2-1341-E8A2190A4642}"/>
          </ac:cxnSpMkLst>
        </pc:cxnChg>
        <pc:cxnChg chg="mod">
          <ac:chgData name="Nakka Sri Varsha" userId="1dafe23bc716148f" providerId="LiveId" clId="{D2CA746D-141C-4750-A880-9F3335039828}" dt="2022-12-07T16:41:31.350" v="7017" actId="165"/>
          <ac:cxnSpMkLst>
            <pc:docMk/>
            <pc:sldMk cId="1128894129" sldId="304"/>
            <ac:cxnSpMk id="70" creationId="{541016B2-AB61-F146-2B1A-3F074D29A50E}"/>
          </ac:cxnSpMkLst>
        </pc:cxnChg>
        <pc:cxnChg chg="mod">
          <ac:chgData name="Nakka Sri Varsha" userId="1dafe23bc716148f" providerId="LiveId" clId="{D2CA746D-141C-4750-A880-9F3335039828}" dt="2022-12-07T16:41:31.350" v="7017" actId="165"/>
          <ac:cxnSpMkLst>
            <pc:docMk/>
            <pc:sldMk cId="1128894129" sldId="304"/>
            <ac:cxnSpMk id="75" creationId="{5E271429-6D10-186C-4C51-453F8FBA406A}"/>
          </ac:cxnSpMkLst>
        </pc:cxnChg>
      </pc:sldChg>
      <pc:sldChg chg="modSp add mod ord">
        <pc:chgData name="Nakka Sri Varsha" userId="1dafe23bc716148f" providerId="LiveId" clId="{D2CA746D-141C-4750-A880-9F3335039828}" dt="2022-12-07T16:22:21.281" v="6940" actId="1076"/>
        <pc:sldMkLst>
          <pc:docMk/>
          <pc:sldMk cId="328872774" sldId="305"/>
        </pc:sldMkLst>
        <pc:grpChg chg="mod">
          <ac:chgData name="Nakka Sri Varsha" userId="1dafe23bc716148f" providerId="LiveId" clId="{D2CA746D-141C-4750-A880-9F3335039828}" dt="2022-12-07T16:22:21.281" v="6940" actId="1076"/>
          <ac:grpSpMkLst>
            <pc:docMk/>
            <pc:sldMk cId="328872774" sldId="305"/>
            <ac:grpSpMk id="2" creationId="{F3841D2A-3859-EDC1-0E74-29A2AB1F3A31}"/>
          </ac:grpSpMkLst>
        </pc:grpChg>
      </pc:sldChg>
      <pc:sldChg chg="add">
        <pc:chgData name="Nakka Sri Varsha" userId="1dafe23bc716148f" providerId="LiveId" clId="{D2CA746D-141C-4750-A880-9F3335039828}" dt="2022-12-07T15:54:50.166" v="6923"/>
        <pc:sldMkLst>
          <pc:docMk/>
          <pc:sldMk cId="1399005717" sldId="306"/>
        </pc:sldMkLst>
      </pc:sldChg>
      <pc:sldChg chg="modSp add mod">
        <pc:chgData name="Nakka Sri Varsha" userId="1dafe23bc716148f" providerId="LiveId" clId="{D2CA746D-141C-4750-A880-9F3335039828}" dt="2022-12-07T16:24:10.215" v="6967" actId="1076"/>
        <pc:sldMkLst>
          <pc:docMk/>
          <pc:sldMk cId="4155545568" sldId="307"/>
        </pc:sldMkLst>
        <pc:spChg chg="mod">
          <ac:chgData name="Nakka Sri Varsha" userId="1dafe23bc716148f" providerId="LiveId" clId="{D2CA746D-141C-4750-A880-9F3335039828}" dt="2022-12-07T16:24:10.215" v="6967" actId="1076"/>
          <ac:spMkLst>
            <pc:docMk/>
            <pc:sldMk cId="4155545568" sldId="307"/>
            <ac:spMk id="2" creationId="{625772DB-D7C8-66A5-46BA-5F0053A4A192}"/>
          </ac:spMkLst>
        </pc:spChg>
      </pc:sldChg>
      <pc:sldChg chg="add ord">
        <pc:chgData name="Nakka Sri Varsha" userId="1dafe23bc716148f" providerId="LiveId" clId="{D2CA746D-141C-4750-A880-9F3335039828}" dt="2022-12-07T16:24:23.736" v="6969"/>
        <pc:sldMkLst>
          <pc:docMk/>
          <pc:sldMk cId="2547052051" sldId="308"/>
        </pc:sldMkLst>
      </pc:sldChg>
      <pc:sldChg chg="add">
        <pc:chgData name="Nakka Sri Varsha" userId="1dafe23bc716148f" providerId="LiveId" clId="{D2CA746D-141C-4750-A880-9F3335039828}" dt="2022-12-07T15:55:48.176" v="6926"/>
        <pc:sldMkLst>
          <pc:docMk/>
          <pc:sldMk cId="1128355675" sldId="309"/>
        </pc:sldMkLst>
      </pc:sldChg>
      <pc:sldChg chg="addSp delSp modSp add mod">
        <pc:chgData name="Nakka Sri Varsha" userId="1dafe23bc716148f" providerId="LiveId" clId="{D2CA746D-141C-4750-A880-9F3335039828}" dt="2022-12-07T16:30:11.658" v="7009" actId="1076"/>
        <pc:sldMkLst>
          <pc:docMk/>
          <pc:sldMk cId="3541975189" sldId="310"/>
        </pc:sldMkLst>
        <pc:spChg chg="mod topLvl">
          <ac:chgData name="Nakka Sri Varsha" userId="1dafe23bc716148f" providerId="LiveId" clId="{D2CA746D-141C-4750-A880-9F3335039828}" dt="2022-12-07T16:25:48.819" v="6980" actId="164"/>
          <ac:spMkLst>
            <pc:docMk/>
            <pc:sldMk cId="3541975189" sldId="310"/>
            <ac:spMk id="4" creationId="{F5F9D38F-25A7-B6B5-02A4-5F4AE65FD1D2}"/>
          </ac:spMkLst>
        </pc:spChg>
        <pc:spChg chg="mod topLvl">
          <ac:chgData name="Nakka Sri Varsha" userId="1dafe23bc716148f" providerId="LiveId" clId="{D2CA746D-141C-4750-A880-9F3335039828}" dt="2022-12-07T16:25:30.580" v="6978" actId="164"/>
          <ac:spMkLst>
            <pc:docMk/>
            <pc:sldMk cId="3541975189" sldId="310"/>
            <ac:spMk id="5" creationId="{17B19867-7946-DDD3-238B-79924BA82627}"/>
          </ac:spMkLst>
        </pc:spChg>
        <pc:spChg chg="mod topLvl">
          <ac:chgData name="Nakka Sri Varsha" userId="1dafe23bc716148f" providerId="LiveId" clId="{D2CA746D-141C-4750-A880-9F3335039828}" dt="2022-12-07T16:25:30.580" v="6978" actId="164"/>
          <ac:spMkLst>
            <pc:docMk/>
            <pc:sldMk cId="3541975189" sldId="310"/>
            <ac:spMk id="6" creationId="{CE0258ED-3DBA-A8A9-FF75-59A29FB97584}"/>
          </ac:spMkLst>
        </pc:spChg>
        <pc:spChg chg="mod topLvl">
          <ac:chgData name="Nakka Sri Varsha" userId="1dafe23bc716148f" providerId="LiveId" clId="{D2CA746D-141C-4750-A880-9F3335039828}" dt="2022-12-07T16:25:30.580" v="6978" actId="164"/>
          <ac:spMkLst>
            <pc:docMk/>
            <pc:sldMk cId="3541975189" sldId="310"/>
            <ac:spMk id="7" creationId="{8812D16D-5485-9AA6-B951-A5E5C4304409}"/>
          </ac:spMkLst>
        </pc:spChg>
        <pc:spChg chg="mod topLvl">
          <ac:chgData name="Nakka Sri Varsha" userId="1dafe23bc716148f" providerId="LiveId" clId="{D2CA746D-141C-4750-A880-9F3335039828}" dt="2022-12-07T16:25:30.580" v="6978" actId="164"/>
          <ac:spMkLst>
            <pc:docMk/>
            <pc:sldMk cId="3541975189" sldId="310"/>
            <ac:spMk id="8" creationId="{E5ECEC9A-3113-311C-73F0-C2D5C812CE84}"/>
          </ac:spMkLst>
        </pc:spChg>
        <pc:spChg chg="mod topLvl">
          <ac:chgData name="Nakka Sri Varsha" userId="1dafe23bc716148f" providerId="LiveId" clId="{D2CA746D-141C-4750-A880-9F3335039828}" dt="2022-12-07T16:25:30.580" v="6978" actId="164"/>
          <ac:spMkLst>
            <pc:docMk/>
            <pc:sldMk cId="3541975189" sldId="310"/>
            <ac:spMk id="9" creationId="{6D19A404-C0EA-01E5-04EA-664D74A56EA7}"/>
          </ac:spMkLst>
        </pc:spChg>
        <pc:spChg chg="mod">
          <ac:chgData name="Nakka Sri Varsha" userId="1dafe23bc716148f" providerId="LiveId" clId="{D2CA746D-141C-4750-A880-9F3335039828}" dt="2022-12-07T16:24:50.293" v="6973" actId="165"/>
          <ac:spMkLst>
            <pc:docMk/>
            <pc:sldMk cId="3541975189" sldId="310"/>
            <ac:spMk id="12" creationId="{351B8963-533D-BC11-B8E9-203AEAB463F3}"/>
          </ac:spMkLst>
        </pc:spChg>
        <pc:spChg chg="mod">
          <ac:chgData name="Nakka Sri Varsha" userId="1dafe23bc716148f" providerId="LiveId" clId="{D2CA746D-141C-4750-A880-9F3335039828}" dt="2022-12-07T16:24:50.293" v="6973" actId="165"/>
          <ac:spMkLst>
            <pc:docMk/>
            <pc:sldMk cId="3541975189" sldId="310"/>
            <ac:spMk id="13" creationId="{B157EF03-3894-52BC-9CF5-5CA8DCC96C65}"/>
          </ac:spMkLst>
        </pc:spChg>
        <pc:grpChg chg="del mod topLvl">
          <ac:chgData name="Nakka Sri Varsha" userId="1dafe23bc716148f" providerId="LiveId" clId="{D2CA746D-141C-4750-A880-9F3335039828}" dt="2022-12-07T16:25:16.627" v="6977" actId="165"/>
          <ac:grpSpMkLst>
            <pc:docMk/>
            <pc:sldMk cId="3541975189" sldId="310"/>
            <ac:grpSpMk id="3" creationId="{17533DB3-D9AB-DF0B-8414-8DF76C456FC4}"/>
          </ac:grpSpMkLst>
        </pc:grpChg>
        <pc:grpChg chg="mod topLvl">
          <ac:chgData name="Nakka Sri Varsha" userId="1dafe23bc716148f" providerId="LiveId" clId="{D2CA746D-141C-4750-A880-9F3335039828}" dt="2022-12-07T16:25:48.819" v="6980" actId="164"/>
          <ac:grpSpMkLst>
            <pc:docMk/>
            <pc:sldMk cId="3541975189" sldId="310"/>
            <ac:grpSpMk id="10" creationId="{2B7E0070-2EB5-7E3D-9694-EFD222B2A9E9}"/>
          </ac:grpSpMkLst>
        </pc:grpChg>
        <pc:grpChg chg="del mod">
          <ac:chgData name="Nakka Sri Varsha" userId="1dafe23bc716148f" providerId="LiveId" clId="{D2CA746D-141C-4750-A880-9F3335039828}" dt="2022-12-07T16:24:50.293" v="6973" actId="165"/>
          <ac:grpSpMkLst>
            <pc:docMk/>
            <pc:sldMk cId="3541975189" sldId="310"/>
            <ac:grpSpMk id="14" creationId="{192DCD9D-A53B-848E-051F-B5D614C41BE9}"/>
          </ac:grpSpMkLst>
        </pc:grpChg>
        <pc:grpChg chg="add mod">
          <ac:chgData name="Nakka Sri Varsha" userId="1dafe23bc716148f" providerId="LiveId" clId="{D2CA746D-141C-4750-A880-9F3335039828}" dt="2022-12-07T16:25:48.819" v="6980" actId="164"/>
          <ac:grpSpMkLst>
            <pc:docMk/>
            <pc:sldMk cId="3541975189" sldId="310"/>
            <ac:grpSpMk id="15" creationId="{BB39BCF1-21D3-D8DE-2221-29F90E8231A0}"/>
          </ac:grpSpMkLst>
        </pc:grpChg>
        <pc:grpChg chg="add mod">
          <ac:chgData name="Nakka Sri Varsha" userId="1dafe23bc716148f" providerId="LiveId" clId="{D2CA746D-141C-4750-A880-9F3335039828}" dt="2022-12-07T16:30:11.658" v="7009" actId="1076"/>
          <ac:grpSpMkLst>
            <pc:docMk/>
            <pc:sldMk cId="3541975189" sldId="310"/>
            <ac:grpSpMk id="16" creationId="{E7330AF5-B2DC-D48E-AB98-EF2EF3ED601C}"/>
          </ac:grpSpMkLst>
        </pc:grpChg>
        <pc:picChg chg="mod">
          <ac:chgData name="Nakka Sri Varsha" userId="1dafe23bc716148f" providerId="LiveId" clId="{D2CA746D-141C-4750-A880-9F3335039828}" dt="2022-12-07T16:24:50.293" v="6973" actId="165"/>
          <ac:picMkLst>
            <pc:docMk/>
            <pc:sldMk cId="3541975189" sldId="310"/>
            <ac:picMk id="11" creationId="{0B64C59D-E68D-B69B-34ED-D4917BEB27F7}"/>
          </ac:picMkLst>
        </pc:picChg>
      </pc:sldChg>
      <pc:sldChg chg="add">
        <pc:chgData name="Nakka Sri Varsha" userId="1dafe23bc716148f" providerId="LiveId" clId="{D2CA746D-141C-4750-A880-9F3335039828}" dt="2022-12-07T16:04:08.229" v="6928"/>
        <pc:sldMkLst>
          <pc:docMk/>
          <pc:sldMk cId="2864629300" sldId="311"/>
        </pc:sldMkLst>
      </pc:sldChg>
      <pc:sldChg chg="add">
        <pc:chgData name="Nakka Sri Varsha" userId="1dafe23bc716148f" providerId="LiveId" clId="{D2CA746D-141C-4750-A880-9F3335039828}" dt="2022-12-07T16:04:47.962" v="6929"/>
        <pc:sldMkLst>
          <pc:docMk/>
          <pc:sldMk cId="2084012456" sldId="312"/>
        </pc:sldMkLst>
      </pc:sldChg>
      <pc:sldChg chg="addSp delSp modSp new mod">
        <pc:chgData name="Nakka Sri Varsha" userId="1dafe23bc716148f" providerId="LiveId" clId="{D2CA746D-141C-4750-A880-9F3335039828}" dt="2022-12-07T17:06:30.067" v="7163" actId="164"/>
        <pc:sldMkLst>
          <pc:docMk/>
          <pc:sldMk cId="3214623837" sldId="313"/>
        </pc:sldMkLst>
        <pc:spChg chg="add mod">
          <ac:chgData name="Nakka Sri Varsha" userId="1dafe23bc716148f" providerId="LiveId" clId="{D2CA746D-141C-4750-A880-9F3335039828}" dt="2022-12-07T16:30:06.058" v="7008" actId="1076"/>
          <ac:spMkLst>
            <pc:docMk/>
            <pc:sldMk cId="3214623837" sldId="313"/>
            <ac:spMk id="2" creationId="{29E3E56D-FBF6-8303-64B2-D05B177EA030}"/>
          </ac:spMkLst>
        </pc:spChg>
        <pc:spChg chg="mod topLvl">
          <ac:chgData name="Nakka Sri Varsha" userId="1dafe23bc716148f" providerId="LiveId" clId="{D2CA746D-141C-4750-A880-9F3335039828}" dt="2022-12-07T17:06:06.997" v="7159" actId="164"/>
          <ac:spMkLst>
            <pc:docMk/>
            <pc:sldMk cId="3214623837" sldId="313"/>
            <ac:spMk id="4" creationId="{062FD2BE-478F-ADC0-25F9-E73AAE2E341F}"/>
          </ac:spMkLst>
        </pc:spChg>
        <pc:spChg chg="mod">
          <ac:chgData name="Nakka Sri Varsha" userId="1dafe23bc716148f" providerId="LiveId" clId="{D2CA746D-141C-4750-A880-9F3335039828}" dt="2022-12-07T17:06:06.997" v="7159" actId="164"/>
          <ac:spMkLst>
            <pc:docMk/>
            <pc:sldMk cId="3214623837" sldId="313"/>
            <ac:spMk id="8" creationId="{04B5CE84-C722-6ECD-B6F1-8C1E29960683}"/>
          </ac:spMkLst>
        </pc:spChg>
        <pc:spChg chg="mod">
          <ac:chgData name="Nakka Sri Varsha" userId="1dafe23bc716148f" providerId="LiveId" clId="{D2CA746D-141C-4750-A880-9F3335039828}" dt="2022-12-07T17:06:06.997" v="7159" actId="164"/>
          <ac:spMkLst>
            <pc:docMk/>
            <pc:sldMk cId="3214623837" sldId="313"/>
            <ac:spMk id="9" creationId="{2A3362EA-DA84-E16F-AF28-A34E5832EFD4}"/>
          </ac:spMkLst>
        </pc:spChg>
        <pc:spChg chg="mod">
          <ac:chgData name="Nakka Sri Varsha" userId="1dafe23bc716148f" providerId="LiveId" clId="{D2CA746D-141C-4750-A880-9F3335039828}" dt="2022-12-07T16:30:24.216" v="7011" actId="165"/>
          <ac:spMkLst>
            <pc:docMk/>
            <pc:sldMk cId="3214623837" sldId="313"/>
            <ac:spMk id="10" creationId="{2DCA0424-03BA-906F-5C17-FE8F38CC32B0}"/>
          </ac:spMkLst>
        </pc:spChg>
        <pc:spChg chg="mod">
          <ac:chgData name="Nakka Sri Varsha" userId="1dafe23bc716148f" providerId="LiveId" clId="{D2CA746D-141C-4750-A880-9F3335039828}" dt="2022-12-07T16:30:24.216" v="7011" actId="165"/>
          <ac:spMkLst>
            <pc:docMk/>
            <pc:sldMk cId="3214623837" sldId="313"/>
            <ac:spMk id="11" creationId="{3ADA45C2-5DFB-CD4D-5B8F-C4754B0D5F8A}"/>
          </ac:spMkLst>
        </pc:spChg>
        <pc:spChg chg="mod">
          <ac:chgData name="Nakka Sri Varsha" userId="1dafe23bc716148f" providerId="LiveId" clId="{D2CA746D-141C-4750-A880-9F3335039828}" dt="2022-12-07T16:30:24.216" v="7011" actId="165"/>
          <ac:spMkLst>
            <pc:docMk/>
            <pc:sldMk cId="3214623837" sldId="313"/>
            <ac:spMk id="12" creationId="{73C685C2-6A74-A893-09EE-BBD09D5F5A3D}"/>
          </ac:spMkLst>
        </pc:spChg>
        <pc:spChg chg="mod">
          <ac:chgData name="Nakka Sri Varsha" userId="1dafe23bc716148f" providerId="LiveId" clId="{D2CA746D-141C-4750-A880-9F3335039828}" dt="2022-12-07T16:30:24.216" v="7011" actId="165"/>
          <ac:spMkLst>
            <pc:docMk/>
            <pc:sldMk cId="3214623837" sldId="313"/>
            <ac:spMk id="13" creationId="{4161D756-E0B0-CD56-F202-4406044B5EAF}"/>
          </ac:spMkLst>
        </pc:spChg>
        <pc:spChg chg="mod">
          <ac:chgData name="Nakka Sri Varsha" userId="1dafe23bc716148f" providerId="LiveId" clId="{D2CA746D-141C-4750-A880-9F3335039828}" dt="2022-12-07T16:30:24.216" v="7011" actId="165"/>
          <ac:spMkLst>
            <pc:docMk/>
            <pc:sldMk cId="3214623837" sldId="313"/>
            <ac:spMk id="14" creationId="{159115B5-D0A7-B981-672A-3C02CC6CE768}"/>
          </ac:spMkLst>
        </pc:spChg>
        <pc:spChg chg="del mod topLvl">
          <ac:chgData name="Nakka Sri Varsha" userId="1dafe23bc716148f" providerId="LiveId" clId="{D2CA746D-141C-4750-A880-9F3335039828}" dt="2022-12-07T16:43:23.104" v="7033" actId="478"/>
          <ac:spMkLst>
            <pc:docMk/>
            <pc:sldMk cId="3214623837" sldId="313"/>
            <ac:spMk id="16" creationId="{8E177152-DEFA-C2DA-1CAE-4CA7399E5AD5}"/>
          </ac:spMkLst>
        </pc:spChg>
        <pc:spChg chg="del mod topLvl">
          <ac:chgData name="Nakka Sri Varsha" userId="1dafe23bc716148f" providerId="LiveId" clId="{D2CA746D-141C-4750-A880-9F3335039828}" dt="2022-12-07T16:43:23.104" v="7033" actId="478"/>
          <ac:spMkLst>
            <pc:docMk/>
            <pc:sldMk cId="3214623837" sldId="313"/>
            <ac:spMk id="18" creationId="{1169DCB4-B925-A0FF-ACC9-CBAABE9CF696}"/>
          </ac:spMkLst>
        </pc:spChg>
        <pc:spChg chg="add mod">
          <ac:chgData name="Nakka Sri Varsha" userId="1dafe23bc716148f" providerId="LiveId" clId="{D2CA746D-141C-4750-A880-9F3335039828}" dt="2022-12-07T17:06:30.067" v="7163" actId="164"/>
          <ac:spMkLst>
            <pc:docMk/>
            <pc:sldMk cId="3214623837" sldId="313"/>
            <ac:spMk id="21" creationId="{F756FB8B-A700-DD5C-5AB6-8F8C9A10789C}"/>
          </ac:spMkLst>
        </pc:spChg>
        <pc:spChg chg="add mod">
          <ac:chgData name="Nakka Sri Varsha" userId="1dafe23bc716148f" providerId="LiveId" clId="{D2CA746D-141C-4750-A880-9F3335039828}" dt="2022-12-07T17:06:30.067" v="7163" actId="164"/>
          <ac:spMkLst>
            <pc:docMk/>
            <pc:sldMk cId="3214623837" sldId="313"/>
            <ac:spMk id="24" creationId="{BD00BE5A-4477-A458-F0AB-00017A726A97}"/>
          </ac:spMkLst>
        </pc:spChg>
        <pc:spChg chg="add mod">
          <ac:chgData name="Nakka Sri Varsha" userId="1dafe23bc716148f" providerId="LiveId" clId="{D2CA746D-141C-4750-A880-9F3335039828}" dt="2022-12-07T17:06:30.067" v="7163" actId="164"/>
          <ac:spMkLst>
            <pc:docMk/>
            <pc:sldMk cId="3214623837" sldId="313"/>
            <ac:spMk id="26" creationId="{EB2780E5-22E1-6AB2-27C1-EDD6E3022DEF}"/>
          </ac:spMkLst>
        </pc:spChg>
        <pc:spChg chg="add mod">
          <ac:chgData name="Nakka Sri Varsha" userId="1dafe23bc716148f" providerId="LiveId" clId="{D2CA746D-141C-4750-A880-9F3335039828}" dt="2022-12-07T17:06:30.067" v="7163" actId="164"/>
          <ac:spMkLst>
            <pc:docMk/>
            <pc:sldMk cId="3214623837" sldId="313"/>
            <ac:spMk id="34" creationId="{A946185D-1104-A38A-60D4-D9A42565C9DA}"/>
          </ac:spMkLst>
        </pc:spChg>
        <pc:spChg chg="add mod">
          <ac:chgData name="Nakka Sri Varsha" userId="1dafe23bc716148f" providerId="LiveId" clId="{D2CA746D-141C-4750-A880-9F3335039828}" dt="2022-12-07T17:06:30.067" v="7163" actId="164"/>
          <ac:spMkLst>
            <pc:docMk/>
            <pc:sldMk cId="3214623837" sldId="313"/>
            <ac:spMk id="35" creationId="{CD64BC9B-4EA3-DBBC-B7F3-EB9DEF1992D1}"/>
          </ac:spMkLst>
        </pc:spChg>
        <pc:spChg chg="add mod">
          <ac:chgData name="Nakka Sri Varsha" userId="1dafe23bc716148f" providerId="LiveId" clId="{D2CA746D-141C-4750-A880-9F3335039828}" dt="2022-12-07T17:06:30.067" v="7163" actId="164"/>
          <ac:spMkLst>
            <pc:docMk/>
            <pc:sldMk cId="3214623837" sldId="313"/>
            <ac:spMk id="36" creationId="{CBE96159-D0FF-D7EC-CC65-72F9EDF4BA92}"/>
          </ac:spMkLst>
        </pc:spChg>
        <pc:grpChg chg="add del mod">
          <ac:chgData name="Nakka Sri Varsha" userId="1dafe23bc716148f" providerId="LiveId" clId="{D2CA746D-141C-4750-A880-9F3335039828}" dt="2022-12-07T16:30:24.216" v="7011" actId="165"/>
          <ac:grpSpMkLst>
            <pc:docMk/>
            <pc:sldMk cId="3214623837" sldId="313"/>
            <ac:grpSpMk id="3" creationId="{0BD4F5C2-E28B-BB51-4863-95179B2E76E5}"/>
          </ac:grpSpMkLst>
        </pc:grpChg>
        <pc:grpChg chg="add mod">
          <ac:chgData name="Nakka Sri Varsha" userId="1dafe23bc716148f" providerId="LiveId" clId="{D2CA746D-141C-4750-A880-9F3335039828}" dt="2022-12-07T17:06:07.568" v="7160" actId="164"/>
          <ac:grpSpMkLst>
            <pc:docMk/>
            <pc:sldMk cId="3214623837" sldId="313"/>
            <ac:grpSpMk id="3" creationId="{BAFB81B0-AF51-A98D-3F70-878C4AE25091}"/>
          </ac:grpSpMkLst>
        </pc:grpChg>
        <pc:grpChg chg="del mod topLvl">
          <ac:chgData name="Nakka Sri Varsha" userId="1dafe23bc716148f" providerId="LiveId" clId="{D2CA746D-141C-4750-A880-9F3335039828}" dt="2022-12-07T16:30:46.145" v="7014" actId="478"/>
          <ac:grpSpMkLst>
            <pc:docMk/>
            <pc:sldMk cId="3214623837" sldId="313"/>
            <ac:grpSpMk id="5" creationId="{2324CA17-70C9-9C8F-AB3E-0C06B785E0EB}"/>
          </ac:grpSpMkLst>
        </pc:grpChg>
        <pc:grpChg chg="add mod">
          <ac:chgData name="Nakka Sri Varsha" userId="1dafe23bc716148f" providerId="LiveId" clId="{D2CA746D-141C-4750-A880-9F3335039828}" dt="2022-12-07T17:06:06.997" v="7159" actId="164"/>
          <ac:grpSpMkLst>
            <pc:docMk/>
            <pc:sldMk cId="3214623837" sldId="313"/>
            <ac:grpSpMk id="5" creationId="{CCE5659F-431C-67E6-1765-91ACF821B7CA}"/>
          </ac:grpSpMkLst>
        </pc:grpChg>
        <pc:grpChg chg="mod topLvl">
          <ac:chgData name="Nakka Sri Varsha" userId="1dafe23bc716148f" providerId="LiveId" clId="{D2CA746D-141C-4750-A880-9F3335039828}" dt="2022-12-07T17:06:06.997" v="7159" actId="164"/>
          <ac:grpSpMkLst>
            <pc:docMk/>
            <pc:sldMk cId="3214623837" sldId="313"/>
            <ac:grpSpMk id="6" creationId="{84282E94-8D22-1D67-F381-E0F5C103EC8B}"/>
          </ac:grpSpMkLst>
        </pc:grpChg>
        <pc:grpChg chg="add mod">
          <ac:chgData name="Nakka Sri Varsha" userId="1dafe23bc716148f" providerId="LiveId" clId="{D2CA746D-141C-4750-A880-9F3335039828}" dt="2022-12-07T17:06:30.067" v="7163" actId="164"/>
          <ac:grpSpMkLst>
            <pc:docMk/>
            <pc:sldMk cId="3214623837" sldId="313"/>
            <ac:grpSpMk id="10" creationId="{03D988D3-4146-F691-F2D1-3925634E878D}"/>
          </ac:grpSpMkLst>
        </pc:grpChg>
        <pc:grpChg chg="add del mod">
          <ac:chgData name="Nakka Sri Varsha" userId="1dafe23bc716148f" providerId="LiveId" clId="{D2CA746D-141C-4750-A880-9F3335039828}" dt="2022-12-07T16:42:38.100" v="7027" actId="165"/>
          <ac:grpSpMkLst>
            <pc:docMk/>
            <pc:sldMk cId="3214623837" sldId="313"/>
            <ac:grpSpMk id="15" creationId="{2C120484-D691-0585-290F-CFF731E63FC9}"/>
          </ac:grpSpMkLst>
        </pc:grpChg>
        <pc:grpChg chg="add del mod">
          <ac:chgData name="Nakka Sri Varsha" userId="1dafe23bc716148f" providerId="LiveId" clId="{D2CA746D-141C-4750-A880-9F3335039828}" dt="2022-12-07T16:43:18.220" v="7031" actId="165"/>
          <ac:grpSpMkLst>
            <pc:docMk/>
            <pc:sldMk cId="3214623837" sldId="313"/>
            <ac:grpSpMk id="20" creationId="{5CC214C1-1A06-AF0B-1478-29ECE4BA7F8A}"/>
          </ac:grpSpMkLst>
        </pc:grpChg>
        <pc:grpChg chg="add mod">
          <ac:chgData name="Nakka Sri Varsha" userId="1dafe23bc716148f" providerId="LiveId" clId="{D2CA746D-141C-4750-A880-9F3335039828}" dt="2022-12-07T17:06:18.547" v="7162" actId="1076"/>
          <ac:grpSpMkLst>
            <pc:docMk/>
            <pc:sldMk cId="3214623837" sldId="313"/>
            <ac:grpSpMk id="25" creationId="{2A9A8D22-3190-9106-C4E7-261D87991499}"/>
          </ac:grpSpMkLst>
        </pc:grpChg>
        <pc:picChg chg="mod">
          <ac:chgData name="Nakka Sri Varsha" userId="1dafe23bc716148f" providerId="LiveId" clId="{D2CA746D-141C-4750-A880-9F3335039828}" dt="2022-12-07T17:06:06.997" v="7159" actId="164"/>
          <ac:picMkLst>
            <pc:docMk/>
            <pc:sldMk cId="3214623837" sldId="313"/>
            <ac:picMk id="7" creationId="{1E31D775-342C-1120-6B85-6EB6D2339E00}"/>
          </ac:picMkLst>
        </pc:picChg>
        <pc:cxnChg chg="del mod topLvl">
          <ac:chgData name="Nakka Sri Varsha" userId="1dafe23bc716148f" providerId="LiveId" clId="{D2CA746D-141C-4750-A880-9F3335039828}" dt="2022-12-07T16:43:23.104" v="7033" actId="478"/>
          <ac:cxnSpMkLst>
            <pc:docMk/>
            <pc:sldMk cId="3214623837" sldId="313"/>
            <ac:cxnSpMk id="17" creationId="{2B577F75-10A2-45AD-611B-D41E1DAE1A0C}"/>
          </ac:cxnSpMkLst>
        </pc:cxnChg>
        <pc:cxnChg chg="add mod">
          <ac:chgData name="Nakka Sri Varsha" userId="1dafe23bc716148f" providerId="LiveId" clId="{D2CA746D-141C-4750-A880-9F3335039828}" dt="2022-12-07T17:06:30.067" v="7163" actId="164"/>
          <ac:cxnSpMkLst>
            <pc:docMk/>
            <pc:sldMk cId="3214623837" sldId="313"/>
            <ac:cxnSpMk id="23" creationId="{6BCA924E-4689-2595-3BBA-79D132365748}"/>
          </ac:cxnSpMkLst>
        </pc:cxnChg>
        <pc:cxnChg chg="add mod">
          <ac:chgData name="Nakka Sri Varsha" userId="1dafe23bc716148f" providerId="LiveId" clId="{D2CA746D-141C-4750-A880-9F3335039828}" dt="2022-12-07T17:06:30.067" v="7163" actId="164"/>
          <ac:cxnSpMkLst>
            <pc:docMk/>
            <pc:sldMk cId="3214623837" sldId="313"/>
            <ac:cxnSpMk id="28" creationId="{DE9D047E-D856-333A-63D9-24A85CECC6BD}"/>
          </ac:cxnSpMkLst>
        </pc:cxnChg>
        <pc:cxnChg chg="add del mod">
          <ac:chgData name="Nakka Sri Varsha" userId="1dafe23bc716148f" providerId="LiveId" clId="{D2CA746D-141C-4750-A880-9F3335039828}" dt="2022-12-07T17:06:30.067" v="7163" actId="164"/>
          <ac:cxnSpMkLst>
            <pc:docMk/>
            <pc:sldMk cId="3214623837" sldId="313"/>
            <ac:cxnSpMk id="29" creationId="{BD03254E-C14B-643F-EC38-9ADEED1171C9}"/>
          </ac:cxnSpMkLst>
        </pc:cxnChg>
        <pc:cxnChg chg="add mod">
          <ac:chgData name="Nakka Sri Varsha" userId="1dafe23bc716148f" providerId="LiveId" clId="{D2CA746D-141C-4750-A880-9F3335039828}" dt="2022-12-07T17:06:30.067" v="7163" actId="164"/>
          <ac:cxnSpMkLst>
            <pc:docMk/>
            <pc:sldMk cId="3214623837" sldId="313"/>
            <ac:cxnSpMk id="30" creationId="{F28ED1B1-53F0-BF58-A892-49DF1917706F}"/>
          </ac:cxnSpMkLst>
        </pc:cxnChg>
      </pc:sldChg>
      <pc:sldChg chg="add del">
        <pc:chgData name="Nakka Sri Varsha" userId="1dafe23bc716148f" providerId="LiveId" clId="{D2CA746D-141C-4750-A880-9F3335039828}" dt="2022-12-07T17:06:06.035" v="7158"/>
        <pc:sldMkLst>
          <pc:docMk/>
          <pc:sldMk cId="2217555581" sldId="314"/>
        </pc:sldMkLst>
      </pc:sldChg>
      <pc:sldChg chg="add">
        <pc:chgData name="Nakka Sri Varsha" userId="1dafe23bc716148f" providerId="LiveId" clId="{D2CA746D-141C-4750-A880-9F3335039828}" dt="2022-12-07T17:06:43.435" v="7165"/>
        <pc:sldMkLst>
          <pc:docMk/>
          <pc:sldMk cId="4240477369" sldId="314"/>
        </pc:sldMkLst>
      </pc:sldChg>
      <pc:sldMasterChg chg="setBg">
        <pc:chgData name="Nakka Sri Varsha" userId="1dafe23bc716148f" providerId="LiveId" clId="{D2CA746D-141C-4750-A880-9F3335039828}" dt="2022-11-16T17:12:38.223" v="1009"/>
        <pc:sldMasterMkLst>
          <pc:docMk/>
          <pc:sldMasterMk cId="1673158311" sldId="2147483896"/>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A176F-2A36-4AD8-8897-8073BBBE2765}"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4C2B8-8BA5-4BBB-88AF-FBD9F0679376}" type="slidenum">
              <a:rPr lang="en-IN" smtClean="0"/>
              <a:t>‹#›</a:t>
            </a:fld>
            <a:endParaRPr lang="en-IN"/>
          </a:p>
        </p:txBody>
      </p:sp>
    </p:spTree>
    <p:extLst>
      <p:ext uri="{BB962C8B-B14F-4D97-AF65-F5344CB8AC3E}">
        <p14:creationId xmlns:p14="http://schemas.microsoft.com/office/powerpoint/2010/main" val="185607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45833-2536-4D0E-A22F-028E1922322B}" type="datetimeFigureOut">
              <a:rPr lang="te-IN" smtClean="0"/>
              <a:t>07-12-2022</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309862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227207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299814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311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3957053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C45833-2536-4D0E-A22F-028E1922322B}" type="datetimeFigureOut">
              <a:rPr lang="te-IN" smtClean="0"/>
              <a:t>07-12-2022</a:t>
            </a:fld>
            <a:endParaRPr lang="te-IN"/>
          </a:p>
        </p:txBody>
      </p:sp>
      <p:sp>
        <p:nvSpPr>
          <p:cNvPr id="4" name="Footer Placeholder 3"/>
          <p:cNvSpPr>
            <a:spLocks noGrp="1"/>
          </p:cNvSpPr>
          <p:nvPr>
            <p:ph type="ftr" sz="quarter" idx="11"/>
          </p:nvPr>
        </p:nvSpPr>
        <p:spPr/>
        <p:txBody>
          <a:bodyPr/>
          <a:lstStyle/>
          <a:p>
            <a:endParaRPr lang="te-IN"/>
          </a:p>
        </p:txBody>
      </p:sp>
      <p:sp>
        <p:nvSpPr>
          <p:cNvPr id="5" name="Slide Number Placeholder 4"/>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3656896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C45833-2536-4D0E-A22F-028E1922322B}" type="datetimeFigureOut">
              <a:rPr lang="te-IN" smtClean="0"/>
              <a:t>07-12-2022</a:t>
            </a:fld>
            <a:endParaRPr lang="te-IN"/>
          </a:p>
        </p:txBody>
      </p:sp>
      <p:sp>
        <p:nvSpPr>
          <p:cNvPr id="4" name="Footer Placeholder 3"/>
          <p:cNvSpPr>
            <a:spLocks noGrp="1"/>
          </p:cNvSpPr>
          <p:nvPr>
            <p:ph type="ftr" sz="quarter" idx="11"/>
          </p:nvPr>
        </p:nvSpPr>
        <p:spPr/>
        <p:txBody>
          <a:bodyPr/>
          <a:lstStyle/>
          <a:p>
            <a:endParaRPr lang="te-IN"/>
          </a:p>
        </p:txBody>
      </p:sp>
      <p:sp>
        <p:nvSpPr>
          <p:cNvPr id="5" name="Slide Number Placeholder 4"/>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1889334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5833-2536-4D0E-A22F-028E1922322B}" type="datetimeFigureOut">
              <a:rPr lang="te-IN" smtClean="0"/>
              <a:t>07-12-2022</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1233742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5833-2536-4D0E-A22F-028E1922322B}" type="datetimeFigureOut">
              <a:rPr lang="te-IN" smtClean="0"/>
              <a:t>07-12-2022</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23106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5833-2536-4D0E-A22F-028E1922322B}" type="datetimeFigureOut">
              <a:rPr lang="te-IN" smtClean="0"/>
              <a:t>07-12-2022</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394637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45833-2536-4D0E-A22F-028E1922322B}" type="datetimeFigureOut">
              <a:rPr lang="te-IN" smtClean="0"/>
              <a:t>07-12-2022</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194617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18600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45833-2536-4D0E-A22F-028E1922322B}" type="datetimeFigureOut">
              <a:rPr lang="te-IN" smtClean="0"/>
              <a:t>07-12-2022</a:t>
            </a:fld>
            <a:endParaRPr lang="te-IN"/>
          </a:p>
        </p:txBody>
      </p:sp>
      <p:sp>
        <p:nvSpPr>
          <p:cNvPr id="8" name="Footer Placeholder 7"/>
          <p:cNvSpPr>
            <a:spLocks noGrp="1"/>
          </p:cNvSpPr>
          <p:nvPr>
            <p:ph type="ftr" sz="quarter" idx="11"/>
          </p:nvPr>
        </p:nvSpPr>
        <p:spPr/>
        <p:txBody>
          <a:bodyPr/>
          <a:lstStyle/>
          <a:p>
            <a:endParaRPr lang="te-IN"/>
          </a:p>
        </p:txBody>
      </p:sp>
      <p:sp>
        <p:nvSpPr>
          <p:cNvPr id="9" name="Slide Number Placeholder 8"/>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140772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45833-2536-4D0E-A22F-028E1922322B}" type="datetimeFigureOut">
              <a:rPr lang="te-IN" smtClean="0"/>
              <a:t>07-12-2022</a:t>
            </a:fld>
            <a:endParaRPr lang="te-IN"/>
          </a:p>
        </p:txBody>
      </p:sp>
      <p:sp>
        <p:nvSpPr>
          <p:cNvPr id="4" name="Footer Placeholder 3"/>
          <p:cNvSpPr>
            <a:spLocks noGrp="1"/>
          </p:cNvSpPr>
          <p:nvPr>
            <p:ph type="ftr" sz="quarter" idx="11"/>
          </p:nvPr>
        </p:nvSpPr>
        <p:spPr/>
        <p:txBody>
          <a:bodyPr/>
          <a:lstStyle/>
          <a:p>
            <a:endParaRPr lang="te-IN"/>
          </a:p>
        </p:txBody>
      </p:sp>
      <p:sp>
        <p:nvSpPr>
          <p:cNvPr id="5" name="Slide Number Placeholder 4"/>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177961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45833-2536-4D0E-A22F-028E1922322B}" type="datetimeFigureOut">
              <a:rPr lang="te-IN" smtClean="0"/>
              <a:t>07-12-2022</a:t>
            </a:fld>
            <a:endParaRPr lang="te-IN"/>
          </a:p>
        </p:txBody>
      </p:sp>
      <p:sp>
        <p:nvSpPr>
          <p:cNvPr id="3" name="Footer Placeholder 2"/>
          <p:cNvSpPr>
            <a:spLocks noGrp="1"/>
          </p:cNvSpPr>
          <p:nvPr>
            <p:ph type="ftr" sz="quarter" idx="11"/>
          </p:nvPr>
        </p:nvSpPr>
        <p:spPr/>
        <p:txBody>
          <a:bodyPr/>
          <a:lstStyle/>
          <a:p>
            <a:endParaRPr lang="te-IN"/>
          </a:p>
        </p:txBody>
      </p:sp>
      <p:sp>
        <p:nvSpPr>
          <p:cNvPr id="4" name="Slide Number Placeholder 3"/>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288510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71207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45833-2536-4D0E-A22F-028E1922322B}" type="datetimeFigureOut">
              <a:rPr lang="te-IN" smtClean="0"/>
              <a:t>07-12-2022</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C9CFC635-2028-40BC-8C73-F878E20C742B}" type="slidenum">
              <a:rPr lang="te-IN" smtClean="0"/>
              <a:t>‹#›</a:t>
            </a:fld>
            <a:endParaRPr lang="te-IN"/>
          </a:p>
        </p:txBody>
      </p:sp>
    </p:spTree>
    <p:extLst>
      <p:ext uri="{BB962C8B-B14F-4D97-AF65-F5344CB8AC3E}">
        <p14:creationId xmlns:p14="http://schemas.microsoft.com/office/powerpoint/2010/main" val="74761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C45833-2536-4D0E-A22F-028E1922322B}" type="datetimeFigureOut">
              <a:rPr lang="te-IN" smtClean="0"/>
              <a:t>07-12-2022</a:t>
            </a:fld>
            <a:endParaRPr lang="te-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e-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9CFC635-2028-40BC-8C73-F878E20C742B}" type="slidenum">
              <a:rPr lang="te-IN" smtClean="0"/>
              <a:t>‹#›</a:t>
            </a:fld>
            <a:endParaRPr lang="te-IN"/>
          </a:p>
        </p:txBody>
      </p:sp>
    </p:spTree>
    <p:extLst>
      <p:ext uri="{BB962C8B-B14F-4D97-AF65-F5344CB8AC3E}">
        <p14:creationId xmlns:p14="http://schemas.microsoft.com/office/powerpoint/2010/main" val="319567214"/>
      </p:ext>
    </p:extLst>
  </p:cSld>
  <p:clrMap bg1="dk1" tx1="lt1" bg2="dk2"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entalwellness@gmail.com"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entalwellness@gmail.com"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6382-646F-498B-BE74-84BECCDE8CA8}"/>
              </a:ext>
            </a:extLst>
          </p:cNvPr>
          <p:cNvSpPr>
            <a:spLocks noGrp="1"/>
          </p:cNvSpPr>
          <p:nvPr>
            <p:ph type="ctrTitle"/>
          </p:nvPr>
        </p:nvSpPr>
        <p:spPr>
          <a:xfrm>
            <a:off x="2355656" y="1052355"/>
            <a:ext cx="9440034" cy="1828801"/>
          </a:xfrm>
        </p:spPr>
        <p:txBody>
          <a:bodyPr>
            <a:normAutofit/>
          </a:bodyPr>
          <a:lstStyle/>
          <a:p>
            <a:r>
              <a:rPr lang="te-IN" sz="6000" b="1" dirty="0"/>
              <a:t>MENTAL </a:t>
            </a:r>
            <a:r>
              <a:rPr lang="en-IN" sz="6000" b="1" dirty="0"/>
              <a:t>WELLNESS</a:t>
            </a:r>
            <a:br>
              <a:rPr lang="en-IN" sz="6000" b="1" dirty="0"/>
            </a:br>
            <a:r>
              <a:rPr lang="en-IN" sz="6000" b="1" dirty="0"/>
              <a:t>QUOTIENT</a:t>
            </a:r>
            <a:endParaRPr lang="te-IN" sz="6000" b="1" dirty="0"/>
          </a:p>
        </p:txBody>
      </p:sp>
      <p:sp>
        <p:nvSpPr>
          <p:cNvPr id="3" name="Subtitle 2">
            <a:extLst>
              <a:ext uri="{FF2B5EF4-FFF2-40B4-BE49-F238E27FC236}">
                <a16:creationId xmlns:a16="http://schemas.microsoft.com/office/drawing/2014/main" id="{A2A9A5D9-C6B9-4914-9565-EE7A9C63A0A1}"/>
              </a:ext>
            </a:extLst>
          </p:cNvPr>
          <p:cNvSpPr>
            <a:spLocks noGrp="1"/>
          </p:cNvSpPr>
          <p:nvPr>
            <p:ph type="subTitle" idx="1"/>
          </p:nvPr>
        </p:nvSpPr>
        <p:spPr>
          <a:xfrm>
            <a:off x="2751966" y="3031340"/>
            <a:ext cx="9440034" cy="1049867"/>
          </a:xfrm>
        </p:spPr>
        <p:txBody>
          <a:bodyPr/>
          <a:lstStyle/>
          <a:p>
            <a:r>
              <a:rPr lang="en-IN" dirty="0"/>
              <a:t>(WEB DEVELOPMENT)</a:t>
            </a:r>
            <a:endParaRPr lang="te-IN" dirty="0"/>
          </a:p>
        </p:txBody>
      </p:sp>
      <p:pic>
        <p:nvPicPr>
          <p:cNvPr id="7" name="Picture 6">
            <a:extLst>
              <a:ext uri="{FF2B5EF4-FFF2-40B4-BE49-F238E27FC236}">
                <a16:creationId xmlns:a16="http://schemas.microsoft.com/office/drawing/2014/main" id="{96EE2698-9097-4DCC-9FBF-4CEAE757774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1068264" y="2805860"/>
            <a:ext cx="5666735" cy="3776879"/>
          </a:xfrm>
          <a:prstGeom prst="rect">
            <a:avLst/>
          </a:prstGeom>
        </p:spPr>
      </p:pic>
      <p:sp>
        <p:nvSpPr>
          <p:cNvPr id="8" name="TextBox 7">
            <a:extLst>
              <a:ext uri="{FF2B5EF4-FFF2-40B4-BE49-F238E27FC236}">
                <a16:creationId xmlns:a16="http://schemas.microsoft.com/office/drawing/2014/main" id="{0B81235B-AD9A-415C-A475-F446B1A0D7ED}"/>
              </a:ext>
            </a:extLst>
          </p:cNvPr>
          <p:cNvSpPr txBox="1"/>
          <p:nvPr/>
        </p:nvSpPr>
        <p:spPr>
          <a:xfrm>
            <a:off x="8004897" y="5461347"/>
            <a:ext cx="4008329" cy="646331"/>
          </a:xfrm>
          <a:prstGeom prst="rect">
            <a:avLst/>
          </a:prstGeom>
          <a:noFill/>
        </p:spPr>
        <p:txBody>
          <a:bodyPr wrap="square" rtlCol="0">
            <a:spAutoFit/>
          </a:bodyPr>
          <a:lstStyle/>
          <a:p>
            <a:r>
              <a:rPr lang="te-IN" dirty="0"/>
              <a:t>NAME</a:t>
            </a:r>
            <a:r>
              <a:rPr lang="te-IN"/>
              <a:t>: </a:t>
            </a:r>
            <a:r>
              <a:rPr lang="en-IN"/>
              <a:t>NAKKA SRIVARSHA</a:t>
            </a:r>
            <a:endParaRPr lang="te-IN" dirty="0"/>
          </a:p>
          <a:p>
            <a:r>
              <a:rPr lang="te-IN" dirty="0"/>
              <a:t>ROLL NO: 21BD1A05B8</a:t>
            </a:r>
          </a:p>
        </p:txBody>
      </p:sp>
    </p:spTree>
    <p:extLst>
      <p:ext uri="{BB962C8B-B14F-4D97-AF65-F5344CB8AC3E}">
        <p14:creationId xmlns:p14="http://schemas.microsoft.com/office/powerpoint/2010/main" val="1772315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8BDC45-C8FA-0BBF-36D9-460C7BD06EC9}"/>
              </a:ext>
            </a:extLst>
          </p:cNvPr>
          <p:cNvGrpSpPr/>
          <p:nvPr/>
        </p:nvGrpSpPr>
        <p:grpSpPr>
          <a:xfrm>
            <a:off x="4198620" y="208280"/>
            <a:ext cx="3794760" cy="6441440"/>
            <a:chOff x="4198620" y="208280"/>
            <a:chExt cx="3794760" cy="6441440"/>
          </a:xfrm>
        </p:grpSpPr>
        <p:sp>
          <p:nvSpPr>
            <p:cNvPr id="2" name="Rectangle 1">
              <a:extLst>
                <a:ext uri="{FF2B5EF4-FFF2-40B4-BE49-F238E27FC236}">
                  <a16:creationId xmlns:a16="http://schemas.microsoft.com/office/drawing/2014/main" id="{410CA76C-8FB8-18D7-FE1E-C75708270E8A}"/>
                </a:ext>
              </a:extLst>
            </p:cNvPr>
            <p:cNvSpPr/>
            <p:nvPr/>
          </p:nvSpPr>
          <p:spPr>
            <a:xfrm>
              <a:off x="4198620" y="2082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3DF92C5D-8FDB-236B-E6F8-3F374EA231A1}"/>
                </a:ext>
              </a:extLst>
            </p:cNvPr>
            <p:cNvSpPr txBox="1"/>
            <p:nvPr/>
          </p:nvSpPr>
          <p:spPr>
            <a:xfrm>
              <a:off x="4450080" y="474345"/>
              <a:ext cx="3291840" cy="5355312"/>
            </a:xfrm>
            <a:prstGeom prst="rect">
              <a:avLst/>
            </a:prstGeom>
            <a:solidFill>
              <a:srgbClr val="CC66FF"/>
            </a:solidFill>
          </p:spPr>
          <p:txBody>
            <a:bodyPr wrap="square" rtlCol="0">
              <a:spAutoFit/>
            </a:bodyPr>
            <a:lstStyle/>
            <a:p>
              <a:r>
                <a:rPr lang="en-IN" dirty="0">
                  <a:solidFill>
                    <a:schemeClr val="bg1"/>
                  </a:solidFill>
                </a:rPr>
                <a:t>Q.______________________________________________________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a:t>
              </a:r>
            </a:p>
            <a:p>
              <a:pPr marL="285750" indent="-285750">
                <a:buFont typeface="Courier New" panose="02070309020205020404" pitchFamily="49" charset="0"/>
                <a:buChar char="o"/>
              </a:pPr>
              <a:r>
                <a:rPr lang="en-IN" dirty="0">
                  <a:solidFill>
                    <a:schemeClr val="bg1"/>
                  </a:solidFill>
                </a:rPr>
                <a:t>Never</a:t>
              </a:r>
            </a:p>
          </p:txBody>
        </p:sp>
      </p:grpSp>
      <p:sp>
        <p:nvSpPr>
          <p:cNvPr id="5" name="TextBox 4">
            <a:extLst>
              <a:ext uri="{FF2B5EF4-FFF2-40B4-BE49-F238E27FC236}">
                <a16:creationId xmlns:a16="http://schemas.microsoft.com/office/drawing/2014/main" id="{50B50848-E310-96F9-9D06-5BBB7BC7F2C0}"/>
              </a:ext>
            </a:extLst>
          </p:cNvPr>
          <p:cNvSpPr txBox="1"/>
          <p:nvPr/>
        </p:nvSpPr>
        <p:spPr>
          <a:xfrm>
            <a:off x="975360" y="2998113"/>
            <a:ext cx="2042160" cy="861774"/>
          </a:xfrm>
          <a:prstGeom prst="rect">
            <a:avLst/>
          </a:prstGeom>
          <a:noFill/>
        </p:spPr>
        <p:txBody>
          <a:bodyPr wrap="square">
            <a:spAutoFit/>
          </a:bodyPr>
          <a:lstStyle/>
          <a:p>
            <a:pPr algn="ctr"/>
            <a:r>
              <a:rPr lang="en-IN" sz="2800" dirty="0">
                <a:latin typeface="Arial Rounded MT Bold" panose="020F0704030504030204" pitchFamily="34" charset="0"/>
              </a:rPr>
              <a:t>PARENT’S</a:t>
            </a:r>
          </a:p>
          <a:p>
            <a:pPr algn="ctr"/>
            <a:r>
              <a:rPr lang="en-IN" sz="2200" i="1" dirty="0"/>
              <a:t>Page:</a:t>
            </a:r>
          </a:p>
        </p:txBody>
      </p:sp>
      <p:sp>
        <p:nvSpPr>
          <p:cNvPr id="6" name="TextBox 5">
            <a:extLst>
              <a:ext uri="{FF2B5EF4-FFF2-40B4-BE49-F238E27FC236}">
                <a16:creationId xmlns:a16="http://schemas.microsoft.com/office/drawing/2014/main" id="{69AC6216-9570-9BE6-8A91-CCB55AFAEEE3}"/>
              </a:ext>
            </a:extLst>
          </p:cNvPr>
          <p:cNvSpPr txBox="1"/>
          <p:nvPr/>
        </p:nvSpPr>
        <p:spPr>
          <a:xfrm>
            <a:off x="6527800" y="6132552"/>
            <a:ext cx="1056640" cy="369332"/>
          </a:xfrm>
          <a:prstGeom prst="rect">
            <a:avLst/>
          </a:prstGeom>
          <a:noFill/>
        </p:spPr>
        <p:txBody>
          <a:bodyPr wrap="square" rtlCol="0">
            <a:spAutoFit/>
          </a:bodyPr>
          <a:lstStyle/>
          <a:p>
            <a:r>
              <a:rPr lang="en-IN" dirty="0">
                <a:solidFill>
                  <a:schemeClr val="bg1"/>
                </a:solidFill>
                <a:highlight>
                  <a:srgbClr val="CC66FF"/>
                </a:highlight>
              </a:rPr>
              <a:t>NEXT &gt;</a:t>
            </a:r>
          </a:p>
        </p:txBody>
      </p:sp>
    </p:spTree>
    <p:extLst>
      <p:ext uri="{BB962C8B-B14F-4D97-AF65-F5344CB8AC3E}">
        <p14:creationId xmlns:p14="http://schemas.microsoft.com/office/powerpoint/2010/main" val="22849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74CCF7-83FE-C06F-238C-F8D9AEA459B2}"/>
              </a:ext>
            </a:extLst>
          </p:cNvPr>
          <p:cNvSpPr txBox="1"/>
          <p:nvPr/>
        </p:nvSpPr>
        <p:spPr>
          <a:xfrm>
            <a:off x="548640" y="2998113"/>
            <a:ext cx="2214880" cy="861774"/>
          </a:xfrm>
          <a:prstGeom prst="rect">
            <a:avLst/>
          </a:prstGeom>
          <a:noFill/>
        </p:spPr>
        <p:txBody>
          <a:bodyPr wrap="square" rtlCol="0">
            <a:spAutoFit/>
          </a:bodyPr>
          <a:lstStyle/>
          <a:p>
            <a:pPr algn="ctr"/>
            <a:r>
              <a:rPr lang="en-IN" sz="2800" dirty="0">
                <a:latin typeface="Arial Rounded MT Bold" panose="020F0704030504030204" pitchFamily="34" charset="0"/>
              </a:rPr>
              <a:t>FEEDBACK</a:t>
            </a:r>
          </a:p>
          <a:p>
            <a:pPr algn="ctr"/>
            <a:r>
              <a:rPr lang="en-IN" sz="2200" i="1" dirty="0"/>
              <a:t>Page:</a:t>
            </a:r>
          </a:p>
        </p:txBody>
      </p:sp>
      <p:sp>
        <p:nvSpPr>
          <p:cNvPr id="4" name="Rectangle 3">
            <a:extLst>
              <a:ext uri="{FF2B5EF4-FFF2-40B4-BE49-F238E27FC236}">
                <a16:creationId xmlns:a16="http://schemas.microsoft.com/office/drawing/2014/main" id="{5B300143-86D9-2C66-FA99-E471C001ABD1}"/>
              </a:ext>
            </a:extLst>
          </p:cNvPr>
          <p:cNvSpPr/>
          <p:nvPr/>
        </p:nvSpPr>
        <p:spPr>
          <a:xfrm>
            <a:off x="4140613" y="180340"/>
            <a:ext cx="3910774" cy="6497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3B00C3C-E85F-CBC1-F62B-EDF185DA8349}"/>
              </a:ext>
            </a:extLst>
          </p:cNvPr>
          <p:cNvSpPr/>
          <p:nvPr/>
        </p:nvSpPr>
        <p:spPr>
          <a:xfrm>
            <a:off x="4522790" y="2862898"/>
            <a:ext cx="3109772" cy="2295583"/>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44B7AA71-1B58-5176-2C46-49159A438D5E}"/>
              </a:ext>
            </a:extLst>
          </p:cNvPr>
          <p:cNvSpPr txBox="1"/>
          <p:nvPr/>
        </p:nvSpPr>
        <p:spPr>
          <a:xfrm>
            <a:off x="4522790" y="2216562"/>
            <a:ext cx="2761624" cy="434625"/>
          </a:xfrm>
          <a:prstGeom prst="rect">
            <a:avLst/>
          </a:prstGeom>
          <a:noFill/>
        </p:spPr>
        <p:txBody>
          <a:bodyPr wrap="square" rtlCol="0">
            <a:spAutoFit/>
          </a:bodyPr>
          <a:lstStyle/>
          <a:p>
            <a:r>
              <a:rPr lang="en-IN" sz="2200" dirty="0">
                <a:solidFill>
                  <a:schemeClr val="bg1"/>
                </a:solidFill>
              </a:rPr>
              <a:t>FEEDBACK(if any):</a:t>
            </a:r>
          </a:p>
        </p:txBody>
      </p:sp>
      <p:grpSp>
        <p:nvGrpSpPr>
          <p:cNvPr id="12" name="Group 11">
            <a:extLst>
              <a:ext uri="{FF2B5EF4-FFF2-40B4-BE49-F238E27FC236}">
                <a16:creationId xmlns:a16="http://schemas.microsoft.com/office/drawing/2014/main" id="{5368D392-C3F5-B06F-BCF0-7BD1D58333E1}"/>
              </a:ext>
            </a:extLst>
          </p:cNvPr>
          <p:cNvGrpSpPr/>
          <p:nvPr/>
        </p:nvGrpSpPr>
        <p:grpSpPr>
          <a:xfrm>
            <a:off x="3926863" y="294663"/>
            <a:ext cx="4124524" cy="1231713"/>
            <a:chOff x="3999448" y="239472"/>
            <a:chExt cx="4002169" cy="1221120"/>
          </a:xfrm>
        </p:grpSpPr>
        <p:pic>
          <p:nvPicPr>
            <p:cNvPr id="13" name="Picture 12">
              <a:extLst>
                <a:ext uri="{FF2B5EF4-FFF2-40B4-BE49-F238E27FC236}">
                  <a16:creationId xmlns:a16="http://schemas.microsoft.com/office/drawing/2014/main" id="{DBA2A699-8EF7-74E0-8AA0-165F29DACB2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4" name="TextBox 13">
              <a:extLst>
                <a:ext uri="{FF2B5EF4-FFF2-40B4-BE49-F238E27FC236}">
                  <a16:creationId xmlns:a16="http://schemas.microsoft.com/office/drawing/2014/main" id="{C722B7AF-6862-24BF-B13F-79EEE1F5C0EE}"/>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5" name="TextBox 14">
              <a:extLst>
                <a:ext uri="{FF2B5EF4-FFF2-40B4-BE49-F238E27FC236}">
                  <a16:creationId xmlns:a16="http://schemas.microsoft.com/office/drawing/2014/main" id="{7775F2E3-6EA8-3022-971B-EA388B082CED}"/>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
        <p:nvSpPr>
          <p:cNvPr id="17" name="Rectangle: Rounded Corners 16">
            <a:extLst>
              <a:ext uri="{FF2B5EF4-FFF2-40B4-BE49-F238E27FC236}">
                <a16:creationId xmlns:a16="http://schemas.microsoft.com/office/drawing/2014/main" id="{1D85D6AA-4E73-976E-FD7D-DB1DF88BF3DE}"/>
              </a:ext>
            </a:extLst>
          </p:cNvPr>
          <p:cNvSpPr/>
          <p:nvPr/>
        </p:nvSpPr>
        <p:spPr>
          <a:xfrm>
            <a:off x="5584916" y="5710345"/>
            <a:ext cx="985520" cy="434625"/>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Submit</a:t>
            </a:r>
          </a:p>
        </p:txBody>
      </p:sp>
    </p:spTree>
    <p:extLst>
      <p:ext uri="{BB962C8B-B14F-4D97-AF65-F5344CB8AC3E}">
        <p14:creationId xmlns:p14="http://schemas.microsoft.com/office/powerpoint/2010/main" val="246256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8D594-A371-3F41-A49E-DD4E82698329}"/>
              </a:ext>
            </a:extLst>
          </p:cNvPr>
          <p:cNvSpPr txBox="1"/>
          <p:nvPr/>
        </p:nvSpPr>
        <p:spPr>
          <a:xfrm>
            <a:off x="782320" y="2814320"/>
            <a:ext cx="2672080" cy="861774"/>
          </a:xfrm>
          <a:prstGeom prst="rect">
            <a:avLst/>
          </a:prstGeom>
          <a:noFill/>
        </p:spPr>
        <p:txBody>
          <a:bodyPr wrap="square" rtlCol="0">
            <a:spAutoFit/>
          </a:bodyPr>
          <a:lstStyle/>
          <a:p>
            <a:r>
              <a:rPr lang="en-IN" sz="2800" dirty="0">
                <a:latin typeface="Arial Rounded MT Bold" panose="020F0704030504030204" pitchFamily="34" charset="0"/>
              </a:rPr>
              <a:t>CONTACT US</a:t>
            </a:r>
          </a:p>
          <a:p>
            <a:pPr algn="ctr"/>
            <a:r>
              <a:rPr lang="en-IN" sz="2200" i="1" dirty="0"/>
              <a:t>Page:</a:t>
            </a:r>
          </a:p>
        </p:txBody>
      </p:sp>
      <p:grpSp>
        <p:nvGrpSpPr>
          <p:cNvPr id="2" name="Group 1">
            <a:extLst>
              <a:ext uri="{FF2B5EF4-FFF2-40B4-BE49-F238E27FC236}">
                <a16:creationId xmlns:a16="http://schemas.microsoft.com/office/drawing/2014/main" id="{9E773809-B0F0-6A7D-C02C-B5AD7BED5D0E}"/>
              </a:ext>
            </a:extLst>
          </p:cNvPr>
          <p:cNvGrpSpPr/>
          <p:nvPr/>
        </p:nvGrpSpPr>
        <p:grpSpPr>
          <a:xfrm>
            <a:off x="4198620" y="157480"/>
            <a:ext cx="3794760" cy="6441440"/>
            <a:chOff x="4198620" y="157480"/>
            <a:chExt cx="3794760" cy="6441440"/>
          </a:xfrm>
        </p:grpSpPr>
        <p:sp>
          <p:nvSpPr>
            <p:cNvPr id="3" name="Rectangle 2">
              <a:extLst>
                <a:ext uri="{FF2B5EF4-FFF2-40B4-BE49-F238E27FC236}">
                  <a16:creationId xmlns:a16="http://schemas.microsoft.com/office/drawing/2014/main" id="{EE8E358B-42B4-7C4A-9D1F-AFC2104A101F}"/>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68EF472-F410-9149-014B-0BF5D5FFB422}"/>
                </a:ext>
              </a:extLst>
            </p:cNvPr>
            <p:cNvSpPr txBox="1"/>
            <p:nvPr/>
          </p:nvSpPr>
          <p:spPr>
            <a:xfrm>
              <a:off x="4363720" y="1979474"/>
              <a:ext cx="3464560" cy="3693319"/>
            </a:xfrm>
            <a:prstGeom prst="rect">
              <a:avLst/>
            </a:prstGeom>
            <a:solidFill>
              <a:srgbClr val="CC66FF"/>
            </a:solidFill>
          </p:spPr>
          <p:txBody>
            <a:bodyPr wrap="square" rtlCol="0">
              <a:spAutoFit/>
            </a:bodyPr>
            <a:lstStyle/>
            <a:p>
              <a:r>
                <a:rPr lang="en-IN" dirty="0">
                  <a:solidFill>
                    <a:schemeClr val="bg1"/>
                  </a:solidFill>
                </a:rPr>
                <a:t>Email:</a:t>
              </a:r>
            </a:p>
            <a:p>
              <a:r>
                <a:rPr lang="en-IN" dirty="0">
                  <a:solidFill>
                    <a:schemeClr val="bg1"/>
                  </a:solidFill>
                </a:rPr>
                <a:t>     </a:t>
              </a:r>
              <a:r>
                <a:rPr lang="en-IN" dirty="0">
                  <a:solidFill>
                    <a:schemeClr val="bg1"/>
                  </a:solidFill>
                  <a:hlinkClick r:id="rId2">
                    <a:extLst>
                      <a:ext uri="{A12FA001-AC4F-418D-AE19-62706E023703}">
                        <ahyp:hlinkClr xmlns:ahyp="http://schemas.microsoft.com/office/drawing/2018/hyperlinkcolor" val="tx"/>
                      </a:ext>
                    </a:extLst>
                  </a:hlinkClick>
                </a:rPr>
                <a:t>mentalwellness@gmail.com</a:t>
              </a:r>
              <a:endParaRPr lang="en-IN" dirty="0">
                <a:solidFill>
                  <a:schemeClr val="bg1"/>
                </a:solidFill>
              </a:endParaRPr>
            </a:p>
            <a:p>
              <a:endParaRPr lang="en-IN" dirty="0">
                <a:solidFill>
                  <a:schemeClr val="bg1"/>
                </a:solidFill>
              </a:endParaRPr>
            </a:p>
            <a:p>
              <a:r>
                <a:rPr lang="en-IN" dirty="0" err="1">
                  <a:solidFill>
                    <a:schemeClr val="bg1"/>
                  </a:solidFill>
                </a:rPr>
                <a:t>Moblie</a:t>
              </a:r>
              <a:r>
                <a:rPr lang="en-IN" dirty="0">
                  <a:solidFill>
                    <a:schemeClr val="bg1"/>
                  </a:solidFill>
                </a:rPr>
                <a:t> Number:</a:t>
              </a:r>
            </a:p>
            <a:p>
              <a:r>
                <a:rPr lang="en-IN" dirty="0">
                  <a:solidFill>
                    <a:schemeClr val="bg1"/>
                  </a:solidFill>
                </a:rPr>
                <a:t>      987xxxxxxx</a:t>
              </a:r>
            </a:p>
            <a:p>
              <a:endParaRPr lang="en-IN" dirty="0">
                <a:solidFill>
                  <a:schemeClr val="bg1"/>
                </a:solidFill>
              </a:endParaRPr>
            </a:p>
            <a:p>
              <a:r>
                <a:rPr lang="en-IN" dirty="0">
                  <a:solidFill>
                    <a:schemeClr val="bg1"/>
                  </a:solidFill>
                </a:rPr>
                <a:t>Address:</a:t>
              </a:r>
            </a:p>
            <a:p>
              <a:r>
                <a:rPr lang="en-IN" dirty="0">
                  <a:solidFill>
                    <a:schemeClr val="bg1"/>
                  </a:solidFill>
                </a:rPr>
                <a:t>       _________________________</a:t>
              </a:r>
            </a:p>
            <a:p>
              <a:r>
                <a:rPr lang="en-IN" dirty="0">
                  <a:solidFill>
                    <a:schemeClr val="bg1"/>
                  </a:solidFill>
                </a:rPr>
                <a:t>_______________________________________________________________________________________________</a:t>
              </a:r>
            </a:p>
            <a:p>
              <a:endParaRPr lang="en-IN" dirty="0"/>
            </a:p>
          </p:txBody>
        </p:sp>
      </p:grpSp>
      <p:grpSp>
        <p:nvGrpSpPr>
          <p:cNvPr id="10" name="Group 9">
            <a:extLst>
              <a:ext uri="{FF2B5EF4-FFF2-40B4-BE49-F238E27FC236}">
                <a16:creationId xmlns:a16="http://schemas.microsoft.com/office/drawing/2014/main" id="{DEBF6F42-1D8D-EF2A-E2F7-02A31229F382}"/>
              </a:ext>
            </a:extLst>
          </p:cNvPr>
          <p:cNvGrpSpPr/>
          <p:nvPr/>
        </p:nvGrpSpPr>
        <p:grpSpPr>
          <a:xfrm>
            <a:off x="3999448" y="239472"/>
            <a:ext cx="4002169" cy="1221120"/>
            <a:chOff x="3999448" y="239472"/>
            <a:chExt cx="4002169" cy="1221120"/>
          </a:xfrm>
        </p:grpSpPr>
        <p:pic>
          <p:nvPicPr>
            <p:cNvPr id="11" name="Picture 10">
              <a:extLst>
                <a:ext uri="{FF2B5EF4-FFF2-40B4-BE49-F238E27FC236}">
                  <a16:creationId xmlns:a16="http://schemas.microsoft.com/office/drawing/2014/main" id="{9804EFBD-6188-B912-8ACD-37AB3E6C62D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2" name="TextBox 11">
              <a:extLst>
                <a:ext uri="{FF2B5EF4-FFF2-40B4-BE49-F238E27FC236}">
                  <a16:creationId xmlns:a16="http://schemas.microsoft.com/office/drawing/2014/main" id="{D7766D45-FA4B-CF87-AACB-9F5FECA2B4A5}"/>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3" name="TextBox 12">
              <a:extLst>
                <a:ext uri="{FF2B5EF4-FFF2-40B4-BE49-F238E27FC236}">
                  <a16:creationId xmlns:a16="http://schemas.microsoft.com/office/drawing/2014/main" id="{9D008E48-2DA9-5125-B851-C927B89D3C03}"/>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195582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165449-E55B-E145-9E4C-5A21DF1E924B}"/>
              </a:ext>
            </a:extLst>
          </p:cNvPr>
          <p:cNvSpPr txBox="1"/>
          <p:nvPr/>
        </p:nvSpPr>
        <p:spPr>
          <a:xfrm>
            <a:off x="985520" y="2753360"/>
            <a:ext cx="2184400" cy="861774"/>
          </a:xfrm>
          <a:prstGeom prst="rect">
            <a:avLst/>
          </a:prstGeom>
          <a:noFill/>
        </p:spPr>
        <p:txBody>
          <a:bodyPr wrap="square" rtlCol="0">
            <a:spAutoFit/>
          </a:bodyPr>
          <a:lstStyle/>
          <a:p>
            <a:pPr algn="ctr"/>
            <a:r>
              <a:rPr lang="en-IN" sz="2800" dirty="0">
                <a:latin typeface="Arial Rounded MT Bold" panose="020F0704030504030204" pitchFamily="34" charset="0"/>
              </a:rPr>
              <a:t>ABOUT US</a:t>
            </a:r>
          </a:p>
          <a:p>
            <a:pPr algn="ctr"/>
            <a:r>
              <a:rPr lang="en-IN" sz="2200" i="1" dirty="0"/>
              <a:t>Page:</a:t>
            </a:r>
          </a:p>
        </p:txBody>
      </p:sp>
      <p:grpSp>
        <p:nvGrpSpPr>
          <p:cNvPr id="2" name="Group 1">
            <a:extLst>
              <a:ext uri="{FF2B5EF4-FFF2-40B4-BE49-F238E27FC236}">
                <a16:creationId xmlns:a16="http://schemas.microsoft.com/office/drawing/2014/main" id="{BB81967E-C3B2-E15E-5DDA-8D234E46F88A}"/>
              </a:ext>
            </a:extLst>
          </p:cNvPr>
          <p:cNvGrpSpPr/>
          <p:nvPr/>
        </p:nvGrpSpPr>
        <p:grpSpPr>
          <a:xfrm>
            <a:off x="4198620" y="157480"/>
            <a:ext cx="3794760" cy="6441440"/>
            <a:chOff x="4198620" y="157480"/>
            <a:chExt cx="3794760" cy="6441440"/>
          </a:xfrm>
        </p:grpSpPr>
        <p:sp>
          <p:nvSpPr>
            <p:cNvPr id="3" name="Rectangle 2">
              <a:extLst>
                <a:ext uri="{FF2B5EF4-FFF2-40B4-BE49-F238E27FC236}">
                  <a16:creationId xmlns:a16="http://schemas.microsoft.com/office/drawing/2014/main" id="{2B349A36-7D51-A286-6E5F-1DA36CFC06C8}"/>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E76DDB6-3919-A30F-D076-32A05D600215}"/>
                </a:ext>
              </a:extLst>
            </p:cNvPr>
            <p:cNvSpPr txBox="1"/>
            <p:nvPr/>
          </p:nvSpPr>
          <p:spPr>
            <a:xfrm>
              <a:off x="4699000" y="1670407"/>
              <a:ext cx="2794000" cy="4524315"/>
            </a:xfrm>
            <a:prstGeom prst="rect">
              <a:avLst/>
            </a:prstGeom>
            <a:solidFill>
              <a:srgbClr val="CC66FF"/>
            </a:solidFill>
          </p:spPr>
          <p:txBody>
            <a:bodyPr wrap="square" rtlCol="0">
              <a:spAutoFit/>
            </a:bodyPr>
            <a:lstStyle/>
            <a:p>
              <a:r>
                <a:rPr lang="en-IN" dirty="0">
                  <a:solidFill>
                    <a:schemeClr val="bg1"/>
                  </a:solidFill>
                </a:rPr>
                <a:t>About us:</a:t>
              </a:r>
            </a:p>
            <a:p>
              <a:r>
                <a:rPr lang="en-IN" dirty="0">
                  <a:solidFill>
                    <a:schemeClr val="bg1"/>
                  </a:solidFill>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grpSp>
      <p:grpSp>
        <p:nvGrpSpPr>
          <p:cNvPr id="6" name="Group 5">
            <a:extLst>
              <a:ext uri="{FF2B5EF4-FFF2-40B4-BE49-F238E27FC236}">
                <a16:creationId xmlns:a16="http://schemas.microsoft.com/office/drawing/2014/main" id="{0B2C9167-CD3E-CE2E-B84D-E82996CD17D4}"/>
              </a:ext>
            </a:extLst>
          </p:cNvPr>
          <p:cNvGrpSpPr/>
          <p:nvPr/>
        </p:nvGrpSpPr>
        <p:grpSpPr>
          <a:xfrm>
            <a:off x="3999448" y="239472"/>
            <a:ext cx="4002169" cy="1221120"/>
            <a:chOff x="3999448" y="239472"/>
            <a:chExt cx="4002169" cy="1221120"/>
          </a:xfrm>
        </p:grpSpPr>
        <p:pic>
          <p:nvPicPr>
            <p:cNvPr id="7" name="Picture 6">
              <a:extLst>
                <a:ext uri="{FF2B5EF4-FFF2-40B4-BE49-F238E27FC236}">
                  <a16:creationId xmlns:a16="http://schemas.microsoft.com/office/drawing/2014/main" id="{3F6789A0-6845-F015-5C30-B748AD654A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8" name="TextBox 7">
              <a:extLst>
                <a:ext uri="{FF2B5EF4-FFF2-40B4-BE49-F238E27FC236}">
                  <a16:creationId xmlns:a16="http://schemas.microsoft.com/office/drawing/2014/main" id="{8374999F-3C6F-86CE-AFFD-491F5C1272D0}"/>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9" name="TextBox 8">
              <a:extLst>
                <a:ext uri="{FF2B5EF4-FFF2-40B4-BE49-F238E27FC236}">
                  <a16:creationId xmlns:a16="http://schemas.microsoft.com/office/drawing/2014/main" id="{0DCF8A0D-EA5A-66E6-72AE-242CA427B675}"/>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23228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2B4A9-5BF8-1B7D-0A79-7721D2E5FCEA}"/>
              </a:ext>
            </a:extLst>
          </p:cNvPr>
          <p:cNvSpPr txBox="1"/>
          <p:nvPr/>
        </p:nvSpPr>
        <p:spPr>
          <a:xfrm>
            <a:off x="1452880" y="2886353"/>
            <a:ext cx="1158240" cy="861774"/>
          </a:xfrm>
          <a:prstGeom prst="rect">
            <a:avLst/>
          </a:prstGeom>
          <a:noFill/>
        </p:spPr>
        <p:txBody>
          <a:bodyPr wrap="square" rtlCol="0">
            <a:spAutoFit/>
          </a:bodyPr>
          <a:lstStyle/>
          <a:p>
            <a:pPr algn="ctr"/>
            <a:r>
              <a:rPr lang="en-IN" sz="2800" dirty="0">
                <a:latin typeface="Arial Rounded MT Bold" panose="020F0704030504030204" pitchFamily="34" charset="0"/>
              </a:rPr>
              <a:t>HELP</a:t>
            </a:r>
          </a:p>
          <a:p>
            <a:pPr algn="ctr"/>
            <a:r>
              <a:rPr lang="en-IN" sz="2200" i="1" dirty="0"/>
              <a:t>Page:</a:t>
            </a:r>
          </a:p>
        </p:txBody>
      </p:sp>
      <p:grpSp>
        <p:nvGrpSpPr>
          <p:cNvPr id="2" name="Group 1">
            <a:extLst>
              <a:ext uri="{FF2B5EF4-FFF2-40B4-BE49-F238E27FC236}">
                <a16:creationId xmlns:a16="http://schemas.microsoft.com/office/drawing/2014/main" id="{C7AC8BC8-2B85-74B9-0184-7587C1E35A83}"/>
              </a:ext>
            </a:extLst>
          </p:cNvPr>
          <p:cNvGrpSpPr/>
          <p:nvPr/>
        </p:nvGrpSpPr>
        <p:grpSpPr>
          <a:xfrm>
            <a:off x="4198620" y="96520"/>
            <a:ext cx="3794760" cy="6441440"/>
            <a:chOff x="4198620" y="96520"/>
            <a:chExt cx="3794760" cy="6441440"/>
          </a:xfrm>
        </p:grpSpPr>
        <p:sp>
          <p:nvSpPr>
            <p:cNvPr id="3" name="Rectangle 2">
              <a:extLst>
                <a:ext uri="{FF2B5EF4-FFF2-40B4-BE49-F238E27FC236}">
                  <a16:creationId xmlns:a16="http://schemas.microsoft.com/office/drawing/2014/main" id="{0A86DE4D-BC50-4513-D4E9-7D7C98505F87}"/>
                </a:ext>
              </a:extLst>
            </p:cNvPr>
            <p:cNvSpPr/>
            <p:nvPr/>
          </p:nvSpPr>
          <p:spPr>
            <a:xfrm>
              <a:off x="4198620" y="9652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64CFEC2-8F12-273D-1AD0-908ADF5A253D}"/>
                </a:ext>
              </a:extLst>
            </p:cNvPr>
            <p:cNvSpPr txBox="1"/>
            <p:nvPr/>
          </p:nvSpPr>
          <p:spPr>
            <a:xfrm>
              <a:off x="4754880" y="2797651"/>
              <a:ext cx="2682240" cy="2585323"/>
            </a:xfrm>
            <a:prstGeom prst="rect">
              <a:avLst/>
            </a:prstGeom>
            <a:solidFill>
              <a:srgbClr val="CC66FF"/>
            </a:solidFill>
          </p:spPr>
          <p:txBody>
            <a:bodyPr wrap="square" rtlCol="0">
              <a:spAutoFit/>
            </a:bodyPr>
            <a:lstStyle/>
            <a:p>
              <a:r>
                <a:rPr lang="en-IN" dirty="0">
                  <a:solidFill>
                    <a:schemeClr val="bg1"/>
                  </a:solidFill>
                </a:rPr>
                <a:t>HOW TO USE?</a:t>
              </a:r>
            </a:p>
            <a:p>
              <a:r>
                <a:rPr lang="en-IN" dirty="0">
                  <a:solidFill>
                    <a:schemeClr val="bg1"/>
                  </a:solidFill>
                </a:rPr>
                <a:t>   ___________________</a:t>
              </a:r>
            </a:p>
            <a:p>
              <a:r>
                <a:rPr lang="en-IN" dirty="0">
                  <a:solidFill>
                    <a:schemeClr val="bg1"/>
                  </a:solidFill>
                </a:rPr>
                <a:t>_________________________________________________________________________________________________________________________________</a:t>
              </a:r>
            </a:p>
          </p:txBody>
        </p:sp>
      </p:grpSp>
      <p:grpSp>
        <p:nvGrpSpPr>
          <p:cNvPr id="6" name="Group 5">
            <a:extLst>
              <a:ext uri="{FF2B5EF4-FFF2-40B4-BE49-F238E27FC236}">
                <a16:creationId xmlns:a16="http://schemas.microsoft.com/office/drawing/2014/main" id="{71926E02-529E-6287-D023-4C0ECD07F1B8}"/>
              </a:ext>
            </a:extLst>
          </p:cNvPr>
          <p:cNvGrpSpPr/>
          <p:nvPr/>
        </p:nvGrpSpPr>
        <p:grpSpPr>
          <a:xfrm>
            <a:off x="3999448" y="239472"/>
            <a:ext cx="4002169" cy="1221120"/>
            <a:chOff x="3999448" y="239472"/>
            <a:chExt cx="4002169" cy="1221120"/>
          </a:xfrm>
        </p:grpSpPr>
        <p:pic>
          <p:nvPicPr>
            <p:cNvPr id="7" name="Picture 6">
              <a:extLst>
                <a:ext uri="{FF2B5EF4-FFF2-40B4-BE49-F238E27FC236}">
                  <a16:creationId xmlns:a16="http://schemas.microsoft.com/office/drawing/2014/main" id="{C61CC154-1E31-EB24-6CC4-66CD515871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8" name="TextBox 7">
              <a:extLst>
                <a:ext uri="{FF2B5EF4-FFF2-40B4-BE49-F238E27FC236}">
                  <a16:creationId xmlns:a16="http://schemas.microsoft.com/office/drawing/2014/main" id="{0332E186-967A-293E-FF1B-FCD99441CD61}"/>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9" name="TextBox 8">
              <a:extLst>
                <a:ext uri="{FF2B5EF4-FFF2-40B4-BE49-F238E27FC236}">
                  <a16:creationId xmlns:a16="http://schemas.microsoft.com/office/drawing/2014/main" id="{FBCFFCE9-20AA-C245-5761-EDC2F8CBA4FB}"/>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19855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10F6-4C3C-D9C3-1393-383FCEAA0D44}"/>
              </a:ext>
            </a:extLst>
          </p:cNvPr>
          <p:cNvSpPr>
            <a:spLocks noGrp="1"/>
          </p:cNvSpPr>
          <p:nvPr>
            <p:ph type="title"/>
          </p:nvPr>
        </p:nvSpPr>
        <p:spPr>
          <a:xfrm>
            <a:off x="3454342" y="2730658"/>
            <a:ext cx="5283316" cy="1396683"/>
          </a:xfrm>
        </p:spPr>
        <p:txBody>
          <a:bodyPr>
            <a:noAutofit/>
          </a:bodyPr>
          <a:lstStyle/>
          <a:p>
            <a:r>
              <a:rPr lang="en-IN" sz="9600" dirty="0"/>
              <a:t>WEEK 2</a:t>
            </a:r>
          </a:p>
        </p:txBody>
      </p:sp>
    </p:spTree>
    <p:extLst>
      <p:ext uri="{BB962C8B-B14F-4D97-AF65-F5344CB8AC3E}">
        <p14:creationId xmlns:p14="http://schemas.microsoft.com/office/powerpoint/2010/main" val="411116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22ED-3FC9-93E5-B9F9-1D8A90B712D6}"/>
              </a:ext>
            </a:extLst>
          </p:cNvPr>
          <p:cNvSpPr>
            <a:spLocks noGrp="1"/>
          </p:cNvSpPr>
          <p:nvPr>
            <p:ph type="title"/>
          </p:nvPr>
        </p:nvSpPr>
        <p:spPr>
          <a:xfrm>
            <a:off x="919119" y="772160"/>
            <a:ext cx="10353761" cy="1326321"/>
          </a:xfrm>
        </p:spPr>
        <p:txBody>
          <a:bodyPr/>
          <a:lstStyle/>
          <a:p>
            <a:r>
              <a:rPr lang="en-IN" dirty="0"/>
              <a:t>TYPES OF USERS:</a:t>
            </a:r>
          </a:p>
        </p:txBody>
      </p:sp>
      <p:sp>
        <p:nvSpPr>
          <p:cNvPr id="3" name="TextBox 2">
            <a:extLst>
              <a:ext uri="{FF2B5EF4-FFF2-40B4-BE49-F238E27FC236}">
                <a16:creationId xmlns:a16="http://schemas.microsoft.com/office/drawing/2014/main" id="{282ACF0B-D255-2D67-CEDD-BADF83F075BA}"/>
              </a:ext>
            </a:extLst>
          </p:cNvPr>
          <p:cNvSpPr txBox="1"/>
          <p:nvPr/>
        </p:nvSpPr>
        <p:spPr>
          <a:xfrm>
            <a:off x="4930139" y="2393017"/>
            <a:ext cx="2331719" cy="341632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Students</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Parents</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Teachers</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Management</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Accreditor</a:t>
            </a:r>
          </a:p>
        </p:txBody>
      </p:sp>
    </p:spTree>
    <p:extLst>
      <p:ext uri="{BB962C8B-B14F-4D97-AF65-F5344CB8AC3E}">
        <p14:creationId xmlns:p14="http://schemas.microsoft.com/office/powerpoint/2010/main" val="319659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32EF050-E577-1124-E59C-808AAA4ADCBE}"/>
              </a:ext>
            </a:extLst>
          </p:cNvPr>
          <p:cNvSpPr txBox="1"/>
          <p:nvPr/>
        </p:nvSpPr>
        <p:spPr>
          <a:xfrm>
            <a:off x="558800" y="2906890"/>
            <a:ext cx="2125981" cy="1200329"/>
          </a:xfrm>
          <a:prstGeom prst="rect">
            <a:avLst/>
          </a:prstGeom>
          <a:noFill/>
        </p:spPr>
        <p:txBody>
          <a:bodyPr wrap="square">
            <a:spAutoFit/>
          </a:bodyPr>
          <a:lstStyle/>
          <a:p>
            <a:pPr algn="ctr"/>
            <a:r>
              <a:rPr lang="en-IN" sz="2800" dirty="0">
                <a:latin typeface="Arial Rounded MT Bold" panose="020F0704030504030204" pitchFamily="34" charset="0"/>
              </a:rPr>
              <a:t>SIGN UP</a:t>
            </a:r>
          </a:p>
          <a:p>
            <a:pPr algn="ctr"/>
            <a:r>
              <a:rPr lang="en-IN" sz="2200" i="1" dirty="0"/>
              <a:t>Page(For Management):</a:t>
            </a:r>
          </a:p>
        </p:txBody>
      </p:sp>
      <p:grpSp>
        <p:nvGrpSpPr>
          <p:cNvPr id="51" name="Group 50">
            <a:extLst>
              <a:ext uri="{FF2B5EF4-FFF2-40B4-BE49-F238E27FC236}">
                <a16:creationId xmlns:a16="http://schemas.microsoft.com/office/drawing/2014/main" id="{F876FDB4-4B06-8FB0-DF5C-DFD297480BD0}"/>
              </a:ext>
            </a:extLst>
          </p:cNvPr>
          <p:cNvGrpSpPr/>
          <p:nvPr/>
        </p:nvGrpSpPr>
        <p:grpSpPr>
          <a:xfrm>
            <a:off x="4094915" y="71821"/>
            <a:ext cx="4002169" cy="6441440"/>
            <a:chOff x="7568365" y="208280"/>
            <a:chExt cx="4002169" cy="6441440"/>
          </a:xfrm>
        </p:grpSpPr>
        <p:sp>
          <p:nvSpPr>
            <p:cNvPr id="20" name="Rectangle 19">
              <a:extLst>
                <a:ext uri="{FF2B5EF4-FFF2-40B4-BE49-F238E27FC236}">
                  <a16:creationId xmlns:a16="http://schemas.microsoft.com/office/drawing/2014/main" id="{019FC204-874B-42B2-77E5-4A86C0955A00}"/>
                </a:ext>
              </a:extLst>
            </p:cNvPr>
            <p:cNvSpPr/>
            <p:nvPr/>
          </p:nvSpPr>
          <p:spPr>
            <a:xfrm>
              <a:off x="7757994" y="2082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Picture 46">
              <a:extLst>
                <a:ext uri="{FF2B5EF4-FFF2-40B4-BE49-F238E27FC236}">
                  <a16:creationId xmlns:a16="http://schemas.microsoft.com/office/drawing/2014/main" id="{504CD06D-1BC8-5F42-EC5A-652C60E487D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7568365" y="393793"/>
              <a:ext cx="1832139" cy="1221120"/>
            </a:xfrm>
            <a:prstGeom prst="rect">
              <a:avLst/>
            </a:prstGeom>
          </p:spPr>
        </p:pic>
        <p:sp>
          <p:nvSpPr>
            <p:cNvPr id="48" name="TextBox 47">
              <a:extLst>
                <a:ext uri="{FF2B5EF4-FFF2-40B4-BE49-F238E27FC236}">
                  <a16:creationId xmlns:a16="http://schemas.microsoft.com/office/drawing/2014/main" id="{CB4FDF00-237C-04CF-0E1E-5B94CC37A1E2}"/>
                </a:ext>
              </a:extLst>
            </p:cNvPr>
            <p:cNvSpPr txBox="1"/>
            <p:nvPr/>
          </p:nvSpPr>
          <p:spPr>
            <a:xfrm>
              <a:off x="8989894" y="454042"/>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49" name="TextBox 48">
              <a:extLst>
                <a:ext uri="{FF2B5EF4-FFF2-40B4-BE49-F238E27FC236}">
                  <a16:creationId xmlns:a16="http://schemas.microsoft.com/office/drawing/2014/main" id="{2AB8852B-1346-04B2-8C38-A4DB9843A0DC}"/>
                </a:ext>
              </a:extLst>
            </p:cNvPr>
            <p:cNvSpPr txBox="1"/>
            <p:nvPr/>
          </p:nvSpPr>
          <p:spPr>
            <a:xfrm>
              <a:off x="9655374" y="740442"/>
              <a:ext cx="1534160" cy="400110"/>
            </a:xfrm>
            <a:prstGeom prst="rect">
              <a:avLst/>
            </a:prstGeom>
            <a:noFill/>
          </p:spPr>
          <p:txBody>
            <a:bodyPr wrap="square" rtlCol="0">
              <a:spAutoFit/>
            </a:bodyPr>
            <a:lstStyle/>
            <a:p>
              <a:r>
                <a:rPr lang="en-IN" sz="2000" i="1" dirty="0">
                  <a:solidFill>
                    <a:srgbClr val="9900FF"/>
                  </a:solidFill>
                </a:rPr>
                <a:t>Quotient</a:t>
              </a:r>
            </a:p>
          </p:txBody>
        </p:sp>
        <p:sp>
          <p:nvSpPr>
            <p:cNvPr id="50" name="TextBox 49">
              <a:extLst>
                <a:ext uri="{FF2B5EF4-FFF2-40B4-BE49-F238E27FC236}">
                  <a16:creationId xmlns:a16="http://schemas.microsoft.com/office/drawing/2014/main" id="{342A86E6-8195-B248-9AD0-CCE392F1E36B}"/>
                </a:ext>
              </a:extLst>
            </p:cNvPr>
            <p:cNvSpPr txBox="1"/>
            <p:nvPr/>
          </p:nvSpPr>
          <p:spPr>
            <a:xfrm>
              <a:off x="8278694" y="1923026"/>
              <a:ext cx="2753360" cy="646331"/>
            </a:xfrm>
            <a:prstGeom prst="rect">
              <a:avLst/>
            </a:prstGeom>
            <a:noFill/>
          </p:spPr>
          <p:txBody>
            <a:bodyPr wrap="square" rtlCol="0">
              <a:spAutoFit/>
            </a:bodyPr>
            <a:lstStyle/>
            <a:p>
              <a:pPr algn="ctr"/>
              <a:r>
                <a:rPr lang="en-IN" dirty="0">
                  <a:solidFill>
                    <a:schemeClr val="bg1"/>
                  </a:solidFill>
                </a:rPr>
                <a:t>ENTER THE DETAILS OF YOUR INSTITUTION</a:t>
              </a:r>
            </a:p>
          </p:txBody>
        </p:sp>
      </p:grpSp>
      <p:sp>
        <p:nvSpPr>
          <p:cNvPr id="52" name="TextBox 51">
            <a:extLst>
              <a:ext uri="{FF2B5EF4-FFF2-40B4-BE49-F238E27FC236}">
                <a16:creationId xmlns:a16="http://schemas.microsoft.com/office/drawing/2014/main" id="{AED82DB6-D522-C656-A70E-2891BBA79E5C}"/>
              </a:ext>
            </a:extLst>
          </p:cNvPr>
          <p:cNvSpPr txBox="1"/>
          <p:nvPr/>
        </p:nvSpPr>
        <p:spPr>
          <a:xfrm>
            <a:off x="4589888" y="2789858"/>
            <a:ext cx="727531" cy="307777"/>
          </a:xfrm>
          <a:prstGeom prst="rect">
            <a:avLst/>
          </a:prstGeom>
          <a:noFill/>
        </p:spPr>
        <p:txBody>
          <a:bodyPr wrap="square" rtlCol="0">
            <a:spAutoFit/>
          </a:bodyPr>
          <a:lstStyle/>
          <a:p>
            <a:r>
              <a:rPr lang="en-IN" sz="1400" dirty="0">
                <a:solidFill>
                  <a:schemeClr val="bg1"/>
                </a:solidFill>
              </a:rPr>
              <a:t>Name:</a:t>
            </a:r>
          </a:p>
        </p:txBody>
      </p:sp>
      <p:sp>
        <p:nvSpPr>
          <p:cNvPr id="53" name="Rectangle: Rounded Corners 52">
            <a:extLst>
              <a:ext uri="{FF2B5EF4-FFF2-40B4-BE49-F238E27FC236}">
                <a16:creationId xmlns:a16="http://schemas.microsoft.com/office/drawing/2014/main" id="{844C979C-0E68-8CD8-39A6-97C640B41EEB}"/>
              </a:ext>
            </a:extLst>
          </p:cNvPr>
          <p:cNvSpPr/>
          <p:nvPr/>
        </p:nvSpPr>
        <p:spPr>
          <a:xfrm>
            <a:off x="5297351" y="2799799"/>
            <a:ext cx="2042160" cy="23049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4" name="TextBox 53">
            <a:extLst>
              <a:ext uri="{FF2B5EF4-FFF2-40B4-BE49-F238E27FC236}">
                <a16:creationId xmlns:a16="http://schemas.microsoft.com/office/drawing/2014/main" id="{25C36146-6D5F-442F-9B10-8928287B0560}"/>
              </a:ext>
            </a:extLst>
          </p:cNvPr>
          <p:cNvSpPr txBox="1"/>
          <p:nvPr/>
        </p:nvSpPr>
        <p:spPr>
          <a:xfrm>
            <a:off x="4540756" y="3343341"/>
            <a:ext cx="940455" cy="307777"/>
          </a:xfrm>
          <a:prstGeom prst="rect">
            <a:avLst/>
          </a:prstGeom>
          <a:noFill/>
        </p:spPr>
        <p:txBody>
          <a:bodyPr wrap="square" rtlCol="0">
            <a:spAutoFit/>
          </a:bodyPr>
          <a:lstStyle/>
          <a:p>
            <a:r>
              <a:rPr lang="en-IN" sz="1400" dirty="0">
                <a:solidFill>
                  <a:schemeClr val="bg1"/>
                </a:solidFill>
              </a:rPr>
              <a:t>Country:</a:t>
            </a:r>
          </a:p>
        </p:txBody>
      </p:sp>
      <p:grpSp>
        <p:nvGrpSpPr>
          <p:cNvPr id="67" name="Group 66">
            <a:extLst>
              <a:ext uri="{FF2B5EF4-FFF2-40B4-BE49-F238E27FC236}">
                <a16:creationId xmlns:a16="http://schemas.microsoft.com/office/drawing/2014/main" id="{EDDCDC69-629A-D96D-5A7C-25B707753595}"/>
              </a:ext>
            </a:extLst>
          </p:cNvPr>
          <p:cNvGrpSpPr/>
          <p:nvPr/>
        </p:nvGrpSpPr>
        <p:grpSpPr>
          <a:xfrm>
            <a:off x="5516444" y="3345704"/>
            <a:ext cx="2042160" cy="239480"/>
            <a:chOff x="5516444" y="3345704"/>
            <a:chExt cx="2042160" cy="239480"/>
          </a:xfrm>
        </p:grpSpPr>
        <p:sp>
          <p:nvSpPr>
            <p:cNvPr id="55" name="Rectangle: Rounded Corners 54">
              <a:extLst>
                <a:ext uri="{FF2B5EF4-FFF2-40B4-BE49-F238E27FC236}">
                  <a16:creationId xmlns:a16="http://schemas.microsoft.com/office/drawing/2014/main" id="{24955145-3BEA-67D8-4D8B-48430C88C440}"/>
                </a:ext>
              </a:extLst>
            </p:cNvPr>
            <p:cNvSpPr/>
            <p:nvPr/>
          </p:nvSpPr>
          <p:spPr>
            <a:xfrm>
              <a:off x="5516444" y="3354692"/>
              <a:ext cx="2042160" cy="230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a:extLst>
                <a:ext uri="{FF2B5EF4-FFF2-40B4-BE49-F238E27FC236}">
                  <a16:creationId xmlns:a16="http://schemas.microsoft.com/office/drawing/2014/main" id="{C97ADA1C-8E59-E1D2-1341-E8A2190A4642}"/>
                </a:ext>
              </a:extLst>
            </p:cNvPr>
            <p:cNvCxnSpPr>
              <a:cxnSpLocks/>
            </p:cNvCxnSpPr>
            <p:nvPr/>
          </p:nvCxnSpPr>
          <p:spPr>
            <a:xfrm>
              <a:off x="7322747" y="3345704"/>
              <a:ext cx="0" cy="239480"/>
            </a:xfrm>
            <a:prstGeom prst="line">
              <a:avLst/>
            </a:prstGeom>
            <a:ln w="19050"/>
          </p:spPr>
          <p:style>
            <a:lnRef idx="1">
              <a:schemeClr val="dk1"/>
            </a:lnRef>
            <a:fillRef idx="0">
              <a:schemeClr val="dk1"/>
            </a:fillRef>
            <a:effectRef idx="0">
              <a:schemeClr val="dk1"/>
            </a:effectRef>
            <a:fontRef idx="minor">
              <a:schemeClr val="tx1"/>
            </a:fontRef>
          </p:style>
        </p:cxnSp>
        <p:sp>
          <p:nvSpPr>
            <p:cNvPr id="64" name="Isosceles Triangle 63">
              <a:extLst>
                <a:ext uri="{FF2B5EF4-FFF2-40B4-BE49-F238E27FC236}">
                  <a16:creationId xmlns:a16="http://schemas.microsoft.com/office/drawing/2014/main" id="{FDC31C9C-4E37-45C8-EF79-EB70C511164E}"/>
                </a:ext>
              </a:extLst>
            </p:cNvPr>
            <p:cNvSpPr/>
            <p:nvPr/>
          </p:nvSpPr>
          <p:spPr>
            <a:xfrm rot="10800000">
              <a:off x="7371841" y="3429000"/>
              <a:ext cx="142240" cy="609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6" name="TextBox 65">
            <a:extLst>
              <a:ext uri="{FF2B5EF4-FFF2-40B4-BE49-F238E27FC236}">
                <a16:creationId xmlns:a16="http://schemas.microsoft.com/office/drawing/2014/main" id="{3A739708-362E-2242-29B6-C3FCCB027F31}"/>
              </a:ext>
            </a:extLst>
          </p:cNvPr>
          <p:cNvSpPr txBox="1"/>
          <p:nvPr/>
        </p:nvSpPr>
        <p:spPr>
          <a:xfrm>
            <a:off x="4570004" y="3896824"/>
            <a:ext cx="670560" cy="307777"/>
          </a:xfrm>
          <a:prstGeom prst="rect">
            <a:avLst/>
          </a:prstGeom>
          <a:noFill/>
        </p:spPr>
        <p:txBody>
          <a:bodyPr wrap="square" rtlCol="0">
            <a:spAutoFit/>
          </a:bodyPr>
          <a:lstStyle/>
          <a:p>
            <a:r>
              <a:rPr lang="en-IN" sz="1400" dirty="0">
                <a:solidFill>
                  <a:schemeClr val="bg1"/>
                </a:solidFill>
              </a:rPr>
              <a:t>State:</a:t>
            </a:r>
          </a:p>
        </p:txBody>
      </p:sp>
      <p:grpSp>
        <p:nvGrpSpPr>
          <p:cNvPr id="68" name="Group 67">
            <a:extLst>
              <a:ext uri="{FF2B5EF4-FFF2-40B4-BE49-F238E27FC236}">
                <a16:creationId xmlns:a16="http://schemas.microsoft.com/office/drawing/2014/main" id="{41BB4453-28C6-0482-4DEF-2DB4E830A083}"/>
              </a:ext>
            </a:extLst>
          </p:cNvPr>
          <p:cNvGrpSpPr/>
          <p:nvPr/>
        </p:nvGrpSpPr>
        <p:grpSpPr>
          <a:xfrm>
            <a:off x="5297351" y="3890450"/>
            <a:ext cx="2042160" cy="239480"/>
            <a:chOff x="5516444" y="3345704"/>
            <a:chExt cx="2042160" cy="239480"/>
          </a:xfrm>
        </p:grpSpPr>
        <p:sp>
          <p:nvSpPr>
            <p:cNvPr id="69" name="Rectangle: Rounded Corners 68">
              <a:extLst>
                <a:ext uri="{FF2B5EF4-FFF2-40B4-BE49-F238E27FC236}">
                  <a16:creationId xmlns:a16="http://schemas.microsoft.com/office/drawing/2014/main" id="{31684114-0F41-6D89-FB5C-936BE1C9985A}"/>
                </a:ext>
              </a:extLst>
            </p:cNvPr>
            <p:cNvSpPr/>
            <p:nvPr/>
          </p:nvSpPr>
          <p:spPr>
            <a:xfrm>
              <a:off x="5516444" y="3354692"/>
              <a:ext cx="2042160" cy="230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541016B2-AB61-F146-2B1A-3F074D29A50E}"/>
                </a:ext>
              </a:extLst>
            </p:cNvPr>
            <p:cNvCxnSpPr>
              <a:cxnSpLocks/>
            </p:cNvCxnSpPr>
            <p:nvPr/>
          </p:nvCxnSpPr>
          <p:spPr>
            <a:xfrm>
              <a:off x="7322747" y="3345704"/>
              <a:ext cx="0" cy="239480"/>
            </a:xfrm>
            <a:prstGeom prst="line">
              <a:avLst/>
            </a:prstGeom>
            <a:ln w="19050"/>
          </p:spPr>
          <p:style>
            <a:lnRef idx="1">
              <a:schemeClr val="dk1"/>
            </a:lnRef>
            <a:fillRef idx="0">
              <a:schemeClr val="dk1"/>
            </a:fillRef>
            <a:effectRef idx="0">
              <a:schemeClr val="dk1"/>
            </a:effectRef>
            <a:fontRef idx="minor">
              <a:schemeClr val="tx1"/>
            </a:fontRef>
          </p:style>
        </p:cxnSp>
        <p:sp>
          <p:nvSpPr>
            <p:cNvPr id="71" name="Isosceles Triangle 70">
              <a:extLst>
                <a:ext uri="{FF2B5EF4-FFF2-40B4-BE49-F238E27FC236}">
                  <a16:creationId xmlns:a16="http://schemas.microsoft.com/office/drawing/2014/main" id="{3B7A8D85-EE71-948C-4BC3-BAA3D80C7583}"/>
                </a:ext>
              </a:extLst>
            </p:cNvPr>
            <p:cNvSpPr/>
            <p:nvPr/>
          </p:nvSpPr>
          <p:spPr>
            <a:xfrm rot="10800000">
              <a:off x="7371841" y="3429000"/>
              <a:ext cx="142240" cy="609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TextBox 71">
            <a:extLst>
              <a:ext uri="{FF2B5EF4-FFF2-40B4-BE49-F238E27FC236}">
                <a16:creationId xmlns:a16="http://schemas.microsoft.com/office/drawing/2014/main" id="{E7E9A406-2F0C-8CD3-DA42-5DA65A15C065}"/>
              </a:ext>
            </a:extLst>
          </p:cNvPr>
          <p:cNvSpPr txBox="1"/>
          <p:nvPr/>
        </p:nvSpPr>
        <p:spPr>
          <a:xfrm>
            <a:off x="4570004" y="4449457"/>
            <a:ext cx="883920" cy="319343"/>
          </a:xfrm>
          <a:prstGeom prst="rect">
            <a:avLst/>
          </a:prstGeom>
          <a:noFill/>
        </p:spPr>
        <p:txBody>
          <a:bodyPr wrap="square" rtlCol="0">
            <a:spAutoFit/>
          </a:bodyPr>
          <a:lstStyle/>
          <a:p>
            <a:r>
              <a:rPr lang="en-IN" sz="1400" dirty="0">
                <a:solidFill>
                  <a:schemeClr val="bg1"/>
                </a:solidFill>
              </a:rPr>
              <a:t>District:</a:t>
            </a:r>
          </a:p>
        </p:txBody>
      </p:sp>
      <p:grpSp>
        <p:nvGrpSpPr>
          <p:cNvPr id="73" name="Group 72">
            <a:extLst>
              <a:ext uri="{FF2B5EF4-FFF2-40B4-BE49-F238E27FC236}">
                <a16:creationId xmlns:a16="http://schemas.microsoft.com/office/drawing/2014/main" id="{EE1A32EB-C2BE-04BE-1D1C-B31ECC12E607}"/>
              </a:ext>
            </a:extLst>
          </p:cNvPr>
          <p:cNvGrpSpPr/>
          <p:nvPr/>
        </p:nvGrpSpPr>
        <p:grpSpPr>
          <a:xfrm>
            <a:off x="5453924" y="4444184"/>
            <a:ext cx="2042160" cy="239480"/>
            <a:chOff x="5516444" y="3345704"/>
            <a:chExt cx="2042160" cy="239480"/>
          </a:xfrm>
        </p:grpSpPr>
        <p:sp>
          <p:nvSpPr>
            <p:cNvPr id="74" name="Rectangle: Rounded Corners 73">
              <a:extLst>
                <a:ext uri="{FF2B5EF4-FFF2-40B4-BE49-F238E27FC236}">
                  <a16:creationId xmlns:a16="http://schemas.microsoft.com/office/drawing/2014/main" id="{E9EC2BF8-9FE4-4615-5B77-FFC620FA2BD1}"/>
                </a:ext>
              </a:extLst>
            </p:cNvPr>
            <p:cNvSpPr/>
            <p:nvPr/>
          </p:nvSpPr>
          <p:spPr>
            <a:xfrm>
              <a:off x="5516444" y="3354692"/>
              <a:ext cx="2042160" cy="230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5E271429-6D10-186C-4C51-453F8FBA406A}"/>
                </a:ext>
              </a:extLst>
            </p:cNvPr>
            <p:cNvCxnSpPr>
              <a:cxnSpLocks/>
            </p:cNvCxnSpPr>
            <p:nvPr/>
          </p:nvCxnSpPr>
          <p:spPr>
            <a:xfrm>
              <a:off x="7322747" y="3345704"/>
              <a:ext cx="0" cy="239480"/>
            </a:xfrm>
            <a:prstGeom prst="line">
              <a:avLst/>
            </a:prstGeom>
            <a:ln w="19050"/>
          </p:spPr>
          <p:style>
            <a:lnRef idx="1">
              <a:schemeClr val="dk1"/>
            </a:lnRef>
            <a:fillRef idx="0">
              <a:schemeClr val="dk1"/>
            </a:fillRef>
            <a:effectRef idx="0">
              <a:schemeClr val="dk1"/>
            </a:effectRef>
            <a:fontRef idx="minor">
              <a:schemeClr val="tx1"/>
            </a:fontRef>
          </p:style>
        </p:cxnSp>
        <p:sp>
          <p:nvSpPr>
            <p:cNvPr id="76" name="Isosceles Triangle 75">
              <a:extLst>
                <a:ext uri="{FF2B5EF4-FFF2-40B4-BE49-F238E27FC236}">
                  <a16:creationId xmlns:a16="http://schemas.microsoft.com/office/drawing/2014/main" id="{ED331C93-5E79-F857-2564-9867A31F5E9A}"/>
                </a:ext>
              </a:extLst>
            </p:cNvPr>
            <p:cNvSpPr/>
            <p:nvPr/>
          </p:nvSpPr>
          <p:spPr>
            <a:xfrm rot="10800000">
              <a:off x="7371841" y="3429000"/>
              <a:ext cx="142240" cy="609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7" name="TextBox 76">
            <a:extLst>
              <a:ext uri="{FF2B5EF4-FFF2-40B4-BE49-F238E27FC236}">
                <a16:creationId xmlns:a16="http://schemas.microsoft.com/office/drawing/2014/main" id="{1ABA0740-6DD4-4738-5DC0-E6AB80F37ED8}"/>
              </a:ext>
            </a:extLst>
          </p:cNvPr>
          <p:cNvSpPr txBox="1"/>
          <p:nvPr/>
        </p:nvSpPr>
        <p:spPr>
          <a:xfrm>
            <a:off x="4570004" y="5013656"/>
            <a:ext cx="589280" cy="307777"/>
          </a:xfrm>
          <a:prstGeom prst="rect">
            <a:avLst/>
          </a:prstGeom>
          <a:noFill/>
        </p:spPr>
        <p:txBody>
          <a:bodyPr wrap="square" rtlCol="0">
            <a:spAutoFit/>
          </a:bodyPr>
          <a:lstStyle/>
          <a:p>
            <a:r>
              <a:rPr lang="en-IN" sz="1400" dirty="0">
                <a:solidFill>
                  <a:schemeClr val="bg1"/>
                </a:solidFill>
              </a:rPr>
              <a:t>City:</a:t>
            </a:r>
          </a:p>
        </p:txBody>
      </p:sp>
      <p:sp>
        <p:nvSpPr>
          <p:cNvPr id="78" name="Rectangle: Rounded Corners 77">
            <a:extLst>
              <a:ext uri="{FF2B5EF4-FFF2-40B4-BE49-F238E27FC236}">
                <a16:creationId xmlns:a16="http://schemas.microsoft.com/office/drawing/2014/main" id="{0EF1F672-1820-7D9B-3040-C8DCAF7D3473}"/>
              </a:ext>
            </a:extLst>
          </p:cNvPr>
          <p:cNvSpPr/>
          <p:nvPr/>
        </p:nvSpPr>
        <p:spPr>
          <a:xfrm>
            <a:off x="5240672" y="4985835"/>
            <a:ext cx="1946729" cy="2464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9" name="TextBox 78">
            <a:extLst>
              <a:ext uri="{FF2B5EF4-FFF2-40B4-BE49-F238E27FC236}">
                <a16:creationId xmlns:a16="http://schemas.microsoft.com/office/drawing/2014/main" id="{83690CB7-3A23-2734-02A7-B3935385CA85}"/>
              </a:ext>
            </a:extLst>
          </p:cNvPr>
          <p:cNvSpPr txBox="1"/>
          <p:nvPr/>
        </p:nvSpPr>
        <p:spPr>
          <a:xfrm>
            <a:off x="4575084" y="5566289"/>
            <a:ext cx="1330960" cy="307777"/>
          </a:xfrm>
          <a:prstGeom prst="rect">
            <a:avLst/>
          </a:prstGeom>
          <a:noFill/>
        </p:spPr>
        <p:txBody>
          <a:bodyPr wrap="square" rtlCol="0">
            <a:spAutoFit/>
          </a:bodyPr>
          <a:lstStyle/>
          <a:p>
            <a:r>
              <a:rPr lang="en-IN" sz="1400" dirty="0">
                <a:solidFill>
                  <a:schemeClr val="bg1"/>
                </a:solidFill>
              </a:rPr>
              <a:t>Town/Village:</a:t>
            </a:r>
          </a:p>
        </p:txBody>
      </p:sp>
      <p:sp>
        <p:nvSpPr>
          <p:cNvPr id="80" name="Rectangle: Rounded Corners 79">
            <a:extLst>
              <a:ext uri="{FF2B5EF4-FFF2-40B4-BE49-F238E27FC236}">
                <a16:creationId xmlns:a16="http://schemas.microsoft.com/office/drawing/2014/main" id="{732A632A-93F7-3D1C-FABF-27770CECE1D8}"/>
              </a:ext>
            </a:extLst>
          </p:cNvPr>
          <p:cNvSpPr/>
          <p:nvPr/>
        </p:nvSpPr>
        <p:spPr>
          <a:xfrm>
            <a:off x="5903431" y="5566289"/>
            <a:ext cx="2042160" cy="23049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247048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3841D2A-3859-EDC1-0E74-29A2AB1F3A31}"/>
              </a:ext>
            </a:extLst>
          </p:cNvPr>
          <p:cNvGrpSpPr/>
          <p:nvPr/>
        </p:nvGrpSpPr>
        <p:grpSpPr>
          <a:xfrm>
            <a:off x="6096000" y="208280"/>
            <a:ext cx="3794760" cy="6441440"/>
            <a:chOff x="5674360" y="106680"/>
            <a:chExt cx="3794760" cy="6441440"/>
          </a:xfrm>
        </p:grpSpPr>
        <p:sp>
          <p:nvSpPr>
            <p:cNvPr id="3" name="Rectangle 2">
              <a:extLst>
                <a:ext uri="{FF2B5EF4-FFF2-40B4-BE49-F238E27FC236}">
                  <a16:creationId xmlns:a16="http://schemas.microsoft.com/office/drawing/2014/main" id="{1025673A-E6E9-3B21-F063-9DFD6A521961}"/>
                </a:ext>
              </a:extLst>
            </p:cNvPr>
            <p:cNvSpPr/>
            <p:nvPr/>
          </p:nvSpPr>
          <p:spPr>
            <a:xfrm>
              <a:off x="5674360" y="1066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6F9A24CF-E11E-C42A-73F8-851435C2AD62}"/>
                </a:ext>
              </a:extLst>
            </p:cNvPr>
            <p:cNvSpPr txBox="1"/>
            <p:nvPr/>
          </p:nvSpPr>
          <p:spPr>
            <a:xfrm>
              <a:off x="6014720" y="1026160"/>
              <a:ext cx="3108960" cy="1107996"/>
            </a:xfrm>
            <a:prstGeom prst="rect">
              <a:avLst/>
            </a:prstGeom>
            <a:noFill/>
          </p:spPr>
          <p:txBody>
            <a:bodyPr wrap="square" rtlCol="0">
              <a:spAutoFit/>
            </a:bodyPr>
            <a:lstStyle/>
            <a:p>
              <a:pPr algn="ctr"/>
              <a:r>
                <a:rPr lang="en-IN" sz="2200" dirty="0">
                  <a:solidFill>
                    <a:schemeClr val="bg1"/>
                  </a:solidFill>
                  <a:latin typeface="Arial Black" panose="020B0A04020102020204" pitchFamily="34" charset="0"/>
                </a:rPr>
                <a:t>YOUR MENTAL WELLNESS SCORE IS</a:t>
              </a:r>
            </a:p>
          </p:txBody>
        </p:sp>
        <p:sp>
          <p:nvSpPr>
            <p:cNvPr id="5" name="Cloud 4">
              <a:extLst>
                <a:ext uri="{FF2B5EF4-FFF2-40B4-BE49-F238E27FC236}">
                  <a16:creationId xmlns:a16="http://schemas.microsoft.com/office/drawing/2014/main" id="{FC2796AA-2AB2-EA4E-04BE-D12C579A938F}"/>
                </a:ext>
              </a:extLst>
            </p:cNvPr>
            <p:cNvSpPr/>
            <p:nvPr/>
          </p:nvSpPr>
          <p:spPr>
            <a:xfrm rot="11313998">
              <a:off x="6456679" y="3483713"/>
              <a:ext cx="2225040" cy="16865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extBox 5">
            <a:extLst>
              <a:ext uri="{FF2B5EF4-FFF2-40B4-BE49-F238E27FC236}">
                <a16:creationId xmlns:a16="http://schemas.microsoft.com/office/drawing/2014/main" id="{0414E037-99F4-0735-EB8C-5A14849411CF}"/>
              </a:ext>
            </a:extLst>
          </p:cNvPr>
          <p:cNvSpPr txBox="1"/>
          <p:nvPr/>
        </p:nvSpPr>
        <p:spPr>
          <a:xfrm>
            <a:off x="1137920" y="2736502"/>
            <a:ext cx="2407920" cy="1384995"/>
          </a:xfrm>
          <a:prstGeom prst="rect">
            <a:avLst/>
          </a:prstGeom>
          <a:noFill/>
        </p:spPr>
        <p:txBody>
          <a:bodyPr wrap="square" rtlCol="0">
            <a:spAutoFit/>
          </a:bodyPr>
          <a:lstStyle/>
          <a:p>
            <a:r>
              <a:rPr lang="en-IN" sz="2800" dirty="0">
                <a:latin typeface="Arial Rounded MT Bold" panose="020F0704030504030204" pitchFamily="34" charset="0"/>
              </a:rPr>
              <a:t>TEACHERS/PARENTS/</a:t>
            </a:r>
          </a:p>
          <a:p>
            <a:r>
              <a:rPr lang="en-IN" sz="2800" dirty="0">
                <a:latin typeface="Arial Rounded MT Bold" panose="020F0704030504030204" pitchFamily="34" charset="0"/>
              </a:rPr>
              <a:t>STUDENTS:</a:t>
            </a:r>
          </a:p>
        </p:txBody>
      </p:sp>
    </p:spTree>
    <p:extLst>
      <p:ext uri="{BB962C8B-B14F-4D97-AF65-F5344CB8AC3E}">
        <p14:creationId xmlns:p14="http://schemas.microsoft.com/office/powerpoint/2010/main" val="223643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CA8-32F7-A919-9271-C81022502760}"/>
              </a:ext>
            </a:extLst>
          </p:cNvPr>
          <p:cNvSpPr>
            <a:spLocks noGrp="1"/>
          </p:cNvSpPr>
          <p:nvPr>
            <p:ph type="title"/>
          </p:nvPr>
        </p:nvSpPr>
        <p:spPr/>
        <p:txBody>
          <a:bodyPr/>
          <a:lstStyle/>
          <a:p>
            <a:r>
              <a:rPr lang="en-IN" dirty="0"/>
              <a:t>Types of scales for questions</a:t>
            </a:r>
          </a:p>
        </p:txBody>
      </p:sp>
      <p:sp>
        <p:nvSpPr>
          <p:cNvPr id="3" name="TextBox 2">
            <a:extLst>
              <a:ext uri="{FF2B5EF4-FFF2-40B4-BE49-F238E27FC236}">
                <a16:creationId xmlns:a16="http://schemas.microsoft.com/office/drawing/2014/main" id="{5BCF2253-BBEE-7D15-5920-169E8EFE1102}"/>
              </a:ext>
            </a:extLst>
          </p:cNvPr>
          <p:cNvSpPr txBox="1"/>
          <p:nvPr/>
        </p:nvSpPr>
        <p:spPr>
          <a:xfrm>
            <a:off x="2453395" y="2805752"/>
            <a:ext cx="7274560" cy="1246495"/>
          </a:xfrm>
          <a:prstGeom prst="rect">
            <a:avLst/>
          </a:prstGeom>
          <a:noFill/>
        </p:spPr>
        <p:txBody>
          <a:bodyPr wrap="square" rtlCol="0">
            <a:spAutoFit/>
          </a:bodyPr>
          <a:lstStyle/>
          <a:p>
            <a:pPr marL="285750" indent="-285750">
              <a:buFont typeface="Arial" panose="020B0604020202020204" pitchFamily="34" charset="0"/>
              <a:buChar char="•"/>
            </a:pPr>
            <a:r>
              <a:rPr lang="en-IN" sz="2500" dirty="0"/>
              <a:t>Poor/Below Average/Average/Good/Excellent</a:t>
            </a:r>
          </a:p>
          <a:p>
            <a:pPr marL="285750" indent="-285750">
              <a:buFont typeface="Arial" panose="020B0604020202020204" pitchFamily="34" charset="0"/>
              <a:buChar char="•"/>
            </a:pPr>
            <a:endParaRPr lang="en-IN" sz="2500" dirty="0"/>
          </a:p>
          <a:p>
            <a:pPr marL="285750" indent="-285750">
              <a:buFont typeface="Arial" panose="020B0604020202020204" pitchFamily="34" charset="0"/>
              <a:buChar char="•"/>
            </a:pPr>
            <a:r>
              <a:rPr lang="en-IN" sz="2500" dirty="0"/>
              <a:t>Never/Ever/Sometimes/Often/Always</a:t>
            </a:r>
          </a:p>
        </p:txBody>
      </p:sp>
    </p:spTree>
    <p:extLst>
      <p:ext uri="{BB962C8B-B14F-4D97-AF65-F5344CB8AC3E}">
        <p14:creationId xmlns:p14="http://schemas.microsoft.com/office/powerpoint/2010/main" val="311464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3AA0-2A50-8C9C-C9DD-4CD12461C090}"/>
              </a:ext>
            </a:extLst>
          </p:cNvPr>
          <p:cNvSpPr>
            <a:spLocks noGrp="1"/>
          </p:cNvSpPr>
          <p:nvPr>
            <p:ph type="title"/>
          </p:nvPr>
        </p:nvSpPr>
        <p:spPr>
          <a:xfrm>
            <a:off x="3637280" y="2634138"/>
            <a:ext cx="5496676" cy="1589723"/>
          </a:xfrm>
        </p:spPr>
        <p:txBody>
          <a:bodyPr>
            <a:normAutofit/>
          </a:bodyPr>
          <a:lstStyle/>
          <a:p>
            <a:r>
              <a:rPr lang="en-IN" sz="9600" dirty="0"/>
              <a:t>WEEK 1</a:t>
            </a:r>
          </a:p>
        </p:txBody>
      </p:sp>
    </p:spTree>
    <p:extLst>
      <p:ext uri="{BB962C8B-B14F-4D97-AF65-F5344CB8AC3E}">
        <p14:creationId xmlns:p14="http://schemas.microsoft.com/office/powerpoint/2010/main" val="113261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6258-D3FF-AFC0-0C82-76DF5958F22C}"/>
              </a:ext>
            </a:extLst>
          </p:cNvPr>
          <p:cNvSpPr>
            <a:spLocks noGrp="1"/>
          </p:cNvSpPr>
          <p:nvPr>
            <p:ph type="title"/>
          </p:nvPr>
        </p:nvSpPr>
        <p:spPr>
          <a:xfrm>
            <a:off x="913795" y="457200"/>
            <a:ext cx="10353761" cy="1326321"/>
          </a:xfrm>
        </p:spPr>
        <p:txBody>
          <a:bodyPr/>
          <a:lstStyle/>
          <a:p>
            <a:r>
              <a:rPr lang="en-IN" dirty="0"/>
              <a:t>Questions for students</a:t>
            </a:r>
          </a:p>
        </p:txBody>
      </p:sp>
      <p:sp>
        <p:nvSpPr>
          <p:cNvPr id="3" name="TextBox 2">
            <a:extLst>
              <a:ext uri="{FF2B5EF4-FFF2-40B4-BE49-F238E27FC236}">
                <a16:creationId xmlns:a16="http://schemas.microsoft.com/office/drawing/2014/main" id="{8142A86B-7AC9-EA8D-94E2-543E40746BAB}"/>
              </a:ext>
            </a:extLst>
          </p:cNvPr>
          <p:cNvSpPr txBox="1"/>
          <p:nvPr/>
        </p:nvSpPr>
        <p:spPr>
          <a:xfrm>
            <a:off x="913795" y="2136338"/>
            <a:ext cx="10353761" cy="2585323"/>
          </a:xfrm>
          <a:prstGeom prst="rect">
            <a:avLst/>
          </a:prstGeom>
          <a:noFill/>
        </p:spPr>
        <p:txBody>
          <a:bodyPr wrap="square" rtlCol="0">
            <a:spAutoFit/>
          </a:bodyPr>
          <a:lstStyle/>
          <a:p>
            <a:pPr marL="285750" indent="-285750">
              <a:buFont typeface="Wingdings" panose="05000000000000000000" pitchFamily="2" charset="2"/>
              <a:buChar char="§"/>
            </a:pPr>
            <a:r>
              <a:rPr lang="en-IN" dirty="0"/>
              <a:t>Are your classrooms clean?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Are your toilets clean?</a:t>
            </a:r>
          </a:p>
          <a:p>
            <a:endParaRPr lang="en-IN" dirty="0"/>
          </a:p>
          <a:p>
            <a:pPr marL="285750" indent="-285750">
              <a:buFont typeface="Wingdings" panose="05000000000000000000" pitchFamily="2" charset="2"/>
              <a:buChar char="§"/>
            </a:pPr>
            <a:r>
              <a:rPr lang="en-IN" dirty="0"/>
              <a:t>Is your school environment stressful?</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How does your teachers teach?</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Does the teachers abuse students?</a:t>
            </a:r>
          </a:p>
        </p:txBody>
      </p:sp>
    </p:spTree>
    <p:extLst>
      <p:ext uri="{BB962C8B-B14F-4D97-AF65-F5344CB8AC3E}">
        <p14:creationId xmlns:p14="http://schemas.microsoft.com/office/powerpoint/2010/main" val="4214560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D507-4A5C-CBDD-C031-118999C64C10}"/>
              </a:ext>
            </a:extLst>
          </p:cNvPr>
          <p:cNvSpPr>
            <a:spLocks noGrp="1"/>
          </p:cNvSpPr>
          <p:nvPr>
            <p:ph type="title"/>
          </p:nvPr>
        </p:nvSpPr>
        <p:spPr/>
        <p:txBody>
          <a:bodyPr/>
          <a:lstStyle/>
          <a:p>
            <a:r>
              <a:rPr lang="en-IN" dirty="0"/>
              <a:t>Questions for students</a:t>
            </a:r>
          </a:p>
        </p:txBody>
      </p:sp>
      <p:sp>
        <p:nvSpPr>
          <p:cNvPr id="3" name="TextBox 2">
            <a:extLst>
              <a:ext uri="{FF2B5EF4-FFF2-40B4-BE49-F238E27FC236}">
                <a16:creationId xmlns:a16="http://schemas.microsoft.com/office/drawing/2014/main" id="{E543D185-26E6-440A-557C-306F4F725B8C}"/>
              </a:ext>
            </a:extLst>
          </p:cNvPr>
          <p:cNvSpPr txBox="1"/>
          <p:nvPr/>
        </p:nvSpPr>
        <p:spPr>
          <a:xfrm>
            <a:off x="913794" y="1935921"/>
            <a:ext cx="10353761" cy="3139321"/>
          </a:xfrm>
          <a:prstGeom prst="rect">
            <a:avLst/>
          </a:prstGeom>
          <a:noFill/>
        </p:spPr>
        <p:txBody>
          <a:bodyPr wrap="square" rtlCol="0">
            <a:spAutoFit/>
          </a:bodyPr>
          <a:lstStyle/>
          <a:p>
            <a:pPr marL="285750" indent="-285750">
              <a:buFont typeface="Wingdings" panose="05000000000000000000" pitchFamily="2" charset="2"/>
              <a:buChar char="§"/>
            </a:pPr>
            <a:r>
              <a:rPr lang="en-IN" dirty="0"/>
              <a:t>Does your school encourages other talents apart from academics?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Have you ever suffered due to trauma (due to sexual or physical or verbal or any other kind of abuse)?</a:t>
            </a:r>
          </a:p>
          <a:p>
            <a:endParaRPr lang="en-IN" dirty="0"/>
          </a:p>
          <a:p>
            <a:pPr marL="285750" indent="-285750">
              <a:buFont typeface="Wingdings" panose="05000000000000000000" pitchFamily="2" charset="2"/>
              <a:buChar char="§"/>
            </a:pPr>
            <a:r>
              <a:rPr lang="en-IN" dirty="0"/>
              <a:t>Does your school teach you how to handle trauma?</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Does your school has any activities for mental wellness?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How do you rate your school?</a:t>
            </a:r>
          </a:p>
          <a:p>
            <a:endParaRPr lang="en-IN" dirty="0"/>
          </a:p>
        </p:txBody>
      </p:sp>
    </p:spTree>
    <p:extLst>
      <p:ext uri="{BB962C8B-B14F-4D97-AF65-F5344CB8AC3E}">
        <p14:creationId xmlns:p14="http://schemas.microsoft.com/office/powerpoint/2010/main" val="2006941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283A-991B-94B1-B703-D74C8A4396FE}"/>
              </a:ext>
            </a:extLst>
          </p:cNvPr>
          <p:cNvSpPr>
            <a:spLocks noGrp="1"/>
          </p:cNvSpPr>
          <p:nvPr>
            <p:ph type="title"/>
          </p:nvPr>
        </p:nvSpPr>
        <p:spPr/>
        <p:txBody>
          <a:bodyPr/>
          <a:lstStyle/>
          <a:p>
            <a:r>
              <a:rPr lang="en-IN" dirty="0"/>
              <a:t>Questions for parents</a:t>
            </a:r>
          </a:p>
        </p:txBody>
      </p:sp>
      <p:sp>
        <p:nvSpPr>
          <p:cNvPr id="3" name="TextBox 2">
            <a:extLst>
              <a:ext uri="{FF2B5EF4-FFF2-40B4-BE49-F238E27FC236}">
                <a16:creationId xmlns:a16="http://schemas.microsoft.com/office/drawing/2014/main" id="{59818C44-72D8-5597-E822-E29ADD20803D}"/>
              </a:ext>
            </a:extLst>
          </p:cNvPr>
          <p:cNvSpPr txBox="1"/>
          <p:nvPr/>
        </p:nvSpPr>
        <p:spPr>
          <a:xfrm>
            <a:off x="924444" y="2103120"/>
            <a:ext cx="10343112" cy="3139321"/>
          </a:xfrm>
          <a:prstGeom prst="rect">
            <a:avLst/>
          </a:prstGeom>
          <a:noFill/>
        </p:spPr>
        <p:txBody>
          <a:bodyPr wrap="square" rtlCol="0">
            <a:spAutoFit/>
          </a:bodyPr>
          <a:lstStyle/>
          <a:p>
            <a:pPr marL="285750" indent="-285750">
              <a:buFont typeface="Wingdings" panose="05000000000000000000" pitchFamily="2" charset="2"/>
              <a:buChar char="§"/>
            </a:pPr>
            <a:r>
              <a:rPr lang="en-IN" dirty="0"/>
              <a:t>Does your child behaves rude?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Have your child ever stressed about going to school?</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 you spend time with your child?</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Does your professional problems effect the way you behave with your child?</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Does your child share his/her problems with you?</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How do you rate your child’s school?</a:t>
            </a:r>
          </a:p>
        </p:txBody>
      </p:sp>
    </p:spTree>
    <p:extLst>
      <p:ext uri="{BB962C8B-B14F-4D97-AF65-F5344CB8AC3E}">
        <p14:creationId xmlns:p14="http://schemas.microsoft.com/office/powerpoint/2010/main" val="37130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A0A5-E207-2A15-A0CD-696AB5814A3B}"/>
              </a:ext>
            </a:extLst>
          </p:cNvPr>
          <p:cNvSpPr>
            <a:spLocks noGrp="1"/>
          </p:cNvSpPr>
          <p:nvPr>
            <p:ph type="title"/>
          </p:nvPr>
        </p:nvSpPr>
        <p:spPr/>
        <p:txBody>
          <a:bodyPr/>
          <a:lstStyle/>
          <a:p>
            <a:r>
              <a:rPr lang="en-IN" dirty="0"/>
              <a:t>Questions for teachers </a:t>
            </a:r>
          </a:p>
        </p:txBody>
      </p:sp>
      <p:sp>
        <p:nvSpPr>
          <p:cNvPr id="3" name="TextBox 2">
            <a:extLst>
              <a:ext uri="{FF2B5EF4-FFF2-40B4-BE49-F238E27FC236}">
                <a16:creationId xmlns:a16="http://schemas.microsoft.com/office/drawing/2014/main" id="{532A7ECF-B5CC-23AF-887C-C3628EC4003C}"/>
              </a:ext>
            </a:extLst>
          </p:cNvPr>
          <p:cNvSpPr txBox="1"/>
          <p:nvPr/>
        </p:nvSpPr>
        <p:spPr>
          <a:xfrm>
            <a:off x="913794" y="2690336"/>
            <a:ext cx="10353762" cy="3139321"/>
          </a:xfrm>
          <a:prstGeom prst="rect">
            <a:avLst/>
          </a:prstGeom>
          <a:noFill/>
        </p:spPr>
        <p:txBody>
          <a:bodyPr wrap="square" rtlCol="0">
            <a:spAutoFit/>
          </a:bodyPr>
          <a:lstStyle/>
          <a:p>
            <a:pPr marL="285750" indent="-285750">
              <a:buFont typeface="Wingdings" panose="05000000000000000000" pitchFamily="2" charset="2"/>
              <a:buChar char="§"/>
            </a:pPr>
            <a:r>
              <a:rPr lang="en-IN" dirty="0"/>
              <a:t>Do you scold the students?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Does your personal life effects the way you behave with the students?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 you think activities are important for a better learning?</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 you crosscheck your way of teaching with your students?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Does your management support you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How do you rate your school?</a:t>
            </a:r>
          </a:p>
        </p:txBody>
      </p:sp>
    </p:spTree>
    <p:extLst>
      <p:ext uri="{BB962C8B-B14F-4D97-AF65-F5344CB8AC3E}">
        <p14:creationId xmlns:p14="http://schemas.microsoft.com/office/powerpoint/2010/main" val="399123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2B7E-D002-DD36-875B-27EADC7DCA86}"/>
              </a:ext>
            </a:extLst>
          </p:cNvPr>
          <p:cNvSpPr>
            <a:spLocks noGrp="1"/>
          </p:cNvSpPr>
          <p:nvPr>
            <p:ph type="title"/>
          </p:nvPr>
        </p:nvSpPr>
        <p:spPr>
          <a:xfrm>
            <a:off x="3403542" y="2749629"/>
            <a:ext cx="5384916" cy="1358742"/>
          </a:xfrm>
        </p:spPr>
        <p:txBody>
          <a:bodyPr>
            <a:noAutofit/>
          </a:bodyPr>
          <a:lstStyle/>
          <a:p>
            <a:r>
              <a:rPr lang="en-IN" sz="9600" dirty="0"/>
              <a:t>WEEK 4</a:t>
            </a:r>
          </a:p>
        </p:txBody>
      </p:sp>
    </p:spTree>
    <p:extLst>
      <p:ext uri="{BB962C8B-B14F-4D97-AF65-F5344CB8AC3E}">
        <p14:creationId xmlns:p14="http://schemas.microsoft.com/office/powerpoint/2010/main" val="109420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1C9DD7E-EB07-7DCF-A982-BCE0CE5149BA}"/>
              </a:ext>
            </a:extLst>
          </p:cNvPr>
          <p:cNvSpPr txBox="1"/>
          <p:nvPr/>
        </p:nvSpPr>
        <p:spPr>
          <a:xfrm>
            <a:off x="680720" y="2736502"/>
            <a:ext cx="3220720" cy="1384995"/>
          </a:xfrm>
          <a:prstGeom prst="rect">
            <a:avLst/>
          </a:prstGeom>
          <a:noFill/>
        </p:spPr>
        <p:txBody>
          <a:bodyPr wrap="square" rtlCol="0">
            <a:spAutoFit/>
          </a:bodyPr>
          <a:lstStyle/>
          <a:p>
            <a:pPr algn="ctr"/>
            <a:r>
              <a:rPr lang="en-IN" sz="2800" dirty="0">
                <a:latin typeface="Arial Rounded MT Bold" panose="020F0704030504030204" pitchFamily="34" charset="0"/>
              </a:rPr>
              <a:t>AFTER MANAGEMENT’S LOGIN PAGE:</a:t>
            </a:r>
          </a:p>
        </p:txBody>
      </p:sp>
      <p:sp>
        <p:nvSpPr>
          <p:cNvPr id="28" name="Rectangle 27">
            <a:extLst>
              <a:ext uri="{FF2B5EF4-FFF2-40B4-BE49-F238E27FC236}">
                <a16:creationId xmlns:a16="http://schemas.microsoft.com/office/drawing/2014/main" id="{04384F59-592B-C80B-C17C-2F7E76172DFE}"/>
              </a:ext>
            </a:extLst>
          </p:cNvPr>
          <p:cNvSpPr/>
          <p:nvPr/>
        </p:nvSpPr>
        <p:spPr>
          <a:xfrm>
            <a:off x="5431252" y="106679"/>
            <a:ext cx="3824073"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4" name="Group 23">
            <a:extLst>
              <a:ext uri="{FF2B5EF4-FFF2-40B4-BE49-F238E27FC236}">
                <a16:creationId xmlns:a16="http://schemas.microsoft.com/office/drawing/2014/main" id="{5317EB96-746A-BBBF-AC9B-0E687DE4E4D4}"/>
              </a:ext>
            </a:extLst>
          </p:cNvPr>
          <p:cNvGrpSpPr/>
          <p:nvPr/>
        </p:nvGrpSpPr>
        <p:grpSpPr>
          <a:xfrm>
            <a:off x="5222241" y="313317"/>
            <a:ext cx="4033084" cy="1221120"/>
            <a:chOff x="3999448" y="239472"/>
            <a:chExt cx="4002169" cy="1221120"/>
          </a:xfrm>
        </p:grpSpPr>
        <p:pic>
          <p:nvPicPr>
            <p:cNvPr id="25" name="Picture 24">
              <a:extLst>
                <a:ext uri="{FF2B5EF4-FFF2-40B4-BE49-F238E27FC236}">
                  <a16:creationId xmlns:a16="http://schemas.microsoft.com/office/drawing/2014/main" id="{456F9B80-837A-DDDF-C212-66AD48F7332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26" name="TextBox 25">
              <a:extLst>
                <a:ext uri="{FF2B5EF4-FFF2-40B4-BE49-F238E27FC236}">
                  <a16:creationId xmlns:a16="http://schemas.microsoft.com/office/drawing/2014/main" id="{DF161147-67DD-0C0C-B0F1-DF30F8F88642}"/>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27" name="TextBox 26">
              <a:extLst>
                <a:ext uri="{FF2B5EF4-FFF2-40B4-BE49-F238E27FC236}">
                  <a16:creationId xmlns:a16="http://schemas.microsoft.com/office/drawing/2014/main" id="{A0D74C2A-C043-50B8-95CF-BC747E19E689}"/>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
        <p:nvSpPr>
          <p:cNvPr id="2" name="Rectangle: Rounded Corners 1">
            <a:extLst>
              <a:ext uri="{FF2B5EF4-FFF2-40B4-BE49-F238E27FC236}">
                <a16:creationId xmlns:a16="http://schemas.microsoft.com/office/drawing/2014/main" id="{E2157673-5312-7E47-BB56-CC93B36C4817}"/>
              </a:ext>
            </a:extLst>
          </p:cNvPr>
          <p:cNvSpPr/>
          <p:nvPr/>
        </p:nvSpPr>
        <p:spPr>
          <a:xfrm>
            <a:off x="6523166" y="2165930"/>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STUDENTS FEEDBACK</a:t>
            </a:r>
          </a:p>
        </p:txBody>
      </p:sp>
      <p:sp>
        <p:nvSpPr>
          <p:cNvPr id="11" name="Rectangle: Rounded Corners 10">
            <a:extLst>
              <a:ext uri="{FF2B5EF4-FFF2-40B4-BE49-F238E27FC236}">
                <a16:creationId xmlns:a16="http://schemas.microsoft.com/office/drawing/2014/main" id="{62D6B749-67CF-DC42-B010-9E8BDF48834B}"/>
              </a:ext>
            </a:extLst>
          </p:cNvPr>
          <p:cNvSpPr/>
          <p:nvPr/>
        </p:nvSpPr>
        <p:spPr>
          <a:xfrm>
            <a:off x="6523156" y="2987807"/>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PARENTS FEEDBACK</a:t>
            </a:r>
          </a:p>
        </p:txBody>
      </p:sp>
      <p:sp>
        <p:nvSpPr>
          <p:cNvPr id="12" name="Rectangle: Rounded Corners 11">
            <a:extLst>
              <a:ext uri="{FF2B5EF4-FFF2-40B4-BE49-F238E27FC236}">
                <a16:creationId xmlns:a16="http://schemas.microsoft.com/office/drawing/2014/main" id="{AEA3D541-DE26-93F5-442C-608DCE6EF05B}"/>
              </a:ext>
            </a:extLst>
          </p:cNvPr>
          <p:cNvSpPr/>
          <p:nvPr/>
        </p:nvSpPr>
        <p:spPr>
          <a:xfrm>
            <a:off x="6510143" y="3811492"/>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TEACHERS FEEDBACK</a:t>
            </a:r>
          </a:p>
        </p:txBody>
      </p:sp>
      <p:sp>
        <p:nvSpPr>
          <p:cNvPr id="14" name="Rectangle: Rounded Corners 13">
            <a:extLst>
              <a:ext uri="{FF2B5EF4-FFF2-40B4-BE49-F238E27FC236}">
                <a16:creationId xmlns:a16="http://schemas.microsoft.com/office/drawing/2014/main" id="{806E5460-73A3-C01C-86A9-C181AD48B42F}"/>
              </a:ext>
            </a:extLst>
          </p:cNvPr>
          <p:cNvSpPr/>
          <p:nvPr/>
        </p:nvSpPr>
        <p:spPr>
          <a:xfrm>
            <a:off x="6492226" y="5464917"/>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RANK OF INSTITUTION</a:t>
            </a:r>
          </a:p>
        </p:txBody>
      </p:sp>
      <p:sp>
        <p:nvSpPr>
          <p:cNvPr id="15" name="Rectangle: Rounded Corners 14">
            <a:extLst>
              <a:ext uri="{FF2B5EF4-FFF2-40B4-BE49-F238E27FC236}">
                <a16:creationId xmlns:a16="http://schemas.microsoft.com/office/drawing/2014/main" id="{F40F04D1-129F-0522-4054-12DE36D88B45}"/>
              </a:ext>
            </a:extLst>
          </p:cNvPr>
          <p:cNvSpPr/>
          <p:nvPr/>
        </p:nvSpPr>
        <p:spPr>
          <a:xfrm>
            <a:off x="6523156" y="4641232"/>
            <a:ext cx="1666289" cy="400110"/>
          </a:xfrm>
          <a:prstGeom prst="round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MENTAL WELLNESS SCORE</a:t>
            </a:r>
          </a:p>
        </p:txBody>
      </p:sp>
    </p:spTree>
    <p:extLst>
      <p:ext uri="{BB962C8B-B14F-4D97-AF65-F5344CB8AC3E}">
        <p14:creationId xmlns:p14="http://schemas.microsoft.com/office/powerpoint/2010/main" val="10359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772DB-D7C8-66A5-46BA-5F0053A4A192}"/>
              </a:ext>
            </a:extLst>
          </p:cNvPr>
          <p:cNvSpPr txBox="1"/>
          <p:nvPr/>
        </p:nvSpPr>
        <p:spPr>
          <a:xfrm>
            <a:off x="751840" y="2998113"/>
            <a:ext cx="2905760" cy="861774"/>
          </a:xfrm>
          <a:prstGeom prst="rect">
            <a:avLst/>
          </a:prstGeom>
          <a:noFill/>
        </p:spPr>
        <p:txBody>
          <a:bodyPr wrap="square" rtlCol="0">
            <a:spAutoFit/>
          </a:bodyPr>
          <a:lstStyle/>
          <a:p>
            <a:pPr algn="ctr"/>
            <a:r>
              <a:rPr lang="en-IN" sz="2800" dirty="0">
                <a:latin typeface="Arial Rounded MT Bold" panose="020F0704030504030204" pitchFamily="34" charset="0"/>
              </a:rPr>
              <a:t>MANAGEMENT</a:t>
            </a:r>
          </a:p>
          <a:p>
            <a:pPr algn="ctr"/>
            <a:r>
              <a:rPr lang="en-IN" sz="2200" i="1" dirty="0"/>
              <a:t>Page:</a:t>
            </a:r>
          </a:p>
        </p:txBody>
      </p:sp>
      <p:grpSp>
        <p:nvGrpSpPr>
          <p:cNvPr id="4" name="Group 3">
            <a:extLst>
              <a:ext uri="{FF2B5EF4-FFF2-40B4-BE49-F238E27FC236}">
                <a16:creationId xmlns:a16="http://schemas.microsoft.com/office/drawing/2014/main" id="{825E6AC3-C4C0-92A0-5C32-7A17C9F10A9F}"/>
              </a:ext>
            </a:extLst>
          </p:cNvPr>
          <p:cNvGrpSpPr/>
          <p:nvPr/>
        </p:nvGrpSpPr>
        <p:grpSpPr>
          <a:xfrm>
            <a:off x="5694680" y="106680"/>
            <a:ext cx="3794760" cy="6441440"/>
            <a:chOff x="5674360" y="106680"/>
            <a:chExt cx="3794760" cy="6441440"/>
          </a:xfrm>
        </p:grpSpPr>
        <p:sp>
          <p:nvSpPr>
            <p:cNvPr id="5" name="Rectangle 4">
              <a:extLst>
                <a:ext uri="{FF2B5EF4-FFF2-40B4-BE49-F238E27FC236}">
                  <a16:creationId xmlns:a16="http://schemas.microsoft.com/office/drawing/2014/main" id="{CA6911DF-7718-003B-02D7-5B934C722C41}"/>
                </a:ext>
              </a:extLst>
            </p:cNvPr>
            <p:cNvSpPr/>
            <p:nvPr/>
          </p:nvSpPr>
          <p:spPr>
            <a:xfrm>
              <a:off x="5674360" y="1066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6EE62390-B0D3-F1BA-58CD-8DE2AB25BC77}"/>
                </a:ext>
              </a:extLst>
            </p:cNvPr>
            <p:cNvSpPr txBox="1"/>
            <p:nvPr/>
          </p:nvSpPr>
          <p:spPr>
            <a:xfrm>
              <a:off x="6014720" y="1026160"/>
              <a:ext cx="3108960" cy="1446550"/>
            </a:xfrm>
            <a:prstGeom prst="rect">
              <a:avLst/>
            </a:prstGeom>
            <a:noFill/>
          </p:spPr>
          <p:txBody>
            <a:bodyPr wrap="square" rtlCol="0">
              <a:spAutoFit/>
            </a:bodyPr>
            <a:lstStyle/>
            <a:p>
              <a:pPr algn="ctr"/>
              <a:r>
                <a:rPr lang="en-IN" sz="2200" dirty="0">
                  <a:solidFill>
                    <a:schemeClr val="bg1"/>
                  </a:solidFill>
                  <a:latin typeface="Arial Black" panose="020B0A04020102020204" pitchFamily="34" charset="0"/>
                </a:rPr>
                <a:t>PRESENT MENTAL WELLNESS SCORE OF YOUR INSTITUTE IS</a:t>
              </a:r>
            </a:p>
          </p:txBody>
        </p:sp>
        <p:sp>
          <p:nvSpPr>
            <p:cNvPr id="8" name="Cloud 7">
              <a:extLst>
                <a:ext uri="{FF2B5EF4-FFF2-40B4-BE49-F238E27FC236}">
                  <a16:creationId xmlns:a16="http://schemas.microsoft.com/office/drawing/2014/main" id="{F0B0DB1F-7A6C-0344-435F-D0B175031C98}"/>
                </a:ext>
              </a:extLst>
            </p:cNvPr>
            <p:cNvSpPr/>
            <p:nvPr/>
          </p:nvSpPr>
          <p:spPr>
            <a:xfrm rot="11313998">
              <a:off x="6456679" y="3483713"/>
              <a:ext cx="2225040" cy="16865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908632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5554FF-ADCE-5DED-0096-57C74538CAA2}"/>
              </a:ext>
            </a:extLst>
          </p:cNvPr>
          <p:cNvSpPr txBox="1"/>
          <p:nvPr/>
        </p:nvSpPr>
        <p:spPr>
          <a:xfrm>
            <a:off x="843280" y="2998113"/>
            <a:ext cx="1717040" cy="861774"/>
          </a:xfrm>
          <a:prstGeom prst="rect">
            <a:avLst/>
          </a:prstGeom>
          <a:noFill/>
        </p:spPr>
        <p:txBody>
          <a:bodyPr wrap="square" rtlCol="0">
            <a:spAutoFit/>
          </a:bodyPr>
          <a:lstStyle/>
          <a:p>
            <a:pPr algn="ctr"/>
            <a:r>
              <a:rPr lang="en-IN" sz="2800" dirty="0">
                <a:latin typeface="Arial Rounded MT Bold" panose="020F0704030504030204" pitchFamily="34" charset="0"/>
              </a:rPr>
              <a:t>REVIEW</a:t>
            </a:r>
          </a:p>
          <a:p>
            <a:pPr algn="ctr"/>
            <a:r>
              <a:rPr lang="en-IN" sz="2200" i="1" dirty="0"/>
              <a:t>Page:</a:t>
            </a:r>
          </a:p>
        </p:txBody>
      </p:sp>
      <p:sp>
        <p:nvSpPr>
          <p:cNvPr id="5" name="Rectangle 4">
            <a:extLst>
              <a:ext uri="{FF2B5EF4-FFF2-40B4-BE49-F238E27FC236}">
                <a16:creationId xmlns:a16="http://schemas.microsoft.com/office/drawing/2014/main" id="{B4F49802-CE6B-6DD9-9AD5-AA1F0850FD2E}"/>
              </a:ext>
            </a:extLst>
          </p:cNvPr>
          <p:cNvSpPr/>
          <p:nvPr/>
        </p:nvSpPr>
        <p:spPr>
          <a:xfrm>
            <a:off x="4777740" y="2082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ighlight>
                  <a:srgbClr val="CC66FF"/>
                </a:highlight>
              </a:rPr>
              <a:t>---------------------------------------------------------------------------------------------------------------------------------------------------------------------------------------------------------------------------------------------------------------------------------------------------------------------------------------------------------------------------------------------------------------------------------------------------------------------------------------------------------------------------------------------------------------------------------------------------------------------------------------------------------------------------------------------------------------------------------------------------------------------------------------------------------------------------------------------------------------------------------------------------------------------------------------------------------------------------------------------------------------------------------</a:t>
            </a:r>
          </a:p>
        </p:txBody>
      </p:sp>
    </p:spTree>
    <p:extLst>
      <p:ext uri="{BB962C8B-B14F-4D97-AF65-F5344CB8AC3E}">
        <p14:creationId xmlns:p14="http://schemas.microsoft.com/office/powerpoint/2010/main" val="296346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80791-8386-8756-DBCB-8BB36B0A26B8}"/>
              </a:ext>
            </a:extLst>
          </p:cNvPr>
          <p:cNvSpPr txBox="1"/>
          <p:nvPr/>
        </p:nvSpPr>
        <p:spPr>
          <a:xfrm>
            <a:off x="843280" y="2998113"/>
            <a:ext cx="1290320" cy="861774"/>
          </a:xfrm>
          <a:prstGeom prst="rect">
            <a:avLst/>
          </a:prstGeom>
          <a:noFill/>
        </p:spPr>
        <p:txBody>
          <a:bodyPr wrap="square" rtlCol="0">
            <a:spAutoFit/>
          </a:bodyPr>
          <a:lstStyle/>
          <a:p>
            <a:pPr algn="ctr"/>
            <a:r>
              <a:rPr lang="en-IN" sz="2800" dirty="0">
                <a:latin typeface="Arial Rounded MT Bold" panose="020F0704030504030204" pitchFamily="34" charset="0"/>
              </a:rPr>
              <a:t>RANK</a:t>
            </a:r>
          </a:p>
          <a:p>
            <a:pPr algn="ctr"/>
            <a:r>
              <a:rPr lang="en-IN" sz="2200" i="1" dirty="0"/>
              <a:t>Page:</a:t>
            </a:r>
          </a:p>
        </p:txBody>
      </p:sp>
      <p:grpSp>
        <p:nvGrpSpPr>
          <p:cNvPr id="12" name="Group 11">
            <a:extLst>
              <a:ext uri="{FF2B5EF4-FFF2-40B4-BE49-F238E27FC236}">
                <a16:creationId xmlns:a16="http://schemas.microsoft.com/office/drawing/2014/main" id="{D56E8CCF-5FFA-940F-8D74-84B8F17FEFA4}"/>
              </a:ext>
            </a:extLst>
          </p:cNvPr>
          <p:cNvGrpSpPr/>
          <p:nvPr/>
        </p:nvGrpSpPr>
        <p:grpSpPr>
          <a:xfrm>
            <a:off x="4198620" y="157480"/>
            <a:ext cx="3794760" cy="6441440"/>
            <a:chOff x="4198620" y="157480"/>
            <a:chExt cx="3794760" cy="6441440"/>
          </a:xfrm>
        </p:grpSpPr>
        <p:sp>
          <p:nvSpPr>
            <p:cNvPr id="4" name="Rectangle 3">
              <a:extLst>
                <a:ext uri="{FF2B5EF4-FFF2-40B4-BE49-F238E27FC236}">
                  <a16:creationId xmlns:a16="http://schemas.microsoft.com/office/drawing/2014/main" id="{A80B1EB8-D6AC-D949-68AB-7929C6ADA2DD}"/>
                </a:ext>
              </a:extLst>
            </p:cNvPr>
            <p:cNvSpPr/>
            <p:nvPr/>
          </p:nvSpPr>
          <p:spPr>
            <a:xfrm>
              <a:off x="4198620" y="1574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3073AFC-CC1A-D784-018F-53A56A419FB1}"/>
                </a:ext>
              </a:extLst>
            </p:cNvPr>
            <p:cNvSpPr txBox="1"/>
            <p:nvPr/>
          </p:nvSpPr>
          <p:spPr>
            <a:xfrm>
              <a:off x="4963160" y="1503680"/>
              <a:ext cx="2265680" cy="861774"/>
            </a:xfrm>
            <a:prstGeom prst="rect">
              <a:avLst/>
            </a:prstGeom>
            <a:noFill/>
          </p:spPr>
          <p:txBody>
            <a:bodyPr wrap="square" rtlCol="0">
              <a:spAutoFit/>
            </a:bodyPr>
            <a:lstStyle/>
            <a:p>
              <a:r>
                <a:rPr lang="en-IN" sz="2500" dirty="0">
                  <a:solidFill>
                    <a:schemeClr val="bg1"/>
                  </a:solidFill>
                </a:rPr>
                <a:t>RANK OF THE INSTITUTION:</a:t>
              </a:r>
            </a:p>
          </p:txBody>
        </p:sp>
        <p:sp>
          <p:nvSpPr>
            <p:cNvPr id="11" name="Cloud 10">
              <a:extLst>
                <a:ext uri="{FF2B5EF4-FFF2-40B4-BE49-F238E27FC236}">
                  <a16:creationId xmlns:a16="http://schemas.microsoft.com/office/drawing/2014/main" id="{27181209-17EC-1FE5-7A76-4530B1ACEE8F}"/>
                </a:ext>
              </a:extLst>
            </p:cNvPr>
            <p:cNvSpPr/>
            <p:nvPr/>
          </p:nvSpPr>
          <p:spPr>
            <a:xfrm rot="11313998">
              <a:off x="4983479" y="3482795"/>
              <a:ext cx="2225040" cy="16865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572113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92019-B2DF-F9C1-4182-0EEF122C1F84}"/>
              </a:ext>
            </a:extLst>
          </p:cNvPr>
          <p:cNvSpPr txBox="1"/>
          <p:nvPr/>
        </p:nvSpPr>
        <p:spPr>
          <a:xfrm>
            <a:off x="416560" y="2998113"/>
            <a:ext cx="2956560" cy="861774"/>
          </a:xfrm>
          <a:prstGeom prst="rect">
            <a:avLst/>
          </a:prstGeom>
          <a:noFill/>
        </p:spPr>
        <p:txBody>
          <a:bodyPr wrap="square" rtlCol="0">
            <a:spAutoFit/>
          </a:bodyPr>
          <a:lstStyle/>
          <a:p>
            <a:pPr algn="ctr"/>
            <a:r>
              <a:rPr lang="en-IN" sz="2800" dirty="0">
                <a:latin typeface="Arial Rounded MT Bold" panose="020F0704030504030204" pitchFamily="34" charset="0"/>
              </a:rPr>
              <a:t>LOG IN</a:t>
            </a:r>
          </a:p>
          <a:p>
            <a:pPr algn="ctr"/>
            <a:r>
              <a:rPr lang="en-IN" sz="2200" i="1" dirty="0"/>
              <a:t>Page(For Accreditor):</a:t>
            </a:r>
          </a:p>
        </p:txBody>
      </p:sp>
      <p:grpSp>
        <p:nvGrpSpPr>
          <p:cNvPr id="14" name="Group 13">
            <a:extLst>
              <a:ext uri="{FF2B5EF4-FFF2-40B4-BE49-F238E27FC236}">
                <a16:creationId xmlns:a16="http://schemas.microsoft.com/office/drawing/2014/main" id="{192DCD9D-A53B-848E-051F-B5D614C41BE9}"/>
              </a:ext>
            </a:extLst>
          </p:cNvPr>
          <p:cNvGrpSpPr/>
          <p:nvPr/>
        </p:nvGrpSpPr>
        <p:grpSpPr>
          <a:xfrm>
            <a:off x="5201921" y="208280"/>
            <a:ext cx="4033084" cy="6441440"/>
            <a:chOff x="5232835" y="208280"/>
            <a:chExt cx="4002169" cy="6441440"/>
          </a:xfrm>
        </p:grpSpPr>
        <p:grpSp>
          <p:nvGrpSpPr>
            <p:cNvPr id="3" name="Group 2">
              <a:extLst>
                <a:ext uri="{FF2B5EF4-FFF2-40B4-BE49-F238E27FC236}">
                  <a16:creationId xmlns:a16="http://schemas.microsoft.com/office/drawing/2014/main" id="{17533DB3-D9AB-DF0B-8414-8DF76C456FC4}"/>
                </a:ext>
              </a:extLst>
            </p:cNvPr>
            <p:cNvGrpSpPr/>
            <p:nvPr/>
          </p:nvGrpSpPr>
          <p:grpSpPr>
            <a:xfrm>
              <a:off x="5422464" y="208280"/>
              <a:ext cx="3794760" cy="6441440"/>
              <a:chOff x="4198620" y="157480"/>
              <a:chExt cx="3794760" cy="6441440"/>
            </a:xfrm>
          </p:grpSpPr>
          <p:sp>
            <p:nvSpPr>
              <p:cNvPr id="4" name="Rectangle 3">
                <a:extLst>
                  <a:ext uri="{FF2B5EF4-FFF2-40B4-BE49-F238E27FC236}">
                    <a16:creationId xmlns:a16="http://schemas.microsoft.com/office/drawing/2014/main" id="{F5F9D38F-25A7-B6B5-02A4-5F4AE65FD1D2}"/>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7B19867-7946-DDD3-238B-79924BA82627}"/>
                  </a:ext>
                </a:extLst>
              </p:cNvPr>
              <p:cNvSpPr txBox="1"/>
              <p:nvPr/>
            </p:nvSpPr>
            <p:spPr>
              <a:xfrm>
                <a:off x="4947920" y="1833880"/>
                <a:ext cx="2296160" cy="3190240"/>
              </a:xfrm>
              <a:prstGeom prst="rect">
                <a:avLst/>
              </a:prstGeom>
              <a:solidFill>
                <a:srgbClr val="CC66FF"/>
              </a:solidFill>
              <a:ln>
                <a:solidFill>
                  <a:srgbClr val="9900FF"/>
                </a:solidFill>
              </a:ln>
            </p:spPr>
            <p:txBody>
              <a:bodyPr wrap="square" rtlCol="0">
                <a:spAutoFit/>
              </a:bodyPr>
              <a:lstStyle/>
              <a:p>
                <a:endParaRPr lang="en-IN" dirty="0"/>
              </a:p>
            </p:txBody>
          </p:sp>
          <p:sp>
            <p:nvSpPr>
              <p:cNvPr id="6" name="TextBox 5">
                <a:extLst>
                  <a:ext uri="{FF2B5EF4-FFF2-40B4-BE49-F238E27FC236}">
                    <a16:creationId xmlns:a16="http://schemas.microsoft.com/office/drawing/2014/main" id="{CE0258ED-3DBA-A8A9-FF75-59A29FB97584}"/>
                  </a:ext>
                </a:extLst>
              </p:cNvPr>
              <p:cNvSpPr txBox="1"/>
              <p:nvPr/>
            </p:nvSpPr>
            <p:spPr>
              <a:xfrm>
                <a:off x="5080000" y="2214880"/>
                <a:ext cx="1564640" cy="369332"/>
              </a:xfrm>
              <a:prstGeom prst="rect">
                <a:avLst/>
              </a:prstGeom>
              <a:noFill/>
            </p:spPr>
            <p:txBody>
              <a:bodyPr wrap="square" rtlCol="0">
                <a:spAutoFit/>
              </a:bodyPr>
              <a:lstStyle/>
              <a:p>
                <a:r>
                  <a:rPr lang="en-IN" dirty="0">
                    <a:solidFill>
                      <a:schemeClr val="bg1"/>
                    </a:solidFill>
                  </a:rPr>
                  <a:t>USERNAME</a:t>
                </a:r>
              </a:p>
            </p:txBody>
          </p:sp>
          <p:sp>
            <p:nvSpPr>
              <p:cNvPr id="7" name="Rectangle: Rounded Corners 6">
                <a:extLst>
                  <a:ext uri="{FF2B5EF4-FFF2-40B4-BE49-F238E27FC236}">
                    <a16:creationId xmlns:a16="http://schemas.microsoft.com/office/drawing/2014/main" id="{8812D16D-5485-9AA6-B951-A5E5C4304409}"/>
                  </a:ext>
                </a:extLst>
              </p:cNvPr>
              <p:cNvSpPr/>
              <p:nvPr/>
            </p:nvSpPr>
            <p:spPr>
              <a:xfrm>
                <a:off x="5110480" y="2883654"/>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5ECEC9A-3113-311C-73F0-C2D5C812CE84}"/>
                  </a:ext>
                </a:extLst>
              </p:cNvPr>
              <p:cNvSpPr/>
              <p:nvPr/>
            </p:nvSpPr>
            <p:spPr>
              <a:xfrm>
                <a:off x="5110480" y="4278869"/>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D19A404-C0EA-01E5-04EA-664D74A56EA7}"/>
                  </a:ext>
                </a:extLst>
              </p:cNvPr>
              <p:cNvSpPr txBox="1"/>
              <p:nvPr/>
            </p:nvSpPr>
            <p:spPr>
              <a:xfrm>
                <a:off x="5080000" y="3565606"/>
                <a:ext cx="1503680" cy="369332"/>
              </a:xfrm>
              <a:prstGeom prst="rect">
                <a:avLst/>
              </a:prstGeom>
              <a:noFill/>
            </p:spPr>
            <p:txBody>
              <a:bodyPr wrap="square" rtlCol="0">
                <a:spAutoFit/>
              </a:bodyPr>
              <a:lstStyle/>
              <a:p>
                <a:r>
                  <a:rPr lang="en-IN" dirty="0">
                    <a:solidFill>
                      <a:schemeClr val="bg1"/>
                    </a:solidFill>
                  </a:rPr>
                  <a:t>PASSWORD</a:t>
                </a:r>
              </a:p>
            </p:txBody>
          </p:sp>
        </p:grpSp>
        <p:grpSp>
          <p:nvGrpSpPr>
            <p:cNvPr id="10" name="Group 9">
              <a:extLst>
                <a:ext uri="{FF2B5EF4-FFF2-40B4-BE49-F238E27FC236}">
                  <a16:creationId xmlns:a16="http://schemas.microsoft.com/office/drawing/2014/main" id="{2B7E0070-2EB5-7E3D-9694-EFD222B2A9E9}"/>
                </a:ext>
              </a:extLst>
            </p:cNvPr>
            <p:cNvGrpSpPr/>
            <p:nvPr/>
          </p:nvGrpSpPr>
          <p:grpSpPr>
            <a:xfrm>
              <a:off x="5232835" y="313318"/>
              <a:ext cx="4002169" cy="1221120"/>
              <a:chOff x="3999448" y="239472"/>
              <a:chExt cx="4002169" cy="1221120"/>
            </a:xfrm>
          </p:grpSpPr>
          <p:pic>
            <p:nvPicPr>
              <p:cNvPr id="11" name="Picture 10">
                <a:extLst>
                  <a:ext uri="{FF2B5EF4-FFF2-40B4-BE49-F238E27FC236}">
                    <a16:creationId xmlns:a16="http://schemas.microsoft.com/office/drawing/2014/main" id="{0B64C59D-E68D-B69B-34ED-D4917BEB27F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2" name="TextBox 11">
                <a:extLst>
                  <a:ext uri="{FF2B5EF4-FFF2-40B4-BE49-F238E27FC236}">
                    <a16:creationId xmlns:a16="http://schemas.microsoft.com/office/drawing/2014/main" id="{351B8963-533D-BC11-B8E9-203AEAB463F3}"/>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3" name="TextBox 12">
                <a:extLst>
                  <a:ext uri="{FF2B5EF4-FFF2-40B4-BE49-F238E27FC236}">
                    <a16:creationId xmlns:a16="http://schemas.microsoft.com/office/drawing/2014/main" id="{B157EF03-3894-52BC-9CF5-5CA8DCC96C65}"/>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grpSp>
    </p:spTree>
    <p:extLst>
      <p:ext uri="{BB962C8B-B14F-4D97-AF65-F5344CB8AC3E}">
        <p14:creationId xmlns:p14="http://schemas.microsoft.com/office/powerpoint/2010/main" val="36246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2F06-0342-A247-A004-628D1CFA6B0F}"/>
              </a:ext>
            </a:extLst>
          </p:cNvPr>
          <p:cNvSpPr>
            <a:spLocks noGrp="1"/>
          </p:cNvSpPr>
          <p:nvPr>
            <p:ph type="title"/>
          </p:nvPr>
        </p:nvSpPr>
        <p:spPr>
          <a:xfrm>
            <a:off x="919119" y="111760"/>
            <a:ext cx="10353761" cy="1326321"/>
          </a:xfrm>
        </p:spPr>
        <p:txBody>
          <a:bodyPr>
            <a:normAutofit/>
          </a:bodyPr>
          <a:lstStyle/>
          <a:p>
            <a:r>
              <a:rPr lang="en-IN" dirty="0"/>
              <a:t>COMMON FEATURES:</a:t>
            </a:r>
          </a:p>
        </p:txBody>
      </p:sp>
      <p:sp>
        <p:nvSpPr>
          <p:cNvPr id="3" name="TextBox 2">
            <a:extLst>
              <a:ext uri="{FF2B5EF4-FFF2-40B4-BE49-F238E27FC236}">
                <a16:creationId xmlns:a16="http://schemas.microsoft.com/office/drawing/2014/main" id="{05627292-523C-34D5-0882-13446DD793C3}"/>
              </a:ext>
            </a:extLst>
          </p:cNvPr>
          <p:cNvSpPr txBox="1"/>
          <p:nvPr/>
        </p:nvSpPr>
        <p:spPr>
          <a:xfrm>
            <a:off x="2428240" y="2274837"/>
            <a:ext cx="3180080" cy="2308324"/>
          </a:xfrm>
          <a:prstGeom prst="rect">
            <a:avLst/>
          </a:prstGeom>
          <a:noFill/>
        </p:spPr>
        <p:txBody>
          <a:bodyPr wrap="square" rtlCol="0">
            <a:spAutoFit/>
          </a:bodyPr>
          <a:lstStyle/>
          <a:p>
            <a:pPr marL="457200" indent="-457200">
              <a:buAutoNum type="arabicPeriod"/>
            </a:pPr>
            <a:r>
              <a:rPr lang="en-US" sz="2400" i="1" dirty="0"/>
              <a:t>Logo</a:t>
            </a:r>
          </a:p>
          <a:p>
            <a:pPr marL="457200" indent="-457200">
              <a:buAutoNum type="arabicPeriod"/>
            </a:pPr>
            <a:endParaRPr lang="en-US" sz="2400" i="1" dirty="0"/>
          </a:p>
          <a:p>
            <a:r>
              <a:rPr lang="en-US" sz="2400" i="1" dirty="0"/>
              <a:t>2. Title </a:t>
            </a:r>
          </a:p>
          <a:p>
            <a:endParaRPr lang="en-US" sz="2400" i="1" dirty="0"/>
          </a:p>
          <a:p>
            <a:r>
              <a:rPr lang="en-US" sz="2400" i="1" dirty="0"/>
              <a:t>3. Home page</a:t>
            </a:r>
          </a:p>
          <a:p>
            <a:endParaRPr lang="en-US" sz="2400" i="1" dirty="0"/>
          </a:p>
        </p:txBody>
      </p:sp>
      <p:sp>
        <p:nvSpPr>
          <p:cNvPr id="4" name="TextBox 3">
            <a:extLst>
              <a:ext uri="{FF2B5EF4-FFF2-40B4-BE49-F238E27FC236}">
                <a16:creationId xmlns:a16="http://schemas.microsoft.com/office/drawing/2014/main" id="{79C54C39-8294-D672-E856-5E5336F2A427}"/>
              </a:ext>
            </a:extLst>
          </p:cNvPr>
          <p:cNvSpPr txBox="1"/>
          <p:nvPr/>
        </p:nvSpPr>
        <p:spPr>
          <a:xfrm>
            <a:off x="7579360" y="1951672"/>
            <a:ext cx="2926080" cy="2954655"/>
          </a:xfrm>
          <a:prstGeom prst="rect">
            <a:avLst/>
          </a:prstGeom>
          <a:noFill/>
        </p:spPr>
        <p:txBody>
          <a:bodyPr wrap="square" rtlCol="0">
            <a:spAutoFit/>
          </a:bodyPr>
          <a:lstStyle/>
          <a:p>
            <a:r>
              <a:rPr lang="en-US" sz="2400" i="1" dirty="0"/>
              <a:t>4. Log in or Sign up</a:t>
            </a:r>
          </a:p>
          <a:p>
            <a:endParaRPr lang="en-US" sz="2400" i="1" dirty="0"/>
          </a:p>
          <a:p>
            <a:r>
              <a:rPr lang="en-US" sz="2400" i="1" dirty="0"/>
              <a:t>5. About Us </a:t>
            </a:r>
          </a:p>
          <a:p>
            <a:endParaRPr lang="en-US" sz="2400" i="1" dirty="0"/>
          </a:p>
          <a:p>
            <a:r>
              <a:rPr lang="en-US" sz="2400" i="1" dirty="0"/>
              <a:t>6. Contact Us</a:t>
            </a:r>
          </a:p>
          <a:p>
            <a:endParaRPr lang="en-US" sz="2400" i="1" dirty="0"/>
          </a:p>
          <a:p>
            <a:r>
              <a:rPr lang="en-US" sz="2400" i="1" dirty="0"/>
              <a:t>7. Help</a:t>
            </a:r>
          </a:p>
          <a:p>
            <a:endParaRPr lang="en-IN" dirty="0"/>
          </a:p>
        </p:txBody>
      </p:sp>
    </p:spTree>
    <p:extLst>
      <p:ext uri="{BB962C8B-B14F-4D97-AF65-F5344CB8AC3E}">
        <p14:creationId xmlns:p14="http://schemas.microsoft.com/office/powerpoint/2010/main" val="273253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3E56D-FBF6-8303-64B2-D05B177EA030}"/>
              </a:ext>
            </a:extLst>
          </p:cNvPr>
          <p:cNvSpPr txBox="1"/>
          <p:nvPr/>
        </p:nvSpPr>
        <p:spPr>
          <a:xfrm>
            <a:off x="416560" y="2998113"/>
            <a:ext cx="2946400" cy="861774"/>
          </a:xfrm>
          <a:prstGeom prst="rect">
            <a:avLst/>
          </a:prstGeom>
          <a:noFill/>
        </p:spPr>
        <p:txBody>
          <a:bodyPr wrap="square" rtlCol="0">
            <a:spAutoFit/>
          </a:bodyPr>
          <a:lstStyle/>
          <a:p>
            <a:pPr algn="ctr"/>
            <a:r>
              <a:rPr lang="en-IN" sz="2800" dirty="0">
                <a:latin typeface="Arial Rounded MT Bold" panose="020F0704030504030204" pitchFamily="34" charset="0"/>
              </a:rPr>
              <a:t>ACCREDITOR’S</a:t>
            </a:r>
          </a:p>
          <a:p>
            <a:pPr algn="ctr"/>
            <a:r>
              <a:rPr lang="en-IN" sz="2200" i="1" dirty="0"/>
              <a:t>Page:</a:t>
            </a:r>
          </a:p>
        </p:txBody>
      </p:sp>
      <p:grpSp>
        <p:nvGrpSpPr>
          <p:cNvPr id="25" name="Group 24">
            <a:extLst>
              <a:ext uri="{FF2B5EF4-FFF2-40B4-BE49-F238E27FC236}">
                <a16:creationId xmlns:a16="http://schemas.microsoft.com/office/drawing/2014/main" id="{2A9A8D22-3190-9106-C4E7-261D87991499}"/>
              </a:ext>
            </a:extLst>
          </p:cNvPr>
          <p:cNvGrpSpPr/>
          <p:nvPr/>
        </p:nvGrpSpPr>
        <p:grpSpPr>
          <a:xfrm>
            <a:off x="5171441" y="208280"/>
            <a:ext cx="4070896" cy="6441440"/>
            <a:chOff x="5212081" y="208280"/>
            <a:chExt cx="4070896" cy="6441440"/>
          </a:xfrm>
        </p:grpSpPr>
        <p:sp>
          <p:nvSpPr>
            <p:cNvPr id="4" name="Rectangle 3">
              <a:extLst>
                <a:ext uri="{FF2B5EF4-FFF2-40B4-BE49-F238E27FC236}">
                  <a16:creationId xmlns:a16="http://schemas.microsoft.com/office/drawing/2014/main" id="{062FD2BE-478F-ADC0-25F9-E73AAE2E341F}"/>
                </a:ext>
              </a:extLst>
            </p:cNvPr>
            <p:cNvSpPr/>
            <p:nvPr/>
          </p:nvSpPr>
          <p:spPr>
            <a:xfrm>
              <a:off x="5458904" y="208280"/>
              <a:ext cx="3824073"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84282E94-8D22-1D67-F381-E0F5C103EC8B}"/>
                </a:ext>
              </a:extLst>
            </p:cNvPr>
            <p:cNvGrpSpPr/>
            <p:nvPr/>
          </p:nvGrpSpPr>
          <p:grpSpPr>
            <a:xfrm>
              <a:off x="5212081" y="367556"/>
              <a:ext cx="4033084" cy="1221120"/>
              <a:chOff x="3999448" y="239472"/>
              <a:chExt cx="4002169" cy="1221120"/>
            </a:xfrm>
          </p:grpSpPr>
          <p:pic>
            <p:nvPicPr>
              <p:cNvPr id="7" name="Picture 6">
                <a:extLst>
                  <a:ext uri="{FF2B5EF4-FFF2-40B4-BE49-F238E27FC236}">
                    <a16:creationId xmlns:a16="http://schemas.microsoft.com/office/drawing/2014/main" id="{1E31D775-342C-1120-6B85-6EB6D2339E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8" name="TextBox 7">
                <a:extLst>
                  <a:ext uri="{FF2B5EF4-FFF2-40B4-BE49-F238E27FC236}">
                    <a16:creationId xmlns:a16="http://schemas.microsoft.com/office/drawing/2014/main" id="{04B5CE84-C722-6ECD-B6F1-8C1E29960683}"/>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9" name="TextBox 8">
                <a:extLst>
                  <a:ext uri="{FF2B5EF4-FFF2-40B4-BE49-F238E27FC236}">
                    <a16:creationId xmlns:a16="http://schemas.microsoft.com/office/drawing/2014/main" id="{2A3362EA-DA84-E16F-AF28-A34E5832EFD4}"/>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grpSp>
      <p:grpSp>
        <p:nvGrpSpPr>
          <p:cNvPr id="10" name="Group 9">
            <a:extLst>
              <a:ext uri="{FF2B5EF4-FFF2-40B4-BE49-F238E27FC236}">
                <a16:creationId xmlns:a16="http://schemas.microsoft.com/office/drawing/2014/main" id="{03D988D3-4146-F691-F2D1-3925634E878D}"/>
              </a:ext>
            </a:extLst>
          </p:cNvPr>
          <p:cNvGrpSpPr/>
          <p:nvPr/>
        </p:nvGrpSpPr>
        <p:grpSpPr>
          <a:xfrm>
            <a:off x="5633580" y="1823464"/>
            <a:ext cx="3495040" cy="4320331"/>
            <a:chOff x="5633580" y="1823464"/>
            <a:chExt cx="3495040" cy="4320331"/>
          </a:xfrm>
        </p:grpSpPr>
        <p:sp>
          <p:nvSpPr>
            <p:cNvPr id="21" name="Rectangle: Rounded Corners 20">
              <a:extLst>
                <a:ext uri="{FF2B5EF4-FFF2-40B4-BE49-F238E27FC236}">
                  <a16:creationId xmlns:a16="http://schemas.microsoft.com/office/drawing/2014/main" id="{F756FB8B-A700-DD5C-5AB6-8F8C9A10789C}"/>
                </a:ext>
              </a:extLst>
            </p:cNvPr>
            <p:cNvSpPr/>
            <p:nvPr/>
          </p:nvSpPr>
          <p:spPr>
            <a:xfrm>
              <a:off x="5633580" y="1823464"/>
              <a:ext cx="3495040" cy="21980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Select institution name</a:t>
              </a:r>
            </a:p>
          </p:txBody>
        </p:sp>
        <p:cxnSp>
          <p:nvCxnSpPr>
            <p:cNvPr id="23" name="Straight Connector 22">
              <a:extLst>
                <a:ext uri="{FF2B5EF4-FFF2-40B4-BE49-F238E27FC236}">
                  <a16:creationId xmlns:a16="http://schemas.microsoft.com/office/drawing/2014/main" id="{6BCA924E-4689-2595-3BBA-79D132365748}"/>
                </a:ext>
              </a:extLst>
            </p:cNvPr>
            <p:cNvCxnSpPr/>
            <p:nvPr/>
          </p:nvCxnSpPr>
          <p:spPr>
            <a:xfrm>
              <a:off x="8861222" y="1832237"/>
              <a:ext cx="0" cy="219804"/>
            </a:xfrm>
            <a:prstGeom prst="line">
              <a:avLst/>
            </a:prstGeom>
            <a:ln w="19050"/>
          </p:spPr>
          <p:style>
            <a:lnRef idx="1">
              <a:schemeClr val="dk1"/>
            </a:lnRef>
            <a:fillRef idx="0">
              <a:schemeClr val="dk1"/>
            </a:fillRef>
            <a:effectRef idx="0">
              <a:schemeClr val="dk1"/>
            </a:effectRef>
            <a:fontRef idx="minor">
              <a:schemeClr val="tx1"/>
            </a:fontRef>
          </p:style>
        </p:cxnSp>
        <p:sp>
          <p:nvSpPr>
            <p:cNvPr id="24" name="Isosceles Triangle 23">
              <a:extLst>
                <a:ext uri="{FF2B5EF4-FFF2-40B4-BE49-F238E27FC236}">
                  <a16:creationId xmlns:a16="http://schemas.microsoft.com/office/drawing/2014/main" id="{BD00BE5A-4477-A458-F0AB-00017A726A97}"/>
                </a:ext>
              </a:extLst>
            </p:cNvPr>
            <p:cNvSpPr/>
            <p:nvPr/>
          </p:nvSpPr>
          <p:spPr>
            <a:xfrm rot="10800000">
              <a:off x="8923407" y="1906579"/>
              <a:ext cx="142240" cy="711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B2780E5-22E1-6AB2-27C1-EDD6E3022DEF}"/>
                </a:ext>
              </a:extLst>
            </p:cNvPr>
            <p:cNvSpPr/>
            <p:nvPr/>
          </p:nvSpPr>
          <p:spPr>
            <a:xfrm>
              <a:off x="5811520" y="2448560"/>
              <a:ext cx="3111883" cy="3695235"/>
            </a:xfrm>
            <a:prstGeom prst="rect">
              <a:avLst/>
            </a:prstGeom>
            <a:solidFill>
              <a:srgbClr val="CC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DE9D047E-D856-333A-63D9-24A85CECC6BD}"/>
                </a:ext>
              </a:extLst>
            </p:cNvPr>
            <p:cNvCxnSpPr/>
            <p:nvPr/>
          </p:nvCxnSpPr>
          <p:spPr>
            <a:xfrm>
              <a:off x="6380480" y="2457333"/>
              <a:ext cx="0" cy="3686462"/>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D03254E-C14B-643F-EC38-9ADEED1171C9}"/>
                </a:ext>
              </a:extLst>
            </p:cNvPr>
            <p:cNvCxnSpPr>
              <a:cxnSpLocks/>
            </p:cNvCxnSpPr>
            <p:nvPr/>
          </p:nvCxnSpPr>
          <p:spPr>
            <a:xfrm>
              <a:off x="5811520" y="2908979"/>
              <a:ext cx="31118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28ED1B1-53F0-BF58-A892-49DF1917706F}"/>
                </a:ext>
              </a:extLst>
            </p:cNvPr>
            <p:cNvCxnSpPr/>
            <p:nvPr/>
          </p:nvCxnSpPr>
          <p:spPr>
            <a:xfrm>
              <a:off x="8260080" y="2448560"/>
              <a:ext cx="0" cy="3686462"/>
            </a:xfrm>
            <a:prstGeom prst="line">
              <a:avLst/>
            </a:prstGeom>
            <a:ln w="12700"/>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A946185D-1104-A38A-60D4-D9A42565C9DA}"/>
                </a:ext>
              </a:extLst>
            </p:cNvPr>
            <p:cNvSpPr txBox="1"/>
            <p:nvPr/>
          </p:nvSpPr>
          <p:spPr>
            <a:xfrm>
              <a:off x="5842000" y="2538773"/>
              <a:ext cx="508000" cy="246221"/>
            </a:xfrm>
            <a:prstGeom prst="rect">
              <a:avLst/>
            </a:prstGeom>
            <a:noFill/>
          </p:spPr>
          <p:txBody>
            <a:bodyPr wrap="square" rtlCol="0">
              <a:spAutoFit/>
            </a:bodyPr>
            <a:lstStyle/>
            <a:p>
              <a:r>
                <a:rPr lang="en-IN" sz="1000" dirty="0">
                  <a:solidFill>
                    <a:schemeClr val="bg1"/>
                  </a:solidFill>
                </a:rPr>
                <a:t>Rank</a:t>
              </a:r>
            </a:p>
          </p:txBody>
        </p:sp>
        <p:sp>
          <p:nvSpPr>
            <p:cNvPr id="35" name="TextBox 34">
              <a:extLst>
                <a:ext uri="{FF2B5EF4-FFF2-40B4-BE49-F238E27FC236}">
                  <a16:creationId xmlns:a16="http://schemas.microsoft.com/office/drawing/2014/main" id="{CD64BC9B-4EA3-DBBC-B7F3-EB9DEF1992D1}"/>
                </a:ext>
              </a:extLst>
            </p:cNvPr>
            <p:cNvSpPr txBox="1"/>
            <p:nvPr/>
          </p:nvSpPr>
          <p:spPr>
            <a:xfrm>
              <a:off x="6724122" y="2538773"/>
              <a:ext cx="1202497" cy="246221"/>
            </a:xfrm>
            <a:prstGeom prst="rect">
              <a:avLst/>
            </a:prstGeom>
            <a:noFill/>
          </p:spPr>
          <p:txBody>
            <a:bodyPr wrap="square" rtlCol="0">
              <a:spAutoFit/>
            </a:bodyPr>
            <a:lstStyle/>
            <a:p>
              <a:r>
                <a:rPr lang="en-IN" sz="1000" dirty="0">
                  <a:solidFill>
                    <a:schemeClr val="bg1"/>
                  </a:solidFill>
                </a:rPr>
                <a:t>Institution Name</a:t>
              </a:r>
            </a:p>
          </p:txBody>
        </p:sp>
        <p:sp>
          <p:nvSpPr>
            <p:cNvPr id="36" name="TextBox 35">
              <a:extLst>
                <a:ext uri="{FF2B5EF4-FFF2-40B4-BE49-F238E27FC236}">
                  <a16:creationId xmlns:a16="http://schemas.microsoft.com/office/drawing/2014/main" id="{CBE96159-D0FF-D7EC-CC65-72F9EDF4BA92}"/>
                </a:ext>
              </a:extLst>
            </p:cNvPr>
            <p:cNvSpPr txBox="1"/>
            <p:nvPr/>
          </p:nvSpPr>
          <p:spPr>
            <a:xfrm>
              <a:off x="8320870" y="2555659"/>
              <a:ext cx="541743" cy="246221"/>
            </a:xfrm>
            <a:prstGeom prst="rect">
              <a:avLst/>
            </a:prstGeom>
            <a:noFill/>
          </p:spPr>
          <p:txBody>
            <a:bodyPr wrap="square" rtlCol="0">
              <a:spAutoFit/>
            </a:bodyPr>
            <a:lstStyle/>
            <a:p>
              <a:r>
                <a:rPr lang="en-IN" sz="1000" dirty="0">
                  <a:solidFill>
                    <a:schemeClr val="bg1"/>
                  </a:solidFill>
                </a:rPr>
                <a:t>MWQ</a:t>
              </a:r>
            </a:p>
          </p:txBody>
        </p:sp>
      </p:grpSp>
    </p:spTree>
    <p:extLst>
      <p:ext uri="{BB962C8B-B14F-4D97-AF65-F5344CB8AC3E}">
        <p14:creationId xmlns:p14="http://schemas.microsoft.com/office/powerpoint/2010/main" val="424047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DA3917-2F77-4ED4-AC9E-318C9864E6D6}"/>
              </a:ext>
            </a:extLst>
          </p:cNvPr>
          <p:cNvSpPr txBox="1"/>
          <p:nvPr/>
        </p:nvSpPr>
        <p:spPr>
          <a:xfrm>
            <a:off x="2740764" y="2644170"/>
            <a:ext cx="6710472" cy="1569660"/>
          </a:xfrm>
          <a:prstGeom prst="rect">
            <a:avLst/>
          </a:prstGeom>
          <a:noFill/>
        </p:spPr>
        <p:txBody>
          <a:bodyPr wrap="square" rtlCol="0">
            <a:spAutoFit/>
          </a:bodyPr>
          <a:lstStyle/>
          <a:p>
            <a:r>
              <a:rPr lang="te-IN" sz="9600" i="1" dirty="0"/>
              <a:t>THANK YOU</a:t>
            </a:r>
          </a:p>
        </p:txBody>
      </p:sp>
      <p:grpSp>
        <p:nvGrpSpPr>
          <p:cNvPr id="9" name="Group 8">
            <a:extLst>
              <a:ext uri="{FF2B5EF4-FFF2-40B4-BE49-F238E27FC236}">
                <a16:creationId xmlns:a16="http://schemas.microsoft.com/office/drawing/2014/main" id="{45177123-CB89-C01A-B0C9-A5C881405350}"/>
              </a:ext>
            </a:extLst>
          </p:cNvPr>
          <p:cNvGrpSpPr/>
          <p:nvPr/>
        </p:nvGrpSpPr>
        <p:grpSpPr>
          <a:xfrm>
            <a:off x="3908008" y="5792"/>
            <a:ext cx="4002169" cy="1221120"/>
            <a:chOff x="3999448" y="239472"/>
            <a:chExt cx="4002169" cy="1221120"/>
          </a:xfrm>
        </p:grpSpPr>
        <p:pic>
          <p:nvPicPr>
            <p:cNvPr id="10" name="Picture 9">
              <a:extLst>
                <a:ext uri="{FF2B5EF4-FFF2-40B4-BE49-F238E27FC236}">
                  <a16:creationId xmlns:a16="http://schemas.microsoft.com/office/drawing/2014/main" id="{218415BD-5A38-51FB-1A06-96B704E47AF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1" name="TextBox 10">
              <a:extLst>
                <a:ext uri="{FF2B5EF4-FFF2-40B4-BE49-F238E27FC236}">
                  <a16:creationId xmlns:a16="http://schemas.microsoft.com/office/drawing/2014/main" id="{497258B4-8B81-5DD3-3EA6-8956F1828251}"/>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2" name="TextBox 11">
              <a:extLst>
                <a:ext uri="{FF2B5EF4-FFF2-40B4-BE49-F238E27FC236}">
                  <a16:creationId xmlns:a16="http://schemas.microsoft.com/office/drawing/2014/main" id="{04151589-AD45-F800-892C-94BCFFA0E702}"/>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2373119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6382-646F-498B-BE74-84BECCDE8CA8}"/>
              </a:ext>
            </a:extLst>
          </p:cNvPr>
          <p:cNvSpPr>
            <a:spLocks noGrp="1"/>
          </p:cNvSpPr>
          <p:nvPr>
            <p:ph type="ctrTitle"/>
          </p:nvPr>
        </p:nvSpPr>
        <p:spPr>
          <a:xfrm>
            <a:off x="2355656" y="1052355"/>
            <a:ext cx="9440034" cy="1828801"/>
          </a:xfrm>
        </p:spPr>
        <p:txBody>
          <a:bodyPr>
            <a:normAutofit/>
          </a:bodyPr>
          <a:lstStyle/>
          <a:p>
            <a:r>
              <a:rPr lang="te-IN" sz="6000" b="1" dirty="0"/>
              <a:t>MENTAL </a:t>
            </a:r>
            <a:r>
              <a:rPr lang="en-IN" sz="6000" b="1" dirty="0"/>
              <a:t>WELLNESS</a:t>
            </a:r>
            <a:br>
              <a:rPr lang="en-IN" sz="6000" b="1" dirty="0"/>
            </a:br>
            <a:r>
              <a:rPr lang="en-IN" sz="6000" b="1" dirty="0"/>
              <a:t>QUOTIENT</a:t>
            </a:r>
            <a:endParaRPr lang="te-IN" sz="6000" b="1" dirty="0"/>
          </a:p>
        </p:txBody>
      </p:sp>
      <p:sp>
        <p:nvSpPr>
          <p:cNvPr id="3" name="Subtitle 2">
            <a:extLst>
              <a:ext uri="{FF2B5EF4-FFF2-40B4-BE49-F238E27FC236}">
                <a16:creationId xmlns:a16="http://schemas.microsoft.com/office/drawing/2014/main" id="{A2A9A5D9-C6B9-4914-9565-EE7A9C63A0A1}"/>
              </a:ext>
            </a:extLst>
          </p:cNvPr>
          <p:cNvSpPr>
            <a:spLocks noGrp="1"/>
          </p:cNvSpPr>
          <p:nvPr>
            <p:ph type="subTitle" idx="1"/>
          </p:nvPr>
        </p:nvSpPr>
        <p:spPr>
          <a:xfrm>
            <a:off x="2751966" y="3031340"/>
            <a:ext cx="9440034" cy="1049867"/>
          </a:xfrm>
        </p:spPr>
        <p:txBody>
          <a:bodyPr/>
          <a:lstStyle/>
          <a:p>
            <a:r>
              <a:rPr lang="en-IN" dirty="0"/>
              <a:t>(WEB DEVELOPMENT)</a:t>
            </a:r>
            <a:endParaRPr lang="te-IN" dirty="0"/>
          </a:p>
        </p:txBody>
      </p:sp>
      <p:pic>
        <p:nvPicPr>
          <p:cNvPr id="7" name="Picture 6">
            <a:extLst>
              <a:ext uri="{FF2B5EF4-FFF2-40B4-BE49-F238E27FC236}">
                <a16:creationId xmlns:a16="http://schemas.microsoft.com/office/drawing/2014/main" id="{96EE2698-9097-4DCC-9FBF-4CEAE757774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1068264" y="2805860"/>
            <a:ext cx="5666735" cy="3776879"/>
          </a:xfrm>
          <a:prstGeom prst="rect">
            <a:avLst/>
          </a:prstGeom>
        </p:spPr>
      </p:pic>
      <p:sp>
        <p:nvSpPr>
          <p:cNvPr id="8" name="TextBox 7">
            <a:extLst>
              <a:ext uri="{FF2B5EF4-FFF2-40B4-BE49-F238E27FC236}">
                <a16:creationId xmlns:a16="http://schemas.microsoft.com/office/drawing/2014/main" id="{0B81235B-AD9A-415C-A475-F446B1A0D7ED}"/>
              </a:ext>
            </a:extLst>
          </p:cNvPr>
          <p:cNvSpPr txBox="1"/>
          <p:nvPr/>
        </p:nvSpPr>
        <p:spPr>
          <a:xfrm>
            <a:off x="8004897" y="5461347"/>
            <a:ext cx="4008329" cy="646331"/>
          </a:xfrm>
          <a:prstGeom prst="rect">
            <a:avLst/>
          </a:prstGeom>
          <a:noFill/>
        </p:spPr>
        <p:txBody>
          <a:bodyPr wrap="square" rtlCol="0">
            <a:spAutoFit/>
          </a:bodyPr>
          <a:lstStyle/>
          <a:p>
            <a:r>
              <a:rPr lang="te-IN" dirty="0"/>
              <a:t>NAME</a:t>
            </a:r>
            <a:r>
              <a:rPr lang="te-IN"/>
              <a:t>: </a:t>
            </a:r>
            <a:r>
              <a:rPr lang="en-IN"/>
              <a:t>NAKKA SRIVARSHA</a:t>
            </a:r>
            <a:endParaRPr lang="te-IN" dirty="0"/>
          </a:p>
          <a:p>
            <a:r>
              <a:rPr lang="te-IN" dirty="0"/>
              <a:t>ROLL NO: 21BD1A05B8</a:t>
            </a:r>
          </a:p>
        </p:txBody>
      </p:sp>
    </p:spTree>
    <p:extLst>
      <p:ext uri="{BB962C8B-B14F-4D97-AF65-F5344CB8AC3E}">
        <p14:creationId xmlns:p14="http://schemas.microsoft.com/office/powerpoint/2010/main" val="2084012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B07832D-B1F1-A98A-C85D-6A32A8C6B8D9}"/>
              </a:ext>
            </a:extLst>
          </p:cNvPr>
          <p:cNvSpPr txBox="1"/>
          <p:nvPr/>
        </p:nvSpPr>
        <p:spPr>
          <a:xfrm>
            <a:off x="1371600" y="2876193"/>
            <a:ext cx="1330960" cy="861774"/>
          </a:xfrm>
          <a:prstGeom prst="rect">
            <a:avLst/>
          </a:prstGeom>
          <a:noFill/>
        </p:spPr>
        <p:txBody>
          <a:bodyPr wrap="square" rtlCol="0">
            <a:spAutoFit/>
          </a:bodyPr>
          <a:lstStyle/>
          <a:p>
            <a:r>
              <a:rPr lang="en-IN" sz="2800" dirty="0">
                <a:latin typeface="Arial Rounded MT Bold" panose="020F0704030504030204" pitchFamily="34" charset="0"/>
              </a:rPr>
              <a:t>HOME</a:t>
            </a:r>
          </a:p>
          <a:p>
            <a:pPr algn="ctr"/>
            <a:r>
              <a:rPr lang="en-IN" sz="2200" i="1" dirty="0"/>
              <a:t>Page:</a:t>
            </a:r>
          </a:p>
        </p:txBody>
      </p:sp>
      <p:grpSp>
        <p:nvGrpSpPr>
          <p:cNvPr id="17" name="Group 16">
            <a:extLst>
              <a:ext uri="{FF2B5EF4-FFF2-40B4-BE49-F238E27FC236}">
                <a16:creationId xmlns:a16="http://schemas.microsoft.com/office/drawing/2014/main" id="{B86A4BE7-8D04-0773-6E7E-CA726758492C}"/>
              </a:ext>
            </a:extLst>
          </p:cNvPr>
          <p:cNvGrpSpPr/>
          <p:nvPr/>
        </p:nvGrpSpPr>
        <p:grpSpPr>
          <a:xfrm>
            <a:off x="4050248" y="120132"/>
            <a:ext cx="4156747" cy="6441440"/>
            <a:chOff x="4050248" y="120132"/>
            <a:chExt cx="4156747" cy="6441440"/>
          </a:xfrm>
        </p:grpSpPr>
        <p:grpSp>
          <p:nvGrpSpPr>
            <p:cNvPr id="14" name="Group 13">
              <a:extLst>
                <a:ext uri="{FF2B5EF4-FFF2-40B4-BE49-F238E27FC236}">
                  <a16:creationId xmlns:a16="http://schemas.microsoft.com/office/drawing/2014/main" id="{87B0FEF1-8B22-7116-705C-D64FFC194ECA}"/>
                </a:ext>
              </a:extLst>
            </p:cNvPr>
            <p:cNvGrpSpPr/>
            <p:nvPr/>
          </p:nvGrpSpPr>
          <p:grpSpPr>
            <a:xfrm>
              <a:off x="4412235" y="120132"/>
              <a:ext cx="3794760" cy="6441440"/>
              <a:chOff x="4329612" y="116839"/>
              <a:chExt cx="3794760" cy="6441440"/>
            </a:xfrm>
          </p:grpSpPr>
          <p:sp>
            <p:nvSpPr>
              <p:cNvPr id="3" name="Rectangle 2">
                <a:extLst>
                  <a:ext uri="{FF2B5EF4-FFF2-40B4-BE49-F238E27FC236}">
                    <a16:creationId xmlns:a16="http://schemas.microsoft.com/office/drawing/2014/main" id="{BC31AD7B-8ADB-F007-09D2-7A893AD3D161}"/>
                  </a:ext>
                </a:extLst>
              </p:cNvPr>
              <p:cNvSpPr/>
              <p:nvPr/>
            </p:nvSpPr>
            <p:spPr>
              <a:xfrm>
                <a:off x="4329612" y="116839"/>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073B64A-777C-C8C9-C24B-FF960A2D02CA}"/>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5" name="TextBox 4">
                <a:extLst>
                  <a:ext uri="{FF2B5EF4-FFF2-40B4-BE49-F238E27FC236}">
                    <a16:creationId xmlns:a16="http://schemas.microsoft.com/office/drawing/2014/main" id="{BC8D936E-16EC-4FD8-E2B0-0279DD804DB0}"/>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sp>
            <p:nvSpPr>
              <p:cNvPr id="12" name="TextBox 11">
                <a:extLst>
                  <a:ext uri="{FF2B5EF4-FFF2-40B4-BE49-F238E27FC236}">
                    <a16:creationId xmlns:a16="http://schemas.microsoft.com/office/drawing/2014/main" id="{75A954B7-615C-2835-240E-B74BF48A3CA6}"/>
                  </a:ext>
                </a:extLst>
              </p:cNvPr>
              <p:cNvSpPr txBox="1"/>
              <p:nvPr/>
            </p:nvSpPr>
            <p:spPr>
              <a:xfrm>
                <a:off x="6571597" y="1068915"/>
                <a:ext cx="1107440" cy="276999"/>
              </a:xfrm>
              <a:prstGeom prst="rect">
                <a:avLst/>
              </a:prstGeom>
              <a:noFill/>
            </p:spPr>
            <p:txBody>
              <a:bodyPr wrap="square" rtlCol="0">
                <a:spAutoFit/>
              </a:bodyPr>
              <a:lstStyle/>
              <a:p>
                <a:r>
                  <a:rPr lang="en-IN" sz="1200" dirty="0">
                    <a:highlight>
                      <a:srgbClr val="9900FF"/>
                    </a:highlight>
                  </a:rPr>
                  <a:t>About us</a:t>
                </a:r>
              </a:p>
            </p:txBody>
          </p:sp>
          <p:sp>
            <p:nvSpPr>
              <p:cNvPr id="15" name="TextBox 14">
                <a:extLst>
                  <a:ext uri="{FF2B5EF4-FFF2-40B4-BE49-F238E27FC236}">
                    <a16:creationId xmlns:a16="http://schemas.microsoft.com/office/drawing/2014/main" id="{1067582E-56D1-377A-1FB6-E68AC6690F0B}"/>
                  </a:ext>
                </a:extLst>
              </p:cNvPr>
              <p:cNvSpPr txBox="1"/>
              <p:nvPr/>
            </p:nvSpPr>
            <p:spPr>
              <a:xfrm>
                <a:off x="4496417" y="1941937"/>
                <a:ext cx="2352040" cy="1600438"/>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Why should you calculate your mental wellness?</a:t>
                </a:r>
              </a:p>
              <a:p>
                <a:r>
                  <a:rPr lang="en-IN" sz="1400" dirty="0">
                    <a:solidFill>
                      <a:schemeClr val="bg1"/>
                    </a:solidFill>
                    <a:latin typeface="Bahnschrift SemiBold" panose="020B0502040204020203" pitchFamily="34" charset="0"/>
                  </a:rPr>
                  <a:t>          _____________________</a:t>
                </a:r>
              </a:p>
              <a:p>
                <a:r>
                  <a:rPr lang="en-IN" sz="1400" dirty="0">
                    <a:solidFill>
                      <a:schemeClr val="bg1"/>
                    </a:solidFill>
                    <a:latin typeface="Bahnschrift SemiBold" panose="020B0502040204020203" pitchFamily="34" charset="0"/>
                  </a:rPr>
                  <a:t>___________________________________________________________________________________________________</a:t>
                </a:r>
              </a:p>
            </p:txBody>
          </p:sp>
          <p:sp>
            <p:nvSpPr>
              <p:cNvPr id="19" name="TextBox 18">
                <a:extLst>
                  <a:ext uri="{FF2B5EF4-FFF2-40B4-BE49-F238E27FC236}">
                    <a16:creationId xmlns:a16="http://schemas.microsoft.com/office/drawing/2014/main" id="{FF56B1CF-7755-4585-2E18-463F193CBD0A}"/>
                  </a:ext>
                </a:extLst>
              </p:cNvPr>
              <p:cNvSpPr txBox="1"/>
              <p:nvPr/>
            </p:nvSpPr>
            <p:spPr>
              <a:xfrm>
                <a:off x="4717397" y="3550519"/>
                <a:ext cx="2961640" cy="323165"/>
              </a:xfrm>
              <a:prstGeom prst="rect">
                <a:avLst/>
              </a:prstGeom>
              <a:noFill/>
            </p:spPr>
            <p:txBody>
              <a:bodyPr wrap="square" rtlCol="0">
                <a:spAutoFit/>
              </a:bodyPr>
              <a:lstStyle/>
              <a:p>
                <a:r>
                  <a:rPr lang="en-IN" sz="1500" dirty="0">
                    <a:solidFill>
                      <a:schemeClr val="bg1"/>
                    </a:solidFill>
                    <a:latin typeface="Arial Rounded MT Bold" panose="020F0704030504030204" pitchFamily="34" charset="0"/>
                  </a:rPr>
                  <a:t>Are you new to the website?</a:t>
                </a:r>
              </a:p>
            </p:txBody>
          </p:sp>
          <p:sp>
            <p:nvSpPr>
              <p:cNvPr id="7" name="TextBox 6">
                <a:extLst>
                  <a:ext uri="{FF2B5EF4-FFF2-40B4-BE49-F238E27FC236}">
                    <a16:creationId xmlns:a16="http://schemas.microsoft.com/office/drawing/2014/main" id="{FA1C5249-EC8C-8C16-210C-F084A78BA184}"/>
                  </a:ext>
                </a:extLst>
              </p:cNvPr>
              <p:cNvSpPr txBox="1"/>
              <p:nvPr/>
            </p:nvSpPr>
            <p:spPr>
              <a:xfrm>
                <a:off x="5507337" y="3954340"/>
                <a:ext cx="1158240" cy="369332"/>
              </a:xfrm>
              <a:prstGeom prst="rect">
                <a:avLst/>
              </a:prstGeom>
              <a:noFill/>
            </p:spPr>
            <p:txBody>
              <a:bodyPr wrap="square" rtlCol="0">
                <a:spAutoFit/>
              </a:bodyPr>
              <a:lstStyle/>
              <a:p>
                <a:r>
                  <a:rPr lang="en-IN" dirty="0">
                    <a:highlight>
                      <a:srgbClr val="9900FF"/>
                    </a:highlight>
                  </a:rPr>
                  <a:t>SIGN UP</a:t>
                </a:r>
              </a:p>
            </p:txBody>
          </p:sp>
          <p:sp>
            <p:nvSpPr>
              <p:cNvPr id="8" name="TextBox 7">
                <a:extLst>
                  <a:ext uri="{FF2B5EF4-FFF2-40B4-BE49-F238E27FC236}">
                    <a16:creationId xmlns:a16="http://schemas.microsoft.com/office/drawing/2014/main" id="{D9F2DA2D-75B3-96BF-538B-CC16F49BC66F}"/>
                  </a:ext>
                </a:extLst>
              </p:cNvPr>
              <p:cNvSpPr txBox="1"/>
              <p:nvPr/>
            </p:nvSpPr>
            <p:spPr>
              <a:xfrm>
                <a:off x="5995017" y="4404328"/>
                <a:ext cx="406400" cy="323165"/>
              </a:xfrm>
              <a:prstGeom prst="rect">
                <a:avLst/>
              </a:prstGeom>
              <a:noFill/>
            </p:spPr>
            <p:txBody>
              <a:bodyPr wrap="square" rtlCol="0">
                <a:spAutoFit/>
              </a:bodyPr>
              <a:lstStyle/>
              <a:p>
                <a:r>
                  <a:rPr lang="en-IN" sz="1500" dirty="0">
                    <a:solidFill>
                      <a:schemeClr val="bg1"/>
                    </a:solidFill>
                    <a:latin typeface="Arial Rounded MT Bold" panose="020F0704030504030204" pitchFamily="34" charset="0"/>
                  </a:rPr>
                  <a:t>or</a:t>
                </a:r>
              </a:p>
            </p:txBody>
          </p:sp>
          <p:sp>
            <p:nvSpPr>
              <p:cNvPr id="9" name="TextBox 8">
                <a:extLst>
                  <a:ext uri="{FF2B5EF4-FFF2-40B4-BE49-F238E27FC236}">
                    <a16:creationId xmlns:a16="http://schemas.microsoft.com/office/drawing/2014/main" id="{6D908109-A804-24F9-4AE5-D3E2F78A0C4F}"/>
                  </a:ext>
                </a:extLst>
              </p:cNvPr>
              <p:cNvSpPr txBox="1"/>
              <p:nvPr/>
            </p:nvSpPr>
            <p:spPr>
              <a:xfrm>
                <a:off x="5375257" y="4791247"/>
                <a:ext cx="1645920" cy="335280"/>
              </a:xfrm>
              <a:prstGeom prst="rect">
                <a:avLst/>
              </a:prstGeom>
              <a:noFill/>
            </p:spPr>
            <p:txBody>
              <a:bodyPr wrap="square" rtlCol="0">
                <a:spAutoFit/>
              </a:bodyPr>
              <a:lstStyle/>
              <a:p>
                <a:r>
                  <a:rPr lang="en-IN" sz="1500" dirty="0">
                    <a:solidFill>
                      <a:schemeClr val="bg1"/>
                    </a:solidFill>
                    <a:latin typeface="Arial Rounded MT Bold" panose="020F0704030504030204" pitchFamily="34" charset="0"/>
                  </a:rPr>
                  <a:t>Already a user?</a:t>
                </a:r>
              </a:p>
            </p:txBody>
          </p:sp>
          <p:sp>
            <p:nvSpPr>
              <p:cNvPr id="10" name="TextBox 9">
                <a:extLst>
                  <a:ext uri="{FF2B5EF4-FFF2-40B4-BE49-F238E27FC236}">
                    <a16:creationId xmlns:a16="http://schemas.microsoft.com/office/drawing/2014/main" id="{2D326B25-8E18-8E11-D802-0192688F6410}"/>
                  </a:ext>
                </a:extLst>
              </p:cNvPr>
              <p:cNvSpPr txBox="1"/>
              <p:nvPr/>
            </p:nvSpPr>
            <p:spPr>
              <a:xfrm>
                <a:off x="5573377" y="5224770"/>
                <a:ext cx="1026160" cy="369332"/>
              </a:xfrm>
              <a:prstGeom prst="rect">
                <a:avLst/>
              </a:prstGeom>
              <a:noFill/>
            </p:spPr>
            <p:txBody>
              <a:bodyPr wrap="square" rtlCol="0">
                <a:spAutoFit/>
              </a:bodyPr>
              <a:lstStyle/>
              <a:p>
                <a:r>
                  <a:rPr lang="en-IN" dirty="0">
                    <a:highlight>
                      <a:srgbClr val="9900FF"/>
                    </a:highlight>
                  </a:rPr>
                  <a:t>LOG IN</a:t>
                </a:r>
              </a:p>
            </p:txBody>
          </p:sp>
          <p:sp>
            <p:nvSpPr>
              <p:cNvPr id="11" name="TextBox 10">
                <a:extLst>
                  <a:ext uri="{FF2B5EF4-FFF2-40B4-BE49-F238E27FC236}">
                    <a16:creationId xmlns:a16="http://schemas.microsoft.com/office/drawing/2014/main" id="{39A2BDE2-CFD0-6B90-2BEA-66FDFC43B868}"/>
                  </a:ext>
                </a:extLst>
              </p:cNvPr>
              <p:cNvSpPr txBox="1"/>
              <p:nvPr/>
            </p:nvSpPr>
            <p:spPr>
              <a:xfrm>
                <a:off x="5751176" y="1077308"/>
                <a:ext cx="986393" cy="276999"/>
              </a:xfrm>
              <a:prstGeom prst="rect">
                <a:avLst/>
              </a:prstGeom>
              <a:noFill/>
            </p:spPr>
            <p:txBody>
              <a:bodyPr wrap="square" rtlCol="0">
                <a:spAutoFit/>
              </a:bodyPr>
              <a:lstStyle/>
              <a:p>
                <a:r>
                  <a:rPr lang="en-IN" sz="1200" dirty="0">
                    <a:highlight>
                      <a:srgbClr val="9900FF"/>
                    </a:highlight>
                  </a:rPr>
                  <a:t>Contact us</a:t>
                </a:r>
              </a:p>
            </p:txBody>
          </p:sp>
          <p:sp>
            <p:nvSpPr>
              <p:cNvPr id="13" name="TextBox 12">
                <a:extLst>
                  <a:ext uri="{FF2B5EF4-FFF2-40B4-BE49-F238E27FC236}">
                    <a16:creationId xmlns:a16="http://schemas.microsoft.com/office/drawing/2014/main" id="{5A6C4AA5-4036-15B8-B40E-ED7D4F4344CE}"/>
                  </a:ext>
                </a:extLst>
              </p:cNvPr>
              <p:cNvSpPr txBox="1"/>
              <p:nvPr/>
            </p:nvSpPr>
            <p:spPr>
              <a:xfrm>
                <a:off x="7276886" y="1077308"/>
                <a:ext cx="581658" cy="276999"/>
              </a:xfrm>
              <a:prstGeom prst="rect">
                <a:avLst/>
              </a:prstGeom>
              <a:noFill/>
            </p:spPr>
            <p:txBody>
              <a:bodyPr wrap="square" rtlCol="0">
                <a:spAutoFit/>
              </a:bodyPr>
              <a:lstStyle/>
              <a:p>
                <a:r>
                  <a:rPr lang="en-IN" sz="1200" dirty="0">
                    <a:highlight>
                      <a:srgbClr val="9900FF"/>
                    </a:highlight>
                  </a:rPr>
                  <a:t>Help</a:t>
                </a:r>
              </a:p>
            </p:txBody>
          </p:sp>
        </p:grpSp>
        <p:pic>
          <p:nvPicPr>
            <p:cNvPr id="2" name="Picture 1">
              <a:extLst>
                <a:ext uri="{FF2B5EF4-FFF2-40B4-BE49-F238E27FC236}">
                  <a16:creationId xmlns:a16="http://schemas.microsoft.com/office/drawing/2014/main" id="{81393233-75B7-E990-6373-7BBCE867F6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4050248" y="296428"/>
              <a:ext cx="1832139" cy="1221120"/>
            </a:xfrm>
            <a:prstGeom prst="rect">
              <a:avLst/>
            </a:prstGeom>
          </p:spPr>
        </p:pic>
      </p:grpSp>
    </p:spTree>
    <p:extLst>
      <p:ext uri="{BB962C8B-B14F-4D97-AF65-F5344CB8AC3E}">
        <p14:creationId xmlns:p14="http://schemas.microsoft.com/office/powerpoint/2010/main" val="56369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8D594-A371-3F41-A49E-DD4E82698329}"/>
              </a:ext>
            </a:extLst>
          </p:cNvPr>
          <p:cNvSpPr txBox="1"/>
          <p:nvPr/>
        </p:nvSpPr>
        <p:spPr>
          <a:xfrm>
            <a:off x="782320" y="2814320"/>
            <a:ext cx="2672080" cy="861774"/>
          </a:xfrm>
          <a:prstGeom prst="rect">
            <a:avLst/>
          </a:prstGeom>
          <a:noFill/>
        </p:spPr>
        <p:txBody>
          <a:bodyPr wrap="square" rtlCol="0">
            <a:spAutoFit/>
          </a:bodyPr>
          <a:lstStyle/>
          <a:p>
            <a:r>
              <a:rPr lang="en-IN" sz="2800" dirty="0">
                <a:latin typeface="Arial Rounded MT Bold" panose="020F0704030504030204" pitchFamily="34" charset="0"/>
              </a:rPr>
              <a:t>CONTACT US</a:t>
            </a:r>
          </a:p>
          <a:p>
            <a:pPr algn="ctr"/>
            <a:r>
              <a:rPr lang="en-IN" sz="2200" i="1" dirty="0"/>
              <a:t>Page:</a:t>
            </a:r>
          </a:p>
        </p:txBody>
      </p:sp>
      <p:grpSp>
        <p:nvGrpSpPr>
          <p:cNvPr id="2" name="Group 1">
            <a:extLst>
              <a:ext uri="{FF2B5EF4-FFF2-40B4-BE49-F238E27FC236}">
                <a16:creationId xmlns:a16="http://schemas.microsoft.com/office/drawing/2014/main" id="{9E773809-B0F0-6A7D-C02C-B5AD7BED5D0E}"/>
              </a:ext>
            </a:extLst>
          </p:cNvPr>
          <p:cNvGrpSpPr/>
          <p:nvPr/>
        </p:nvGrpSpPr>
        <p:grpSpPr>
          <a:xfrm>
            <a:off x="4198620" y="157480"/>
            <a:ext cx="3794760" cy="6441440"/>
            <a:chOff x="4198620" y="157480"/>
            <a:chExt cx="3794760" cy="6441440"/>
          </a:xfrm>
        </p:grpSpPr>
        <p:sp>
          <p:nvSpPr>
            <p:cNvPr id="3" name="Rectangle 2">
              <a:extLst>
                <a:ext uri="{FF2B5EF4-FFF2-40B4-BE49-F238E27FC236}">
                  <a16:creationId xmlns:a16="http://schemas.microsoft.com/office/drawing/2014/main" id="{EE8E358B-42B4-7C4A-9D1F-AFC2104A101F}"/>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68EF472-F410-9149-014B-0BF5D5FFB422}"/>
                </a:ext>
              </a:extLst>
            </p:cNvPr>
            <p:cNvSpPr txBox="1"/>
            <p:nvPr/>
          </p:nvSpPr>
          <p:spPr>
            <a:xfrm>
              <a:off x="4363720" y="1979474"/>
              <a:ext cx="3464560" cy="3693319"/>
            </a:xfrm>
            <a:prstGeom prst="rect">
              <a:avLst/>
            </a:prstGeom>
            <a:solidFill>
              <a:srgbClr val="CC66FF"/>
            </a:solidFill>
          </p:spPr>
          <p:txBody>
            <a:bodyPr wrap="square" rtlCol="0">
              <a:spAutoFit/>
            </a:bodyPr>
            <a:lstStyle/>
            <a:p>
              <a:r>
                <a:rPr lang="en-IN" dirty="0">
                  <a:solidFill>
                    <a:schemeClr val="bg1"/>
                  </a:solidFill>
                </a:rPr>
                <a:t>Email:</a:t>
              </a:r>
            </a:p>
            <a:p>
              <a:r>
                <a:rPr lang="en-IN" dirty="0">
                  <a:solidFill>
                    <a:schemeClr val="bg1"/>
                  </a:solidFill>
                </a:rPr>
                <a:t>     </a:t>
              </a:r>
              <a:r>
                <a:rPr lang="en-IN" dirty="0">
                  <a:solidFill>
                    <a:schemeClr val="bg1"/>
                  </a:solidFill>
                  <a:hlinkClick r:id="rId2">
                    <a:extLst>
                      <a:ext uri="{A12FA001-AC4F-418D-AE19-62706E023703}">
                        <ahyp:hlinkClr xmlns:ahyp="http://schemas.microsoft.com/office/drawing/2018/hyperlinkcolor" val="tx"/>
                      </a:ext>
                    </a:extLst>
                  </a:hlinkClick>
                </a:rPr>
                <a:t>mentalwellness@gmail.com</a:t>
              </a:r>
              <a:endParaRPr lang="en-IN" dirty="0">
                <a:solidFill>
                  <a:schemeClr val="bg1"/>
                </a:solidFill>
              </a:endParaRPr>
            </a:p>
            <a:p>
              <a:endParaRPr lang="en-IN" dirty="0">
                <a:solidFill>
                  <a:schemeClr val="bg1"/>
                </a:solidFill>
              </a:endParaRPr>
            </a:p>
            <a:p>
              <a:r>
                <a:rPr lang="en-IN" dirty="0" err="1">
                  <a:solidFill>
                    <a:schemeClr val="bg1"/>
                  </a:solidFill>
                </a:rPr>
                <a:t>Moblie</a:t>
              </a:r>
              <a:r>
                <a:rPr lang="en-IN" dirty="0">
                  <a:solidFill>
                    <a:schemeClr val="bg1"/>
                  </a:solidFill>
                </a:rPr>
                <a:t> Number:</a:t>
              </a:r>
            </a:p>
            <a:p>
              <a:r>
                <a:rPr lang="en-IN" dirty="0">
                  <a:solidFill>
                    <a:schemeClr val="bg1"/>
                  </a:solidFill>
                </a:rPr>
                <a:t>      987xxxxxxx</a:t>
              </a:r>
            </a:p>
            <a:p>
              <a:endParaRPr lang="en-IN" dirty="0">
                <a:solidFill>
                  <a:schemeClr val="bg1"/>
                </a:solidFill>
              </a:endParaRPr>
            </a:p>
            <a:p>
              <a:r>
                <a:rPr lang="en-IN" dirty="0">
                  <a:solidFill>
                    <a:schemeClr val="bg1"/>
                  </a:solidFill>
                </a:rPr>
                <a:t>Address:</a:t>
              </a:r>
            </a:p>
            <a:p>
              <a:r>
                <a:rPr lang="en-IN" dirty="0">
                  <a:solidFill>
                    <a:schemeClr val="bg1"/>
                  </a:solidFill>
                </a:rPr>
                <a:t>       _________________________</a:t>
              </a:r>
            </a:p>
            <a:p>
              <a:r>
                <a:rPr lang="en-IN" dirty="0">
                  <a:solidFill>
                    <a:schemeClr val="bg1"/>
                  </a:solidFill>
                </a:rPr>
                <a:t>_______________________________________________________________________________________________</a:t>
              </a:r>
            </a:p>
            <a:p>
              <a:endParaRPr lang="en-IN" dirty="0"/>
            </a:p>
          </p:txBody>
        </p:sp>
      </p:grpSp>
      <p:grpSp>
        <p:nvGrpSpPr>
          <p:cNvPr id="10" name="Group 9">
            <a:extLst>
              <a:ext uri="{FF2B5EF4-FFF2-40B4-BE49-F238E27FC236}">
                <a16:creationId xmlns:a16="http://schemas.microsoft.com/office/drawing/2014/main" id="{DEBF6F42-1D8D-EF2A-E2F7-02A31229F382}"/>
              </a:ext>
            </a:extLst>
          </p:cNvPr>
          <p:cNvGrpSpPr/>
          <p:nvPr/>
        </p:nvGrpSpPr>
        <p:grpSpPr>
          <a:xfrm>
            <a:off x="3999448" y="239472"/>
            <a:ext cx="4002169" cy="1221120"/>
            <a:chOff x="3999448" y="239472"/>
            <a:chExt cx="4002169" cy="1221120"/>
          </a:xfrm>
        </p:grpSpPr>
        <p:pic>
          <p:nvPicPr>
            <p:cNvPr id="11" name="Picture 10">
              <a:extLst>
                <a:ext uri="{FF2B5EF4-FFF2-40B4-BE49-F238E27FC236}">
                  <a16:creationId xmlns:a16="http://schemas.microsoft.com/office/drawing/2014/main" id="{9804EFBD-6188-B912-8ACD-37AB3E6C62D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2" name="TextBox 11">
              <a:extLst>
                <a:ext uri="{FF2B5EF4-FFF2-40B4-BE49-F238E27FC236}">
                  <a16:creationId xmlns:a16="http://schemas.microsoft.com/office/drawing/2014/main" id="{D7766D45-FA4B-CF87-AACB-9F5FECA2B4A5}"/>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3" name="TextBox 12">
              <a:extLst>
                <a:ext uri="{FF2B5EF4-FFF2-40B4-BE49-F238E27FC236}">
                  <a16:creationId xmlns:a16="http://schemas.microsoft.com/office/drawing/2014/main" id="{9D008E48-2DA9-5125-B851-C927B89D3C03}"/>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526360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165449-E55B-E145-9E4C-5A21DF1E924B}"/>
              </a:ext>
            </a:extLst>
          </p:cNvPr>
          <p:cNvSpPr txBox="1"/>
          <p:nvPr/>
        </p:nvSpPr>
        <p:spPr>
          <a:xfrm>
            <a:off x="985520" y="2753360"/>
            <a:ext cx="2184400" cy="861774"/>
          </a:xfrm>
          <a:prstGeom prst="rect">
            <a:avLst/>
          </a:prstGeom>
          <a:noFill/>
        </p:spPr>
        <p:txBody>
          <a:bodyPr wrap="square" rtlCol="0">
            <a:spAutoFit/>
          </a:bodyPr>
          <a:lstStyle/>
          <a:p>
            <a:pPr algn="ctr"/>
            <a:r>
              <a:rPr lang="en-IN" sz="2800" dirty="0">
                <a:latin typeface="Arial Rounded MT Bold" panose="020F0704030504030204" pitchFamily="34" charset="0"/>
              </a:rPr>
              <a:t>ABOUT US</a:t>
            </a:r>
          </a:p>
          <a:p>
            <a:pPr algn="ctr"/>
            <a:r>
              <a:rPr lang="en-IN" sz="2200" i="1" dirty="0"/>
              <a:t>Page:</a:t>
            </a:r>
          </a:p>
        </p:txBody>
      </p:sp>
      <p:grpSp>
        <p:nvGrpSpPr>
          <p:cNvPr id="2" name="Group 1">
            <a:extLst>
              <a:ext uri="{FF2B5EF4-FFF2-40B4-BE49-F238E27FC236}">
                <a16:creationId xmlns:a16="http://schemas.microsoft.com/office/drawing/2014/main" id="{BB81967E-C3B2-E15E-5DDA-8D234E46F88A}"/>
              </a:ext>
            </a:extLst>
          </p:cNvPr>
          <p:cNvGrpSpPr/>
          <p:nvPr/>
        </p:nvGrpSpPr>
        <p:grpSpPr>
          <a:xfrm>
            <a:off x="4198620" y="157480"/>
            <a:ext cx="3794760" cy="6441440"/>
            <a:chOff x="4198620" y="157480"/>
            <a:chExt cx="3794760" cy="6441440"/>
          </a:xfrm>
        </p:grpSpPr>
        <p:sp>
          <p:nvSpPr>
            <p:cNvPr id="3" name="Rectangle 2">
              <a:extLst>
                <a:ext uri="{FF2B5EF4-FFF2-40B4-BE49-F238E27FC236}">
                  <a16:creationId xmlns:a16="http://schemas.microsoft.com/office/drawing/2014/main" id="{2B349A36-7D51-A286-6E5F-1DA36CFC06C8}"/>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E76DDB6-3919-A30F-D076-32A05D600215}"/>
                </a:ext>
              </a:extLst>
            </p:cNvPr>
            <p:cNvSpPr txBox="1"/>
            <p:nvPr/>
          </p:nvSpPr>
          <p:spPr>
            <a:xfrm>
              <a:off x="4699000" y="1670407"/>
              <a:ext cx="2794000" cy="4524315"/>
            </a:xfrm>
            <a:prstGeom prst="rect">
              <a:avLst/>
            </a:prstGeom>
            <a:solidFill>
              <a:srgbClr val="CC66FF"/>
            </a:solidFill>
          </p:spPr>
          <p:txBody>
            <a:bodyPr wrap="square" rtlCol="0">
              <a:spAutoFit/>
            </a:bodyPr>
            <a:lstStyle/>
            <a:p>
              <a:r>
                <a:rPr lang="en-IN" dirty="0">
                  <a:solidFill>
                    <a:schemeClr val="bg1"/>
                  </a:solidFill>
                </a:rPr>
                <a:t>About us:</a:t>
              </a:r>
            </a:p>
            <a:p>
              <a:r>
                <a:rPr lang="en-IN" dirty="0">
                  <a:solidFill>
                    <a:schemeClr val="bg1"/>
                  </a:solidFill>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grpSp>
      <p:grpSp>
        <p:nvGrpSpPr>
          <p:cNvPr id="6" name="Group 5">
            <a:extLst>
              <a:ext uri="{FF2B5EF4-FFF2-40B4-BE49-F238E27FC236}">
                <a16:creationId xmlns:a16="http://schemas.microsoft.com/office/drawing/2014/main" id="{0B2C9167-CD3E-CE2E-B84D-E82996CD17D4}"/>
              </a:ext>
            </a:extLst>
          </p:cNvPr>
          <p:cNvGrpSpPr/>
          <p:nvPr/>
        </p:nvGrpSpPr>
        <p:grpSpPr>
          <a:xfrm>
            <a:off x="3999448" y="239472"/>
            <a:ext cx="4002169" cy="1221120"/>
            <a:chOff x="3999448" y="239472"/>
            <a:chExt cx="4002169" cy="1221120"/>
          </a:xfrm>
        </p:grpSpPr>
        <p:pic>
          <p:nvPicPr>
            <p:cNvPr id="7" name="Picture 6">
              <a:extLst>
                <a:ext uri="{FF2B5EF4-FFF2-40B4-BE49-F238E27FC236}">
                  <a16:creationId xmlns:a16="http://schemas.microsoft.com/office/drawing/2014/main" id="{3F6789A0-6845-F015-5C30-B748AD654A5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8" name="TextBox 7">
              <a:extLst>
                <a:ext uri="{FF2B5EF4-FFF2-40B4-BE49-F238E27FC236}">
                  <a16:creationId xmlns:a16="http://schemas.microsoft.com/office/drawing/2014/main" id="{8374999F-3C6F-86CE-AFFD-491F5C1272D0}"/>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9" name="TextBox 8">
              <a:extLst>
                <a:ext uri="{FF2B5EF4-FFF2-40B4-BE49-F238E27FC236}">
                  <a16:creationId xmlns:a16="http://schemas.microsoft.com/office/drawing/2014/main" id="{0DCF8A0D-EA5A-66E6-72AE-242CA427B675}"/>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2452400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2B4A9-5BF8-1B7D-0A79-7721D2E5FCEA}"/>
              </a:ext>
            </a:extLst>
          </p:cNvPr>
          <p:cNvSpPr txBox="1"/>
          <p:nvPr/>
        </p:nvSpPr>
        <p:spPr>
          <a:xfrm>
            <a:off x="1452880" y="2886353"/>
            <a:ext cx="1158240" cy="861774"/>
          </a:xfrm>
          <a:prstGeom prst="rect">
            <a:avLst/>
          </a:prstGeom>
          <a:noFill/>
        </p:spPr>
        <p:txBody>
          <a:bodyPr wrap="square" rtlCol="0">
            <a:spAutoFit/>
          </a:bodyPr>
          <a:lstStyle/>
          <a:p>
            <a:pPr algn="ctr"/>
            <a:r>
              <a:rPr lang="en-IN" sz="2800" dirty="0">
                <a:latin typeface="Arial Rounded MT Bold" panose="020F0704030504030204" pitchFamily="34" charset="0"/>
              </a:rPr>
              <a:t>HELP</a:t>
            </a:r>
          </a:p>
          <a:p>
            <a:pPr algn="ctr"/>
            <a:r>
              <a:rPr lang="en-IN" sz="2200" i="1" dirty="0"/>
              <a:t>Page:</a:t>
            </a:r>
          </a:p>
        </p:txBody>
      </p:sp>
      <p:grpSp>
        <p:nvGrpSpPr>
          <p:cNvPr id="2" name="Group 1">
            <a:extLst>
              <a:ext uri="{FF2B5EF4-FFF2-40B4-BE49-F238E27FC236}">
                <a16:creationId xmlns:a16="http://schemas.microsoft.com/office/drawing/2014/main" id="{C7AC8BC8-2B85-74B9-0184-7587C1E35A83}"/>
              </a:ext>
            </a:extLst>
          </p:cNvPr>
          <p:cNvGrpSpPr/>
          <p:nvPr/>
        </p:nvGrpSpPr>
        <p:grpSpPr>
          <a:xfrm>
            <a:off x="4198620" y="96520"/>
            <a:ext cx="3794760" cy="6441440"/>
            <a:chOff x="4198620" y="96520"/>
            <a:chExt cx="3794760" cy="6441440"/>
          </a:xfrm>
        </p:grpSpPr>
        <p:sp>
          <p:nvSpPr>
            <p:cNvPr id="3" name="Rectangle 2">
              <a:extLst>
                <a:ext uri="{FF2B5EF4-FFF2-40B4-BE49-F238E27FC236}">
                  <a16:creationId xmlns:a16="http://schemas.microsoft.com/office/drawing/2014/main" id="{0A86DE4D-BC50-4513-D4E9-7D7C98505F87}"/>
                </a:ext>
              </a:extLst>
            </p:cNvPr>
            <p:cNvSpPr/>
            <p:nvPr/>
          </p:nvSpPr>
          <p:spPr>
            <a:xfrm>
              <a:off x="4198620" y="9652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64CFEC2-8F12-273D-1AD0-908ADF5A253D}"/>
                </a:ext>
              </a:extLst>
            </p:cNvPr>
            <p:cNvSpPr txBox="1"/>
            <p:nvPr/>
          </p:nvSpPr>
          <p:spPr>
            <a:xfrm>
              <a:off x="4754880" y="2797651"/>
              <a:ext cx="2682240" cy="2585323"/>
            </a:xfrm>
            <a:prstGeom prst="rect">
              <a:avLst/>
            </a:prstGeom>
            <a:solidFill>
              <a:srgbClr val="CC66FF"/>
            </a:solidFill>
          </p:spPr>
          <p:txBody>
            <a:bodyPr wrap="square" rtlCol="0">
              <a:spAutoFit/>
            </a:bodyPr>
            <a:lstStyle/>
            <a:p>
              <a:r>
                <a:rPr lang="en-IN" dirty="0">
                  <a:solidFill>
                    <a:schemeClr val="bg1"/>
                  </a:solidFill>
                </a:rPr>
                <a:t>HOW TO USE?</a:t>
              </a:r>
            </a:p>
            <a:p>
              <a:r>
                <a:rPr lang="en-IN" dirty="0">
                  <a:solidFill>
                    <a:schemeClr val="bg1"/>
                  </a:solidFill>
                </a:rPr>
                <a:t>   ___________________</a:t>
              </a:r>
            </a:p>
            <a:p>
              <a:r>
                <a:rPr lang="en-IN" dirty="0">
                  <a:solidFill>
                    <a:schemeClr val="bg1"/>
                  </a:solidFill>
                </a:rPr>
                <a:t>_________________________________________________________________________________________________________________________________</a:t>
              </a:r>
            </a:p>
          </p:txBody>
        </p:sp>
      </p:grpSp>
      <p:grpSp>
        <p:nvGrpSpPr>
          <p:cNvPr id="6" name="Group 5">
            <a:extLst>
              <a:ext uri="{FF2B5EF4-FFF2-40B4-BE49-F238E27FC236}">
                <a16:creationId xmlns:a16="http://schemas.microsoft.com/office/drawing/2014/main" id="{71926E02-529E-6287-D023-4C0ECD07F1B8}"/>
              </a:ext>
            </a:extLst>
          </p:cNvPr>
          <p:cNvGrpSpPr/>
          <p:nvPr/>
        </p:nvGrpSpPr>
        <p:grpSpPr>
          <a:xfrm>
            <a:off x="3999448" y="239472"/>
            <a:ext cx="4002169" cy="1221120"/>
            <a:chOff x="3999448" y="239472"/>
            <a:chExt cx="4002169" cy="1221120"/>
          </a:xfrm>
        </p:grpSpPr>
        <p:pic>
          <p:nvPicPr>
            <p:cNvPr id="7" name="Picture 6">
              <a:extLst>
                <a:ext uri="{FF2B5EF4-FFF2-40B4-BE49-F238E27FC236}">
                  <a16:creationId xmlns:a16="http://schemas.microsoft.com/office/drawing/2014/main" id="{C61CC154-1E31-EB24-6CC4-66CD515871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8" name="TextBox 7">
              <a:extLst>
                <a:ext uri="{FF2B5EF4-FFF2-40B4-BE49-F238E27FC236}">
                  <a16:creationId xmlns:a16="http://schemas.microsoft.com/office/drawing/2014/main" id="{0332E186-967A-293E-FF1B-FCD99441CD61}"/>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9" name="TextBox 8">
              <a:extLst>
                <a:ext uri="{FF2B5EF4-FFF2-40B4-BE49-F238E27FC236}">
                  <a16:creationId xmlns:a16="http://schemas.microsoft.com/office/drawing/2014/main" id="{FBCFFCE9-20AA-C245-5761-EDC2F8CBA4FB}"/>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1358557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60CE-7825-005E-2756-561FA7B97712}"/>
              </a:ext>
            </a:extLst>
          </p:cNvPr>
          <p:cNvSpPr txBox="1"/>
          <p:nvPr/>
        </p:nvSpPr>
        <p:spPr>
          <a:xfrm>
            <a:off x="233680" y="2845711"/>
            <a:ext cx="2494280" cy="1538883"/>
          </a:xfrm>
          <a:prstGeom prst="rect">
            <a:avLst/>
          </a:prstGeom>
          <a:noFill/>
        </p:spPr>
        <p:txBody>
          <a:bodyPr wrap="square" rtlCol="0">
            <a:spAutoFit/>
          </a:bodyPr>
          <a:lstStyle/>
          <a:p>
            <a:pPr algn="ctr"/>
            <a:r>
              <a:rPr lang="en-IN" sz="2800" dirty="0">
                <a:latin typeface="Arial Rounded MT Bold" panose="020F0704030504030204" pitchFamily="34" charset="0"/>
              </a:rPr>
              <a:t>SIGN UP </a:t>
            </a:r>
            <a:r>
              <a:rPr lang="en-IN" sz="2200" i="1" dirty="0"/>
              <a:t>Page(For </a:t>
            </a:r>
            <a:r>
              <a:rPr lang="en-IN" sz="2200" i="1" dirty="0" err="1"/>
              <a:t>Teachers,Parents,Students</a:t>
            </a:r>
            <a:r>
              <a:rPr lang="en-IN" sz="2200" i="1" dirty="0"/>
              <a:t>):</a:t>
            </a:r>
          </a:p>
        </p:txBody>
      </p:sp>
      <p:grpSp>
        <p:nvGrpSpPr>
          <p:cNvPr id="51" name="Group 50">
            <a:extLst>
              <a:ext uri="{FF2B5EF4-FFF2-40B4-BE49-F238E27FC236}">
                <a16:creationId xmlns:a16="http://schemas.microsoft.com/office/drawing/2014/main" id="{D184AFAD-59C6-1326-1831-099E9CE177D0}"/>
              </a:ext>
            </a:extLst>
          </p:cNvPr>
          <p:cNvGrpSpPr/>
          <p:nvPr/>
        </p:nvGrpSpPr>
        <p:grpSpPr>
          <a:xfrm>
            <a:off x="2619611" y="188895"/>
            <a:ext cx="9224409" cy="6480210"/>
            <a:chOff x="2619611" y="118710"/>
            <a:chExt cx="9224409" cy="6480210"/>
          </a:xfrm>
        </p:grpSpPr>
        <p:sp>
          <p:nvSpPr>
            <p:cNvPr id="5" name="Rectangle 4">
              <a:extLst>
                <a:ext uri="{FF2B5EF4-FFF2-40B4-BE49-F238E27FC236}">
                  <a16:creationId xmlns:a16="http://schemas.microsoft.com/office/drawing/2014/main" id="{B05FC5C4-6AE0-9854-E43C-E7C0DC4BE315}"/>
                </a:ext>
              </a:extLst>
            </p:cNvPr>
            <p:cNvSpPr/>
            <p:nvPr/>
          </p:nvSpPr>
          <p:spPr>
            <a:xfrm>
              <a:off x="8049260" y="11871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5ECAE7CF-0E15-B9BE-93E9-4AABD3928866}"/>
                </a:ext>
              </a:extLst>
            </p:cNvPr>
            <p:cNvSpPr/>
            <p:nvPr/>
          </p:nvSpPr>
          <p:spPr>
            <a:xfrm>
              <a:off x="28270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1401953F-EBAC-890C-2688-0EF620814716}"/>
                </a:ext>
              </a:extLst>
            </p:cNvPr>
            <p:cNvSpPr txBox="1"/>
            <p:nvPr/>
          </p:nvSpPr>
          <p:spPr>
            <a:xfrm>
              <a:off x="3808330" y="2451473"/>
              <a:ext cx="1832139" cy="1775914"/>
            </a:xfrm>
            <a:prstGeom prst="rect">
              <a:avLst/>
            </a:prstGeom>
            <a:noFill/>
          </p:spPr>
          <p:txBody>
            <a:bodyPr wrap="square" rtlCol="0">
              <a:spAutoFit/>
            </a:bodyPr>
            <a:lstStyle/>
            <a:p>
              <a:pPr algn="ctr"/>
              <a:r>
                <a:rPr lang="en-IN" sz="1800" dirty="0">
                  <a:solidFill>
                    <a:schemeClr val="bg1"/>
                  </a:solidFill>
                  <a:latin typeface="Bahnschrift SemiBold" panose="020B0502040204020203" pitchFamily="34" charset="0"/>
                </a:rPr>
                <a:t>Are you a</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Teacher</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Student</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Parent</a:t>
              </a:r>
            </a:p>
            <a:p>
              <a:pPr marL="285750" indent="-285750">
                <a:buFont typeface="Courier New" panose="02070309020205020404" pitchFamily="49" charset="0"/>
                <a:buChar char="o"/>
              </a:pPr>
              <a:r>
                <a:rPr lang="en-IN" dirty="0">
                  <a:solidFill>
                    <a:schemeClr val="bg1"/>
                  </a:solidFill>
                  <a:latin typeface="Bahnschrift SemiBold" panose="020B0502040204020203" pitchFamily="34" charset="0"/>
                </a:rPr>
                <a:t>Management</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Accreditor</a:t>
              </a:r>
            </a:p>
          </p:txBody>
        </p:sp>
        <p:sp>
          <p:nvSpPr>
            <p:cNvPr id="7" name="TextBox 6">
              <a:extLst>
                <a:ext uri="{FF2B5EF4-FFF2-40B4-BE49-F238E27FC236}">
                  <a16:creationId xmlns:a16="http://schemas.microsoft.com/office/drawing/2014/main" id="{E32FBD8D-326E-67E3-8096-E78DC254CF85}"/>
                </a:ext>
              </a:extLst>
            </p:cNvPr>
            <p:cNvSpPr txBox="1"/>
            <p:nvPr/>
          </p:nvSpPr>
          <p:spPr>
            <a:xfrm>
              <a:off x="4018915" y="4590981"/>
              <a:ext cx="1375410" cy="369332"/>
            </a:xfrm>
            <a:prstGeom prst="rect">
              <a:avLst/>
            </a:prstGeom>
            <a:noFill/>
          </p:spPr>
          <p:txBody>
            <a:bodyPr wrap="square" rtlCol="0">
              <a:spAutoFit/>
            </a:bodyPr>
            <a:lstStyle/>
            <a:p>
              <a:r>
                <a:rPr lang="en-IN" dirty="0">
                  <a:highlight>
                    <a:srgbClr val="9900FF"/>
                  </a:highlight>
                </a:rPr>
                <a:t>CONTINUE</a:t>
              </a:r>
            </a:p>
          </p:txBody>
        </p:sp>
        <p:sp>
          <p:nvSpPr>
            <p:cNvPr id="17" name="Arrow: Right 16">
              <a:extLst>
                <a:ext uri="{FF2B5EF4-FFF2-40B4-BE49-F238E27FC236}">
                  <a16:creationId xmlns:a16="http://schemas.microsoft.com/office/drawing/2014/main" id="{72F6A951-2C04-5304-4164-9F0EA9F64AB4}"/>
                </a:ext>
              </a:extLst>
            </p:cNvPr>
            <p:cNvSpPr/>
            <p:nvPr/>
          </p:nvSpPr>
          <p:spPr>
            <a:xfrm>
              <a:off x="7030720" y="2906890"/>
              <a:ext cx="609600" cy="432540"/>
            </a:xfrm>
            <a:prstGeom prst="rightArrow">
              <a:avLst/>
            </a:prstGeom>
            <a:solidFill>
              <a:schemeClr val="tx1"/>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EF9D648-B0C8-F666-1D40-E1E15A56D5D8}"/>
                </a:ext>
              </a:extLst>
            </p:cNvPr>
            <p:cNvSpPr txBox="1"/>
            <p:nvPr/>
          </p:nvSpPr>
          <p:spPr>
            <a:xfrm>
              <a:off x="8809990" y="1742373"/>
              <a:ext cx="2438400" cy="4295142"/>
            </a:xfrm>
            <a:prstGeom prst="rect">
              <a:avLst/>
            </a:prstGeom>
            <a:solidFill>
              <a:srgbClr val="CC66FF"/>
            </a:solidFill>
            <a:ln>
              <a:solidFill>
                <a:srgbClr val="9900FF"/>
              </a:solidFill>
            </a:ln>
          </p:spPr>
          <p:txBody>
            <a:bodyPr wrap="square" rtlCol="0">
              <a:spAutoFit/>
            </a:bodyPr>
            <a:lstStyle/>
            <a:p>
              <a:endParaRPr lang="en-IN" dirty="0"/>
            </a:p>
          </p:txBody>
        </p:sp>
        <p:sp>
          <p:nvSpPr>
            <p:cNvPr id="9" name="Rectangle: Rounded Corners 8">
              <a:extLst>
                <a:ext uri="{FF2B5EF4-FFF2-40B4-BE49-F238E27FC236}">
                  <a16:creationId xmlns:a16="http://schemas.microsoft.com/office/drawing/2014/main" id="{6976CB43-9739-9E9D-F33C-633BE6A8655B}"/>
                </a:ext>
              </a:extLst>
            </p:cNvPr>
            <p:cNvSpPr/>
            <p:nvPr/>
          </p:nvSpPr>
          <p:spPr>
            <a:xfrm>
              <a:off x="9050020" y="2387751"/>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FB76A547-C60A-36AF-F385-00F8FCCFFB62}"/>
                </a:ext>
              </a:extLst>
            </p:cNvPr>
            <p:cNvSpPr/>
            <p:nvPr/>
          </p:nvSpPr>
          <p:spPr>
            <a:xfrm>
              <a:off x="9050020" y="3390408"/>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6DCAC3F7-2393-5B7D-4F3E-56011D8F886C}"/>
                </a:ext>
              </a:extLst>
            </p:cNvPr>
            <p:cNvSpPr/>
            <p:nvPr/>
          </p:nvSpPr>
          <p:spPr>
            <a:xfrm>
              <a:off x="9050020" y="4415211"/>
              <a:ext cx="1971040" cy="323334"/>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26680D6-8CC9-3091-BF9E-1F27F41ED4AE}"/>
                </a:ext>
              </a:extLst>
            </p:cNvPr>
            <p:cNvSpPr txBox="1"/>
            <p:nvPr/>
          </p:nvSpPr>
          <p:spPr>
            <a:xfrm>
              <a:off x="8933180" y="1857633"/>
              <a:ext cx="853440" cy="369332"/>
            </a:xfrm>
            <a:prstGeom prst="rect">
              <a:avLst/>
            </a:prstGeom>
            <a:noFill/>
          </p:spPr>
          <p:txBody>
            <a:bodyPr wrap="square" rtlCol="0">
              <a:spAutoFit/>
            </a:bodyPr>
            <a:lstStyle/>
            <a:p>
              <a:r>
                <a:rPr lang="en-IN" dirty="0">
                  <a:solidFill>
                    <a:schemeClr val="bg1"/>
                  </a:solidFill>
                </a:rPr>
                <a:t>NAME</a:t>
              </a:r>
            </a:p>
          </p:txBody>
        </p:sp>
        <p:sp>
          <p:nvSpPr>
            <p:cNvPr id="13" name="TextBox 12">
              <a:extLst>
                <a:ext uri="{FF2B5EF4-FFF2-40B4-BE49-F238E27FC236}">
                  <a16:creationId xmlns:a16="http://schemas.microsoft.com/office/drawing/2014/main" id="{19D4F5AB-F028-91A9-19DB-B56E39E7CA65}"/>
                </a:ext>
              </a:extLst>
            </p:cNvPr>
            <p:cNvSpPr txBox="1"/>
            <p:nvPr/>
          </p:nvSpPr>
          <p:spPr>
            <a:xfrm>
              <a:off x="8933180" y="2923816"/>
              <a:ext cx="1432560" cy="369332"/>
            </a:xfrm>
            <a:prstGeom prst="rect">
              <a:avLst/>
            </a:prstGeom>
            <a:noFill/>
          </p:spPr>
          <p:txBody>
            <a:bodyPr wrap="square" rtlCol="0">
              <a:spAutoFit/>
            </a:bodyPr>
            <a:lstStyle/>
            <a:p>
              <a:r>
                <a:rPr lang="en-IN" dirty="0">
                  <a:solidFill>
                    <a:schemeClr val="bg1"/>
                  </a:solidFill>
                </a:rPr>
                <a:t>USERNAME</a:t>
              </a:r>
            </a:p>
          </p:txBody>
        </p:sp>
        <p:sp>
          <p:nvSpPr>
            <p:cNvPr id="14" name="TextBox 13">
              <a:extLst>
                <a:ext uri="{FF2B5EF4-FFF2-40B4-BE49-F238E27FC236}">
                  <a16:creationId xmlns:a16="http://schemas.microsoft.com/office/drawing/2014/main" id="{684A1952-4317-468D-BA4A-D21A0FAA3C08}"/>
                </a:ext>
              </a:extLst>
            </p:cNvPr>
            <p:cNvSpPr txBox="1"/>
            <p:nvPr/>
          </p:nvSpPr>
          <p:spPr>
            <a:xfrm>
              <a:off x="8933180" y="3889944"/>
              <a:ext cx="1452880" cy="369332"/>
            </a:xfrm>
            <a:prstGeom prst="rect">
              <a:avLst/>
            </a:prstGeom>
            <a:noFill/>
          </p:spPr>
          <p:txBody>
            <a:bodyPr wrap="square" rtlCol="0">
              <a:spAutoFit/>
            </a:bodyPr>
            <a:lstStyle/>
            <a:p>
              <a:r>
                <a:rPr lang="en-IN" dirty="0">
                  <a:solidFill>
                    <a:schemeClr val="bg1"/>
                  </a:solidFill>
                </a:rPr>
                <a:t>PASSWORD</a:t>
              </a:r>
            </a:p>
          </p:txBody>
        </p:sp>
        <p:sp>
          <p:nvSpPr>
            <p:cNvPr id="15" name="TextBox 14">
              <a:extLst>
                <a:ext uri="{FF2B5EF4-FFF2-40B4-BE49-F238E27FC236}">
                  <a16:creationId xmlns:a16="http://schemas.microsoft.com/office/drawing/2014/main" id="{638F9DD5-1919-8DFB-9A98-91BD72D11325}"/>
                </a:ext>
              </a:extLst>
            </p:cNvPr>
            <p:cNvSpPr txBox="1"/>
            <p:nvPr/>
          </p:nvSpPr>
          <p:spPr>
            <a:xfrm>
              <a:off x="8958580" y="4926386"/>
              <a:ext cx="1656080" cy="369332"/>
            </a:xfrm>
            <a:prstGeom prst="rect">
              <a:avLst/>
            </a:prstGeom>
            <a:noFill/>
          </p:spPr>
          <p:txBody>
            <a:bodyPr wrap="square" rtlCol="0">
              <a:spAutoFit/>
            </a:bodyPr>
            <a:lstStyle/>
            <a:p>
              <a:r>
                <a:rPr lang="en-IN" dirty="0">
                  <a:solidFill>
                    <a:schemeClr val="bg1"/>
                  </a:solidFill>
                </a:rPr>
                <a:t>INSTITUTION</a:t>
              </a:r>
            </a:p>
          </p:txBody>
        </p:sp>
        <p:sp>
          <p:nvSpPr>
            <p:cNvPr id="16" name="Rectangle: Rounded Corners 15">
              <a:extLst>
                <a:ext uri="{FF2B5EF4-FFF2-40B4-BE49-F238E27FC236}">
                  <a16:creationId xmlns:a16="http://schemas.microsoft.com/office/drawing/2014/main" id="{D964595C-3C8D-DEEC-16C5-61B9337D55C6}"/>
                </a:ext>
              </a:extLst>
            </p:cNvPr>
            <p:cNvSpPr/>
            <p:nvPr/>
          </p:nvSpPr>
          <p:spPr>
            <a:xfrm>
              <a:off x="9043670" y="5374078"/>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EE7991A0-46AB-C53A-B114-415070DB6403}"/>
                </a:ext>
              </a:extLst>
            </p:cNvPr>
            <p:cNvSpPr/>
            <p:nvPr/>
          </p:nvSpPr>
          <p:spPr>
            <a:xfrm rot="10800000">
              <a:off x="10756269" y="5524252"/>
              <a:ext cx="126998" cy="4571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50939FCD-4737-7FFB-3C00-73A77A874CB6}"/>
                </a:ext>
              </a:extLst>
            </p:cNvPr>
            <p:cNvCxnSpPr>
              <a:cxnSpLocks/>
            </p:cNvCxnSpPr>
            <p:nvPr/>
          </p:nvCxnSpPr>
          <p:spPr>
            <a:xfrm>
              <a:off x="10633274" y="5374078"/>
              <a:ext cx="0" cy="335280"/>
            </a:xfrm>
            <a:prstGeom prst="line">
              <a:avLst/>
            </a:prstGeom>
            <a:ln w="19050"/>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9704E4F8-37D6-0A59-7A66-BCE31EA6D3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2619611" y="323608"/>
              <a:ext cx="1832139" cy="1221120"/>
            </a:xfrm>
            <a:prstGeom prst="rect">
              <a:avLst/>
            </a:prstGeom>
          </p:spPr>
        </p:pic>
        <p:sp>
          <p:nvSpPr>
            <p:cNvPr id="40" name="TextBox 39">
              <a:extLst>
                <a:ext uri="{FF2B5EF4-FFF2-40B4-BE49-F238E27FC236}">
                  <a16:creationId xmlns:a16="http://schemas.microsoft.com/office/drawing/2014/main" id="{AFC2522E-7CE3-C294-254C-54B15B5C3FA0}"/>
                </a:ext>
              </a:extLst>
            </p:cNvPr>
            <p:cNvSpPr txBox="1"/>
            <p:nvPr/>
          </p:nvSpPr>
          <p:spPr>
            <a:xfrm>
              <a:off x="4041140" y="383857"/>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41" name="TextBox 40">
              <a:extLst>
                <a:ext uri="{FF2B5EF4-FFF2-40B4-BE49-F238E27FC236}">
                  <a16:creationId xmlns:a16="http://schemas.microsoft.com/office/drawing/2014/main" id="{1FE89240-2225-3E55-5BF9-4C2EF2F3B858}"/>
                </a:ext>
              </a:extLst>
            </p:cNvPr>
            <p:cNvSpPr txBox="1"/>
            <p:nvPr/>
          </p:nvSpPr>
          <p:spPr>
            <a:xfrm>
              <a:off x="4706620" y="670257"/>
              <a:ext cx="1534160" cy="400110"/>
            </a:xfrm>
            <a:prstGeom prst="rect">
              <a:avLst/>
            </a:prstGeom>
            <a:noFill/>
          </p:spPr>
          <p:txBody>
            <a:bodyPr wrap="square" rtlCol="0">
              <a:spAutoFit/>
            </a:bodyPr>
            <a:lstStyle/>
            <a:p>
              <a:r>
                <a:rPr lang="en-IN" sz="2000" i="1" dirty="0">
                  <a:solidFill>
                    <a:srgbClr val="9900FF"/>
                  </a:solidFill>
                </a:rPr>
                <a:t>Quotient</a:t>
              </a:r>
            </a:p>
          </p:txBody>
        </p:sp>
        <p:pic>
          <p:nvPicPr>
            <p:cNvPr id="43" name="Picture 42">
              <a:extLst>
                <a:ext uri="{FF2B5EF4-FFF2-40B4-BE49-F238E27FC236}">
                  <a16:creationId xmlns:a16="http://schemas.microsoft.com/office/drawing/2014/main" id="{B6146178-C288-D068-EA7D-8D2A66AC86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7779185" y="323608"/>
              <a:ext cx="1832139" cy="1221120"/>
            </a:xfrm>
            <a:prstGeom prst="rect">
              <a:avLst/>
            </a:prstGeom>
          </p:spPr>
        </p:pic>
        <p:sp>
          <p:nvSpPr>
            <p:cNvPr id="44" name="TextBox 43">
              <a:extLst>
                <a:ext uri="{FF2B5EF4-FFF2-40B4-BE49-F238E27FC236}">
                  <a16:creationId xmlns:a16="http://schemas.microsoft.com/office/drawing/2014/main" id="{94527A2C-DCD1-19E8-AD19-FF008CA3A376}"/>
                </a:ext>
              </a:extLst>
            </p:cNvPr>
            <p:cNvSpPr txBox="1"/>
            <p:nvPr/>
          </p:nvSpPr>
          <p:spPr>
            <a:xfrm>
              <a:off x="9200714" y="383857"/>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45" name="TextBox 44">
              <a:extLst>
                <a:ext uri="{FF2B5EF4-FFF2-40B4-BE49-F238E27FC236}">
                  <a16:creationId xmlns:a16="http://schemas.microsoft.com/office/drawing/2014/main" id="{6CF36B3E-FC19-6AE9-495B-F5926D839C59}"/>
                </a:ext>
              </a:extLst>
            </p:cNvPr>
            <p:cNvSpPr txBox="1"/>
            <p:nvPr/>
          </p:nvSpPr>
          <p:spPr>
            <a:xfrm>
              <a:off x="9866194" y="670257"/>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2569834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84D8E06-344E-6EE3-44C9-D032592E8EDE}"/>
              </a:ext>
            </a:extLst>
          </p:cNvPr>
          <p:cNvGrpSpPr/>
          <p:nvPr/>
        </p:nvGrpSpPr>
        <p:grpSpPr>
          <a:xfrm>
            <a:off x="4198620" y="157480"/>
            <a:ext cx="3794760" cy="6441440"/>
            <a:chOff x="4198620" y="157480"/>
            <a:chExt cx="3794760" cy="6441440"/>
          </a:xfrm>
        </p:grpSpPr>
        <p:sp>
          <p:nvSpPr>
            <p:cNvPr id="3" name="Rectangle 2">
              <a:extLst>
                <a:ext uri="{FF2B5EF4-FFF2-40B4-BE49-F238E27FC236}">
                  <a16:creationId xmlns:a16="http://schemas.microsoft.com/office/drawing/2014/main" id="{2FC16287-22F5-DA4E-F8E7-D2C6A6BA50A3}"/>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7A996E0-079F-0106-67DE-A8DE394445BE}"/>
                </a:ext>
              </a:extLst>
            </p:cNvPr>
            <p:cNvSpPr txBox="1"/>
            <p:nvPr/>
          </p:nvSpPr>
          <p:spPr>
            <a:xfrm>
              <a:off x="4947920" y="1833880"/>
              <a:ext cx="2296160" cy="3190240"/>
            </a:xfrm>
            <a:prstGeom prst="rect">
              <a:avLst/>
            </a:prstGeom>
            <a:solidFill>
              <a:srgbClr val="CC66FF"/>
            </a:solidFill>
            <a:ln>
              <a:solidFill>
                <a:srgbClr val="9900FF"/>
              </a:solidFill>
            </a:ln>
          </p:spPr>
          <p:txBody>
            <a:bodyPr wrap="square" rtlCol="0">
              <a:spAutoFit/>
            </a:bodyPr>
            <a:lstStyle/>
            <a:p>
              <a:endParaRPr lang="en-IN" dirty="0"/>
            </a:p>
          </p:txBody>
        </p:sp>
        <p:sp>
          <p:nvSpPr>
            <p:cNvPr id="5" name="TextBox 4">
              <a:extLst>
                <a:ext uri="{FF2B5EF4-FFF2-40B4-BE49-F238E27FC236}">
                  <a16:creationId xmlns:a16="http://schemas.microsoft.com/office/drawing/2014/main" id="{68B77288-38D0-6661-DDE5-82F84DE0D66C}"/>
                </a:ext>
              </a:extLst>
            </p:cNvPr>
            <p:cNvSpPr txBox="1"/>
            <p:nvPr/>
          </p:nvSpPr>
          <p:spPr>
            <a:xfrm>
              <a:off x="5080000" y="2214880"/>
              <a:ext cx="1564640" cy="369332"/>
            </a:xfrm>
            <a:prstGeom prst="rect">
              <a:avLst/>
            </a:prstGeom>
            <a:noFill/>
          </p:spPr>
          <p:txBody>
            <a:bodyPr wrap="square" rtlCol="0">
              <a:spAutoFit/>
            </a:bodyPr>
            <a:lstStyle/>
            <a:p>
              <a:r>
                <a:rPr lang="en-IN" dirty="0">
                  <a:solidFill>
                    <a:schemeClr val="bg1"/>
                  </a:solidFill>
                </a:rPr>
                <a:t>USERNAME</a:t>
              </a:r>
            </a:p>
          </p:txBody>
        </p:sp>
        <p:sp>
          <p:nvSpPr>
            <p:cNvPr id="6" name="Rectangle: Rounded Corners 5">
              <a:extLst>
                <a:ext uri="{FF2B5EF4-FFF2-40B4-BE49-F238E27FC236}">
                  <a16:creationId xmlns:a16="http://schemas.microsoft.com/office/drawing/2014/main" id="{2CD116A9-26B4-55D1-A667-9A6741D27226}"/>
                </a:ext>
              </a:extLst>
            </p:cNvPr>
            <p:cNvSpPr/>
            <p:nvPr/>
          </p:nvSpPr>
          <p:spPr>
            <a:xfrm>
              <a:off x="5110480" y="2883654"/>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25CEBE6-F42F-DF24-523F-BBD9EB2C1D86}"/>
                </a:ext>
              </a:extLst>
            </p:cNvPr>
            <p:cNvSpPr/>
            <p:nvPr/>
          </p:nvSpPr>
          <p:spPr>
            <a:xfrm>
              <a:off x="5110480" y="4278869"/>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149FE28-58A8-2D74-CFE6-04FC700B20E6}"/>
                </a:ext>
              </a:extLst>
            </p:cNvPr>
            <p:cNvSpPr txBox="1"/>
            <p:nvPr/>
          </p:nvSpPr>
          <p:spPr>
            <a:xfrm>
              <a:off x="5080000" y="3565606"/>
              <a:ext cx="1503680" cy="369332"/>
            </a:xfrm>
            <a:prstGeom prst="rect">
              <a:avLst/>
            </a:prstGeom>
            <a:noFill/>
          </p:spPr>
          <p:txBody>
            <a:bodyPr wrap="square" rtlCol="0">
              <a:spAutoFit/>
            </a:bodyPr>
            <a:lstStyle/>
            <a:p>
              <a:r>
                <a:rPr lang="en-IN" dirty="0">
                  <a:solidFill>
                    <a:schemeClr val="bg1"/>
                  </a:solidFill>
                </a:rPr>
                <a:t>PASSWORD</a:t>
              </a:r>
            </a:p>
          </p:txBody>
        </p:sp>
      </p:grpSp>
      <p:sp>
        <p:nvSpPr>
          <p:cNvPr id="9" name="TextBox 8">
            <a:extLst>
              <a:ext uri="{FF2B5EF4-FFF2-40B4-BE49-F238E27FC236}">
                <a16:creationId xmlns:a16="http://schemas.microsoft.com/office/drawing/2014/main" id="{B6A8C0D5-32CB-96E1-CE68-CF24C4500527}"/>
              </a:ext>
            </a:extLst>
          </p:cNvPr>
          <p:cNvSpPr txBox="1"/>
          <p:nvPr/>
        </p:nvSpPr>
        <p:spPr>
          <a:xfrm>
            <a:off x="975360" y="2788047"/>
            <a:ext cx="1574800" cy="861774"/>
          </a:xfrm>
          <a:prstGeom prst="rect">
            <a:avLst/>
          </a:prstGeom>
          <a:noFill/>
        </p:spPr>
        <p:txBody>
          <a:bodyPr wrap="square" rtlCol="0">
            <a:spAutoFit/>
          </a:bodyPr>
          <a:lstStyle/>
          <a:p>
            <a:r>
              <a:rPr lang="en-IN" sz="2800" dirty="0">
                <a:latin typeface="Arial Rounded MT Bold" panose="020F0704030504030204" pitchFamily="34" charset="0"/>
              </a:rPr>
              <a:t>LOG IN</a:t>
            </a:r>
          </a:p>
          <a:p>
            <a:pPr algn="ctr"/>
            <a:r>
              <a:rPr lang="en-IN" sz="2200" i="1" dirty="0"/>
              <a:t>Page:</a:t>
            </a:r>
          </a:p>
        </p:txBody>
      </p:sp>
    </p:spTree>
    <p:extLst>
      <p:ext uri="{BB962C8B-B14F-4D97-AF65-F5344CB8AC3E}">
        <p14:creationId xmlns:p14="http://schemas.microsoft.com/office/powerpoint/2010/main" val="2528888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CA8-32F7-A919-9271-C81022502760}"/>
              </a:ext>
            </a:extLst>
          </p:cNvPr>
          <p:cNvSpPr>
            <a:spLocks noGrp="1"/>
          </p:cNvSpPr>
          <p:nvPr>
            <p:ph type="title"/>
          </p:nvPr>
        </p:nvSpPr>
        <p:spPr/>
        <p:txBody>
          <a:bodyPr/>
          <a:lstStyle/>
          <a:p>
            <a:r>
              <a:rPr lang="en-IN" dirty="0"/>
              <a:t>Types of scales for questions</a:t>
            </a:r>
          </a:p>
        </p:txBody>
      </p:sp>
      <p:sp>
        <p:nvSpPr>
          <p:cNvPr id="3" name="TextBox 2">
            <a:extLst>
              <a:ext uri="{FF2B5EF4-FFF2-40B4-BE49-F238E27FC236}">
                <a16:creationId xmlns:a16="http://schemas.microsoft.com/office/drawing/2014/main" id="{5BCF2253-BBEE-7D15-5920-169E8EFE1102}"/>
              </a:ext>
            </a:extLst>
          </p:cNvPr>
          <p:cNvSpPr txBox="1"/>
          <p:nvPr/>
        </p:nvSpPr>
        <p:spPr>
          <a:xfrm>
            <a:off x="2453395" y="2805752"/>
            <a:ext cx="7274560" cy="1246495"/>
          </a:xfrm>
          <a:prstGeom prst="rect">
            <a:avLst/>
          </a:prstGeom>
          <a:noFill/>
        </p:spPr>
        <p:txBody>
          <a:bodyPr wrap="square" rtlCol="0">
            <a:spAutoFit/>
          </a:bodyPr>
          <a:lstStyle/>
          <a:p>
            <a:pPr marL="285750" indent="-285750">
              <a:buFont typeface="Arial" panose="020B0604020202020204" pitchFamily="34" charset="0"/>
              <a:buChar char="•"/>
            </a:pPr>
            <a:r>
              <a:rPr lang="en-IN" sz="2500" dirty="0"/>
              <a:t>Poor/Below Average/Average/Good/Excellent</a:t>
            </a:r>
          </a:p>
          <a:p>
            <a:pPr marL="285750" indent="-285750">
              <a:buFont typeface="Arial" panose="020B0604020202020204" pitchFamily="34" charset="0"/>
              <a:buChar char="•"/>
            </a:pPr>
            <a:endParaRPr lang="en-IN" sz="2500" dirty="0"/>
          </a:p>
          <a:p>
            <a:pPr marL="285750" indent="-285750">
              <a:buFont typeface="Arial" panose="020B0604020202020204" pitchFamily="34" charset="0"/>
              <a:buChar char="•"/>
            </a:pPr>
            <a:r>
              <a:rPr lang="en-IN" sz="2500" dirty="0"/>
              <a:t>Never/Ever/Sometimes/Often/Always</a:t>
            </a:r>
          </a:p>
        </p:txBody>
      </p:sp>
    </p:spTree>
    <p:extLst>
      <p:ext uri="{BB962C8B-B14F-4D97-AF65-F5344CB8AC3E}">
        <p14:creationId xmlns:p14="http://schemas.microsoft.com/office/powerpoint/2010/main" val="286462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56E6-03BF-F9F9-2142-E4AF9E05D251}"/>
              </a:ext>
            </a:extLst>
          </p:cNvPr>
          <p:cNvSpPr>
            <a:spLocks noGrp="1"/>
          </p:cNvSpPr>
          <p:nvPr>
            <p:ph type="title"/>
          </p:nvPr>
        </p:nvSpPr>
        <p:spPr>
          <a:xfrm>
            <a:off x="919119" y="223520"/>
            <a:ext cx="10353761" cy="1326321"/>
          </a:xfrm>
        </p:spPr>
        <p:txBody>
          <a:bodyPr/>
          <a:lstStyle/>
          <a:p>
            <a:r>
              <a:rPr lang="en-IN" dirty="0"/>
              <a:t>MVPS:</a:t>
            </a:r>
          </a:p>
        </p:txBody>
      </p:sp>
      <p:sp>
        <p:nvSpPr>
          <p:cNvPr id="3" name="TextBox 2">
            <a:extLst>
              <a:ext uri="{FF2B5EF4-FFF2-40B4-BE49-F238E27FC236}">
                <a16:creationId xmlns:a16="http://schemas.microsoft.com/office/drawing/2014/main" id="{423CEF8A-0050-243D-85D1-711AACB184B3}"/>
              </a:ext>
            </a:extLst>
          </p:cNvPr>
          <p:cNvSpPr txBox="1"/>
          <p:nvPr/>
        </p:nvSpPr>
        <p:spPr>
          <a:xfrm>
            <a:off x="762000" y="1524882"/>
            <a:ext cx="10510880" cy="4862870"/>
          </a:xfrm>
          <a:prstGeom prst="rect">
            <a:avLst/>
          </a:prstGeom>
          <a:noFill/>
        </p:spPr>
        <p:txBody>
          <a:bodyPr wrap="square" rtlCol="0">
            <a:spAutoFit/>
          </a:bodyPr>
          <a:lstStyle/>
          <a:p>
            <a:r>
              <a:rPr lang="en-US" sz="3000" dirty="0"/>
              <a:t>Function based:</a:t>
            </a:r>
          </a:p>
          <a:p>
            <a:endParaRPr lang="en-US" sz="3000" dirty="0"/>
          </a:p>
          <a:p>
            <a:pPr marL="342900" indent="-342900">
              <a:buAutoNum type="arabicPeriod"/>
            </a:pPr>
            <a:r>
              <a:rPr lang="en-US" sz="1800" dirty="0"/>
              <a:t>A student’s page ( Students are asked to answer few questions based on which happiness quotient of the school is calculated and based on the HQ of the school few activities are assigned to students which helps improve the HQ also feedback is taken from the students which can help the management do better)</a:t>
            </a:r>
          </a:p>
          <a:p>
            <a:pPr marL="342900" indent="-342900">
              <a:buAutoNum type="arabicPeriod"/>
            </a:pPr>
            <a:endParaRPr lang="en-US" sz="1800" dirty="0"/>
          </a:p>
          <a:p>
            <a:pPr marL="342900" indent="-342900">
              <a:buAutoNum type="arabicPeriod"/>
            </a:pPr>
            <a:r>
              <a:rPr lang="en-US" sz="2000" dirty="0"/>
              <a:t>A teacher's page ( Teachers are asked to answer few questions about school environment and few activities are suggested to the teacher's to make teaching more student friendly)</a:t>
            </a:r>
          </a:p>
          <a:p>
            <a:pPr marL="342900" indent="-342900">
              <a:buAutoNum type="arabicPeriod"/>
            </a:pPr>
            <a:endParaRPr lang="en-US" sz="2000" dirty="0"/>
          </a:p>
          <a:p>
            <a:pPr marL="342900" indent="-342900">
              <a:buAutoNum type="arabicPeriod"/>
            </a:pPr>
            <a:r>
              <a:rPr lang="en-US" sz="2000" dirty="0"/>
              <a:t>A parent's page ( Parents are asked to answer few questions about student's </a:t>
            </a:r>
            <a:r>
              <a:rPr lang="en-US" sz="2000" dirty="0" err="1"/>
              <a:t>behaviour</a:t>
            </a:r>
            <a:r>
              <a:rPr lang="en-US" sz="2000" dirty="0"/>
              <a:t> at home and feedback about school is taken which is sent the teachers/management to improve things and make it better for the students)</a:t>
            </a:r>
            <a:endParaRPr lang="en-US" sz="2400" dirty="0"/>
          </a:p>
          <a:p>
            <a:pPr marL="457200" indent="-457200">
              <a:buAutoNum type="arabicPeriod"/>
            </a:pPr>
            <a:endParaRPr lang="en-US" sz="2000" dirty="0"/>
          </a:p>
        </p:txBody>
      </p:sp>
    </p:spTree>
    <p:extLst>
      <p:ext uri="{BB962C8B-B14F-4D97-AF65-F5344CB8AC3E}">
        <p14:creationId xmlns:p14="http://schemas.microsoft.com/office/powerpoint/2010/main" val="4071063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4CB0935-C7FE-6E2E-8A06-2C65D8EABBAD}"/>
              </a:ext>
            </a:extLst>
          </p:cNvPr>
          <p:cNvGrpSpPr/>
          <p:nvPr/>
        </p:nvGrpSpPr>
        <p:grpSpPr>
          <a:xfrm>
            <a:off x="4198620" y="157480"/>
            <a:ext cx="3794760" cy="6441440"/>
            <a:chOff x="4198620" y="157480"/>
            <a:chExt cx="3794760" cy="6441440"/>
          </a:xfrm>
        </p:grpSpPr>
        <p:sp>
          <p:nvSpPr>
            <p:cNvPr id="2" name="Rectangle 1">
              <a:extLst>
                <a:ext uri="{FF2B5EF4-FFF2-40B4-BE49-F238E27FC236}">
                  <a16:creationId xmlns:a16="http://schemas.microsoft.com/office/drawing/2014/main" id="{AD75E8EE-2F8E-1A03-350C-A227C96D3AD0}"/>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F6BFBD5B-9581-DF24-24A1-1A31D6E9C02F}"/>
                </a:ext>
              </a:extLst>
            </p:cNvPr>
            <p:cNvSpPr txBox="1"/>
            <p:nvPr/>
          </p:nvSpPr>
          <p:spPr>
            <a:xfrm>
              <a:off x="4607560" y="467360"/>
              <a:ext cx="2976880" cy="5355312"/>
            </a:xfrm>
            <a:prstGeom prst="rect">
              <a:avLst/>
            </a:prstGeom>
            <a:solidFill>
              <a:srgbClr val="CC66FF"/>
            </a:solidFill>
          </p:spPr>
          <p:txBody>
            <a:bodyPr wrap="square" rtlCol="0">
              <a:spAutoFit/>
            </a:bodyPr>
            <a:lstStyle/>
            <a:p>
              <a:r>
                <a:rPr lang="en-IN" dirty="0">
                  <a:solidFill>
                    <a:schemeClr val="bg1"/>
                  </a:solidFill>
                </a:rPr>
                <a:t>Q.______________________________________________________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a:t>
              </a:r>
            </a:p>
            <a:p>
              <a:pPr marL="285750" indent="-285750">
                <a:buFont typeface="Courier New" panose="02070309020205020404" pitchFamily="49" charset="0"/>
                <a:buChar char="o"/>
              </a:pPr>
              <a:r>
                <a:rPr lang="en-IN" dirty="0">
                  <a:solidFill>
                    <a:schemeClr val="bg1"/>
                  </a:solidFill>
                </a:rPr>
                <a:t>Never</a:t>
              </a:r>
            </a:p>
          </p:txBody>
        </p:sp>
      </p:grpSp>
      <p:sp>
        <p:nvSpPr>
          <p:cNvPr id="4" name="TextBox 3">
            <a:extLst>
              <a:ext uri="{FF2B5EF4-FFF2-40B4-BE49-F238E27FC236}">
                <a16:creationId xmlns:a16="http://schemas.microsoft.com/office/drawing/2014/main" id="{CEC60C23-8C11-1C92-5024-D7C1876B186E}"/>
              </a:ext>
            </a:extLst>
          </p:cNvPr>
          <p:cNvSpPr txBox="1"/>
          <p:nvPr/>
        </p:nvSpPr>
        <p:spPr>
          <a:xfrm>
            <a:off x="812800" y="2998113"/>
            <a:ext cx="2428240" cy="861774"/>
          </a:xfrm>
          <a:prstGeom prst="rect">
            <a:avLst/>
          </a:prstGeom>
          <a:noFill/>
        </p:spPr>
        <p:txBody>
          <a:bodyPr wrap="square" rtlCol="0">
            <a:spAutoFit/>
          </a:bodyPr>
          <a:lstStyle/>
          <a:p>
            <a:pPr algn="ctr"/>
            <a:r>
              <a:rPr lang="en-IN" sz="2800" dirty="0">
                <a:latin typeface="Arial Rounded MT Bold" panose="020F0704030504030204" pitchFamily="34" charset="0"/>
              </a:rPr>
              <a:t>STUDENT’S</a:t>
            </a:r>
          </a:p>
          <a:p>
            <a:pPr algn="ctr"/>
            <a:r>
              <a:rPr lang="en-IN" sz="2200" i="1" dirty="0"/>
              <a:t>Page:</a:t>
            </a:r>
          </a:p>
        </p:txBody>
      </p:sp>
      <p:sp>
        <p:nvSpPr>
          <p:cNvPr id="6" name="TextBox 5">
            <a:extLst>
              <a:ext uri="{FF2B5EF4-FFF2-40B4-BE49-F238E27FC236}">
                <a16:creationId xmlns:a16="http://schemas.microsoft.com/office/drawing/2014/main" id="{966B0B8A-7D22-78FE-0080-DC007F7DB8D7}"/>
              </a:ext>
            </a:extLst>
          </p:cNvPr>
          <p:cNvSpPr txBox="1"/>
          <p:nvPr/>
        </p:nvSpPr>
        <p:spPr>
          <a:xfrm>
            <a:off x="6527800" y="6132552"/>
            <a:ext cx="1056640" cy="369332"/>
          </a:xfrm>
          <a:prstGeom prst="rect">
            <a:avLst/>
          </a:prstGeom>
          <a:noFill/>
        </p:spPr>
        <p:txBody>
          <a:bodyPr wrap="square" rtlCol="0">
            <a:spAutoFit/>
          </a:bodyPr>
          <a:lstStyle/>
          <a:p>
            <a:r>
              <a:rPr lang="en-IN" dirty="0">
                <a:solidFill>
                  <a:schemeClr val="bg1"/>
                </a:solidFill>
                <a:highlight>
                  <a:srgbClr val="CC66FF"/>
                </a:highlight>
              </a:rPr>
              <a:t>NEXT &gt;</a:t>
            </a:r>
          </a:p>
        </p:txBody>
      </p:sp>
    </p:spTree>
    <p:extLst>
      <p:ext uri="{BB962C8B-B14F-4D97-AF65-F5344CB8AC3E}">
        <p14:creationId xmlns:p14="http://schemas.microsoft.com/office/powerpoint/2010/main" val="929113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4968C1-1462-3083-7C01-4A7B5930D4B5}"/>
              </a:ext>
            </a:extLst>
          </p:cNvPr>
          <p:cNvGrpSpPr/>
          <p:nvPr/>
        </p:nvGrpSpPr>
        <p:grpSpPr>
          <a:xfrm>
            <a:off x="4198620" y="208280"/>
            <a:ext cx="3794760" cy="6441440"/>
            <a:chOff x="4198620" y="208280"/>
            <a:chExt cx="3794760" cy="6441440"/>
          </a:xfrm>
        </p:grpSpPr>
        <p:sp>
          <p:nvSpPr>
            <p:cNvPr id="2" name="Rectangle 1">
              <a:extLst>
                <a:ext uri="{FF2B5EF4-FFF2-40B4-BE49-F238E27FC236}">
                  <a16:creationId xmlns:a16="http://schemas.microsoft.com/office/drawing/2014/main" id="{59A54F19-E300-3996-FE18-7AF1C31384E6}"/>
                </a:ext>
              </a:extLst>
            </p:cNvPr>
            <p:cNvSpPr/>
            <p:nvPr/>
          </p:nvSpPr>
          <p:spPr>
            <a:xfrm>
              <a:off x="4198620" y="2082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58CAE818-708B-F453-8DC0-579DE317D99E}"/>
                </a:ext>
              </a:extLst>
            </p:cNvPr>
            <p:cNvSpPr txBox="1"/>
            <p:nvPr/>
          </p:nvSpPr>
          <p:spPr>
            <a:xfrm>
              <a:off x="4612640" y="474345"/>
              <a:ext cx="2966720" cy="5355312"/>
            </a:xfrm>
            <a:prstGeom prst="rect">
              <a:avLst/>
            </a:prstGeom>
            <a:solidFill>
              <a:srgbClr val="CC66FF"/>
            </a:solidFill>
          </p:spPr>
          <p:txBody>
            <a:bodyPr wrap="square" rtlCol="0">
              <a:spAutoFit/>
            </a:bodyPr>
            <a:lstStyle/>
            <a:p>
              <a:r>
                <a:rPr lang="en-IN" dirty="0">
                  <a:solidFill>
                    <a:schemeClr val="bg1"/>
                  </a:solidFill>
                </a:rPr>
                <a:t>Q.______________________________________________________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a:t>
              </a:r>
            </a:p>
            <a:p>
              <a:pPr marL="285750" indent="-285750">
                <a:buFont typeface="Courier New" panose="02070309020205020404" pitchFamily="49" charset="0"/>
                <a:buChar char="o"/>
              </a:pPr>
              <a:r>
                <a:rPr lang="en-IN" dirty="0">
                  <a:solidFill>
                    <a:schemeClr val="bg1"/>
                  </a:solidFill>
                </a:rPr>
                <a:t>Never</a:t>
              </a:r>
            </a:p>
          </p:txBody>
        </p:sp>
      </p:grpSp>
      <p:sp>
        <p:nvSpPr>
          <p:cNvPr id="5" name="TextBox 4">
            <a:extLst>
              <a:ext uri="{FF2B5EF4-FFF2-40B4-BE49-F238E27FC236}">
                <a16:creationId xmlns:a16="http://schemas.microsoft.com/office/drawing/2014/main" id="{E9B59698-08AE-AA77-272C-8FF07DE16B29}"/>
              </a:ext>
            </a:extLst>
          </p:cNvPr>
          <p:cNvSpPr txBox="1"/>
          <p:nvPr/>
        </p:nvSpPr>
        <p:spPr>
          <a:xfrm>
            <a:off x="915670" y="2998113"/>
            <a:ext cx="2326640" cy="861774"/>
          </a:xfrm>
          <a:prstGeom prst="rect">
            <a:avLst/>
          </a:prstGeom>
          <a:noFill/>
        </p:spPr>
        <p:txBody>
          <a:bodyPr wrap="square">
            <a:spAutoFit/>
          </a:bodyPr>
          <a:lstStyle/>
          <a:p>
            <a:pPr algn="ctr"/>
            <a:r>
              <a:rPr lang="en-IN" sz="2800" dirty="0">
                <a:latin typeface="Arial Rounded MT Bold" panose="020F0704030504030204" pitchFamily="34" charset="0"/>
              </a:rPr>
              <a:t>TEACHER’S</a:t>
            </a:r>
          </a:p>
          <a:p>
            <a:pPr algn="ctr"/>
            <a:r>
              <a:rPr lang="en-IN" sz="2200" i="1" dirty="0"/>
              <a:t>Page:</a:t>
            </a:r>
          </a:p>
        </p:txBody>
      </p:sp>
      <p:sp>
        <p:nvSpPr>
          <p:cNvPr id="6" name="TextBox 5">
            <a:extLst>
              <a:ext uri="{FF2B5EF4-FFF2-40B4-BE49-F238E27FC236}">
                <a16:creationId xmlns:a16="http://schemas.microsoft.com/office/drawing/2014/main" id="{02693376-972B-D248-8318-F5369CC17DFE}"/>
              </a:ext>
            </a:extLst>
          </p:cNvPr>
          <p:cNvSpPr txBox="1"/>
          <p:nvPr/>
        </p:nvSpPr>
        <p:spPr>
          <a:xfrm>
            <a:off x="6527800" y="6132552"/>
            <a:ext cx="1056640" cy="369332"/>
          </a:xfrm>
          <a:prstGeom prst="rect">
            <a:avLst/>
          </a:prstGeom>
          <a:noFill/>
        </p:spPr>
        <p:txBody>
          <a:bodyPr wrap="square" rtlCol="0">
            <a:spAutoFit/>
          </a:bodyPr>
          <a:lstStyle/>
          <a:p>
            <a:r>
              <a:rPr lang="en-IN" dirty="0">
                <a:solidFill>
                  <a:schemeClr val="bg1"/>
                </a:solidFill>
                <a:highlight>
                  <a:srgbClr val="CC66FF"/>
                </a:highlight>
              </a:rPr>
              <a:t>NEXT &gt;</a:t>
            </a:r>
          </a:p>
        </p:txBody>
      </p:sp>
    </p:spTree>
    <p:extLst>
      <p:ext uri="{BB962C8B-B14F-4D97-AF65-F5344CB8AC3E}">
        <p14:creationId xmlns:p14="http://schemas.microsoft.com/office/powerpoint/2010/main" val="285590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8BDC45-C8FA-0BBF-36D9-460C7BD06EC9}"/>
              </a:ext>
            </a:extLst>
          </p:cNvPr>
          <p:cNvGrpSpPr/>
          <p:nvPr/>
        </p:nvGrpSpPr>
        <p:grpSpPr>
          <a:xfrm>
            <a:off x="4198620" y="208280"/>
            <a:ext cx="3794760" cy="6441440"/>
            <a:chOff x="4198620" y="208280"/>
            <a:chExt cx="3794760" cy="6441440"/>
          </a:xfrm>
        </p:grpSpPr>
        <p:sp>
          <p:nvSpPr>
            <p:cNvPr id="2" name="Rectangle 1">
              <a:extLst>
                <a:ext uri="{FF2B5EF4-FFF2-40B4-BE49-F238E27FC236}">
                  <a16:creationId xmlns:a16="http://schemas.microsoft.com/office/drawing/2014/main" id="{410CA76C-8FB8-18D7-FE1E-C75708270E8A}"/>
                </a:ext>
              </a:extLst>
            </p:cNvPr>
            <p:cNvSpPr/>
            <p:nvPr/>
          </p:nvSpPr>
          <p:spPr>
            <a:xfrm>
              <a:off x="4198620" y="2082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3DF92C5D-8FDB-236B-E6F8-3F374EA231A1}"/>
                </a:ext>
              </a:extLst>
            </p:cNvPr>
            <p:cNvSpPr txBox="1"/>
            <p:nvPr/>
          </p:nvSpPr>
          <p:spPr>
            <a:xfrm>
              <a:off x="4450080" y="474345"/>
              <a:ext cx="3291840" cy="5355312"/>
            </a:xfrm>
            <a:prstGeom prst="rect">
              <a:avLst/>
            </a:prstGeom>
            <a:solidFill>
              <a:srgbClr val="CC66FF"/>
            </a:solidFill>
          </p:spPr>
          <p:txBody>
            <a:bodyPr wrap="square" rtlCol="0">
              <a:spAutoFit/>
            </a:bodyPr>
            <a:lstStyle/>
            <a:p>
              <a:r>
                <a:rPr lang="en-IN" dirty="0">
                  <a:solidFill>
                    <a:schemeClr val="bg1"/>
                  </a:solidFill>
                </a:rPr>
                <a:t>Q.______________________________________________________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a:t>
              </a:r>
            </a:p>
            <a:p>
              <a:pPr marL="285750" indent="-285750">
                <a:buFont typeface="Courier New" panose="02070309020205020404" pitchFamily="49" charset="0"/>
                <a:buChar char="o"/>
              </a:pPr>
              <a:r>
                <a:rPr lang="en-IN" dirty="0">
                  <a:solidFill>
                    <a:schemeClr val="bg1"/>
                  </a:solidFill>
                </a:rPr>
                <a:t>Never</a:t>
              </a:r>
            </a:p>
          </p:txBody>
        </p:sp>
      </p:grpSp>
      <p:sp>
        <p:nvSpPr>
          <p:cNvPr id="5" name="TextBox 4">
            <a:extLst>
              <a:ext uri="{FF2B5EF4-FFF2-40B4-BE49-F238E27FC236}">
                <a16:creationId xmlns:a16="http://schemas.microsoft.com/office/drawing/2014/main" id="{50B50848-E310-96F9-9D06-5BBB7BC7F2C0}"/>
              </a:ext>
            </a:extLst>
          </p:cNvPr>
          <p:cNvSpPr txBox="1"/>
          <p:nvPr/>
        </p:nvSpPr>
        <p:spPr>
          <a:xfrm>
            <a:off x="975360" y="2998113"/>
            <a:ext cx="2042160" cy="861774"/>
          </a:xfrm>
          <a:prstGeom prst="rect">
            <a:avLst/>
          </a:prstGeom>
          <a:noFill/>
        </p:spPr>
        <p:txBody>
          <a:bodyPr wrap="square">
            <a:spAutoFit/>
          </a:bodyPr>
          <a:lstStyle/>
          <a:p>
            <a:pPr algn="ctr"/>
            <a:r>
              <a:rPr lang="en-IN" sz="2800" dirty="0">
                <a:latin typeface="Arial Rounded MT Bold" panose="020F0704030504030204" pitchFamily="34" charset="0"/>
              </a:rPr>
              <a:t>PARENT’S</a:t>
            </a:r>
          </a:p>
          <a:p>
            <a:pPr algn="ctr"/>
            <a:r>
              <a:rPr lang="en-IN" sz="2200" i="1" dirty="0"/>
              <a:t>Page:</a:t>
            </a:r>
          </a:p>
        </p:txBody>
      </p:sp>
      <p:sp>
        <p:nvSpPr>
          <p:cNvPr id="6" name="TextBox 5">
            <a:extLst>
              <a:ext uri="{FF2B5EF4-FFF2-40B4-BE49-F238E27FC236}">
                <a16:creationId xmlns:a16="http://schemas.microsoft.com/office/drawing/2014/main" id="{69AC6216-9570-9BE6-8A91-CCB55AFAEEE3}"/>
              </a:ext>
            </a:extLst>
          </p:cNvPr>
          <p:cNvSpPr txBox="1"/>
          <p:nvPr/>
        </p:nvSpPr>
        <p:spPr>
          <a:xfrm>
            <a:off x="6527800" y="6132552"/>
            <a:ext cx="1056640" cy="369332"/>
          </a:xfrm>
          <a:prstGeom prst="rect">
            <a:avLst/>
          </a:prstGeom>
          <a:noFill/>
        </p:spPr>
        <p:txBody>
          <a:bodyPr wrap="square" rtlCol="0">
            <a:spAutoFit/>
          </a:bodyPr>
          <a:lstStyle/>
          <a:p>
            <a:r>
              <a:rPr lang="en-IN" dirty="0">
                <a:solidFill>
                  <a:schemeClr val="bg1"/>
                </a:solidFill>
                <a:highlight>
                  <a:srgbClr val="CC66FF"/>
                </a:highlight>
              </a:rPr>
              <a:t>NEXT &gt;</a:t>
            </a:r>
          </a:p>
        </p:txBody>
      </p:sp>
    </p:spTree>
    <p:extLst>
      <p:ext uri="{BB962C8B-B14F-4D97-AF65-F5344CB8AC3E}">
        <p14:creationId xmlns:p14="http://schemas.microsoft.com/office/powerpoint/2010/main" val="3561285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74CCF7-83FE-C06F-238C-F8D9AEA459B2}"/>
              </a:ext>
            </a:extLst>
          </p:cNvPr>
          <p:cNvSpPr txBox="1"/>
          <p:nvPr/>
        </p:nvSpPr>
        <p:spPr>
          <a:xfrm>
            <a:off x="548640" y="2998113"/>
            <a:ext cx="2214880" cy="861774"/>
          </a:xfrm>
          <a:prstGeom prst="rect">
            <a:avLst/>
          </a:prstGeom>
          <a:noFill/>
        </p:spPr>
        <p:txBody>
          <a:bodyPr wrap="square" rtlCol="0">
            <a:spAutoFit/>
          </a:bodyPr>
          <a:lstStyle/>
          <a:p>
            <a:pPr algn="ctr"/>
            <a:r>
              <a:rPr lang="en-IN" sz="2800" dirty="0">
                <a:latin typeface="Arial Rounded MT Bold" panose="020F0704030504030204" pitchFamily="34" charset="0"/>
              </a:rPr>
              <a:t>FEEDBACK</a:t>
            </a:r>
          </a:p>
          <a:p>
            <a:pPr algn="ctr"/>
            <a:r>
              <a:rPr lang="en-IN" sz="2200" i="1" dirty="0"/>
              <a:t>Page:</a:t>
            </a:r>
          </a:p>
        </p:txBody>
      </p:sp>
      <p:sp>
        <p:nvSpPr>
          <p:cNvPr id="4" name="Rectangle 3">
            <a:extLst>
              <a:ext uri="{FF2B5EF4-FFF2-40B4-BE49-F238E27FC236}">
                <a16:creationId xmlns:a16="http://schemas.microsoft.com/office/drawing/2014/main" id="{5B300143-86D9-2C66-FA99-E471C001ABD1}"/>
              </a:ext>
            </a:extLst>
          </p:cNvPr>
          <p:cNvSpPr/>
          <p:nvPr/>
        </p:nvSpPr>
        <p:spPr>
          <a:xfrm>
            <a:off x="4140613" y="180340"/>
            <a:ext cx="3910774" cy="6497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3B00C3C-E85F-CBC1-F62B-EDF185DA8349}"/>
              </a:ext>
            </a:extLst>
          </p:cNvPr>
          <p:cNvSpPr/>
          <p:nvPr/>
        </p:nvSpPr>
        <p:spPr>
          <a:xfrm>
            <a:off x="4522790" y="2862898"/>
            <a:ext cx="3109772" cy="2295583"/>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44B7AA71-1B58-5176-2C46-49159A438D5E}"/>
              </a:ext>
            </a:extLst>
          </p:cNvPr>
          <p:cNvSpPr txBox="1"/>
          <p:nvPr/>
        </p:nvSpPr>
        <p:spPr>
          <a:xfrm>
            <a:off x="4522790" y="2216562"/>
            <a:ext cx="2761624" cy="434625"/>
          </a:xfrm>
          <a:prstGeom prst="rect">
            <a:avLst/>
          </a:prstGeom>
          <a:noFill/>
        </p:spPr>
        <p:txBody>
          <a:bodyPr wrap="square" rtlCol="0">
            <a:spAutoFit/>
          </a:bodyPr>
          <a:lstStyle/>
          <a:p>
            <a:r>
              <a:rPr lang="en-IN" sz="2200" dirty="0">
                <a:solidFill>
                  <a:schemeClr val="bg1"/>
                </a:solidFill>
              </a:rPr>
              <a:t>FEEDBACK(if any):</a:t>
            </a:r>
          </a:p>
        </p:txBody>
      </p:sp>
      <p:grpSp>
        <p:nvGrpSpPr>
          <p:cNvPr id="12" name="Group 11">
            <a:extLst>
              <a:ext uri="{FF2B5EF4-FFF2-40B4-BE49-F238E27FC236}">
                <a16:creationId xmlns:a16="http://schemas.microsoft.com/office/drawing/2014/main" id="{5368D392-C3F5-B06F-BCF0-7BD1D58333E1}"/>
              </a:ext>
            </a:extLst>
          </p:cNvPr>
          <p:cNvGrpSpPr/>
          <p:nvPr/>
        </p:nvGrpSpPr>
        <p:grpSpPr>
          <a:xfrm>
            <a:off x="3926863" y="294663"/>
            <a:ext cx="4124524" cy="1231713"/>
            <a:chOff x="3999448" y="239472"/>
            <a:chExt cx="4002169" cy="1221120"/>
          </a:xfrm>
        </p:grpSpPr>
        <p:pic>
          <p:nvPicPr>
            <p:cNvPr id="13" name="Picture 12">
              <a:extLst>
                <a:ext uri="{FF2B5EF4-FFF2-40B4-BE49-F238E27FC236}">
                  <a16:creationId xmlns:a16="http://schemas.microsoft.com/office/drawing/2014/main" id="{DBA2A699-8EF7-74E0-8AA0-165F29DACB2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4" name="TextBox 13">
              <a:extLst>
                <a:ext uri="{FF2B5EF4-FFF2-40B4-BE49-F238E27FC236}">
                  <a16:creationId xmlns:a16="http://schemas.microsoft.com/office/drawing/2014/main" id="{C722B7AF-6862-24BF-B13F-79EEE1F5C0EE}"/>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5" name="TextBox 14">
              <a:extLst>
                <a:ext uri="{FF2B5EF4-FFF2-40B4-BE49-F238E27FC236}">
                  <a16:creationId xmlns:a16="http://schemas.microsoft.com/office/drawing/2014/main" id="{7775F2E3-6EA8-3022-971B-EA388B082CED}"/>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
        <p:nvSpPr>
          <p:cNvPr id="17" name="Rectangle: Rounded Corners 16">
            <a:extLst>
              <a:ext uri="{FF2B5EF4-FFF2-40B4-BE49-F238E27FC236}">
                <a16:creationId xmlns:a16="http://schemas.microsoft.com/office/drawing/2014/main" id="{1D85D6AA-4E73-976E-FD7D-DB1DF88BF3DE}"/>
              </a:ext>
            </a:extLst>
          </p:cNvPr>
          <p:cNvSpPr/>
          <p:nvPr/>
        </p:nvSpPr>
        <p:spPr>
          <a:xfrm>
            <a:off x="5584916" y="5710345"/>
            <a:ext cx="985520" cy="434625"/>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Submit</a:t>
            </a:r>
          </a:p>
        </p:txBody>
      </p:sp>
    </p:spTree>
    <p:extLst>
      <p:ext uri="{BB962C8B-B14F-4D97-AF65-F5344CB8AC3E}">
        <p14:creationId xmlns:p14="http://schemas.microsoft.com/office/powerpoint/2010/main" val="1676186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3841D2A-3859-EDC1-0E74-29A2AB1F3A31}"/>
              </a:ext>
            </a:extLst>
          </p:cNvPr>
          <p:cNvGrpSpPr/>
          <p:nvPr/>
        </p:nvGrpSpPr>
        <p:grpSpPr>
          <a:xfrm>
            <a:off x="4988560" y="208279"/>
            <a:ext cx="3794760" cy="6441440"/>
            <a:chOff x="5674360" y="106680"/>
            <a:chExt cx="3794760" cy="6441440"/>
          </a:xfrm>
        </p:grpSpPr>
        <p:sp>
          <p:nvSpPr>
            <p:cNvPr id="3" name="Rectangle 2">
              <a:extLst>
                <a:ext uri="{FF2B5EF4-FFF2-40B4-BE49-F238E27FC236}">
                  <a16:creationId xmlns:a16="http://schemas.microsoft.com/office/drawing/2014/main" id="{1025673A-E6E9-3B21-F063-9DFD6A521961}"/>
                </a:ext>
              </a:extLst>
            </p:cNvPr>
            <p:cNvSpPr/>
            <p:nvPr/>
          </p:nvSpPr>
          <p:spPr>
            <a:xfrm>
              <a:off x="5674360" y="1066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6F9A24CF-E11E-C42A-73F8-851435C2AD62}"/>
                </a:ext>
              </a:extLst>
            </p:cNvPr>
            <p:cNvSpPr txBox="1"/>
            <p:nvPr/>
          </p:nvSpPr>
          <p:spPr>
            <a:xfrm>
              <a:off x="6014720" y="1026160"/>
              <a:ext cx="3108960" cy="1107996"/>
            </a:xfrm>
            <a:prstGeom prst="rect">
              <a:avLst/>
            </a:prstGeom>
            <a:noFill/>
          </p:spPr>
          <p:txBody>
            <a:bodyPr wrap="square" rtlCol="0">
              <a:spAutoFit/>
            </a:bodyPr>
            <a:lstStyle/>
            <a:p>
              <a:pPr algn="ctr"/>
              <a:r>
                <a:rPr lang="en-IN" sz="2200" dirty="0">
                  <a:solidFill>
                    <a:schemeClr val="bg1"/>
                  </a:solidFill>
                  <a:latin typeface="Arial Black" panose="020B0A04020102020204" pitchFamily="34" charset="0"/>
                </a:rPr>
                <a:t>YOUR MENTAL WELLNESS SCORE IS</a:t>
              </a:r>
            </a:p>
          </p:txBody>
        </p:sp>
        <p:sp>
          <p:nvSpPr>
            <p:cNvPr id="5" name="Cloud 4">
              <a:extLst>
                <a:ext uri="{FF2B5EF4-FFF2-40B4-BE49-F238E27FC236}">
                  <a16:creationId xmlns:a16="http://schemas.microsoft.com/office/drawing/2014/main" id="{FC2796AA-2AB2-EA4E-04BE-D12C579A938F}"/>
                </a:ext>
              </a:extLst>
            </p:cNvPr>
            <p:cNvSpPr/>
            <p:nvPr/>
          </p:nvSpPr>
          <p:spPr>
            <a:xfrm rot="11313998">
              <a:off x="6456679" y="3483713"/>
              <a:ext cx="2225040" cy="16865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extBox 5">
            <a:extLst>
              <a:ext uri="{FF2B5EF4-FFF2-40B4-BE49-F238E27FC236}">
                <a16:creationId xmlns:a16="http://schemas.microsoft.com/office/drawing/2014/main" id="{0414E037-99F4-0735-EB8C-5A14849411CF}"/>
              </a:ext>
            </a:extLst>
          </p:cNvPr>
          <p:cNvSpPr txBox="1"/>
          <p:nvPr/>
        </p:nvSpPr>
        <p:spPr>
          <a:xfrm>
            <a:off x="1137920" y="2736502"/>
            <a:ext cx="2407920" cy="1384995"/>
          </a:xfrm>
          <a:prstGeom prst="rect">
            <a:avLst/>
          </a:prstGeom>
          <a:noFill/>
        </p:spPr>
        <p:txBody>
          <a:bodyPr wrap="square" rtlCol="0">
            <a:spAutoFit/>
          </a:bodyPr>
          <a:lstStyle/>
          <a:p>
            <a:r>
              <a:rPr lang="en-IN" sz="2800" dirty="0">
                <a:latin typeface="Arial Rounded MT Bold" panose="020F0704030504030204" pitchFamily="34" charset="0"/>
              </a:rPr>
              <a:t>TEACHERS/PARENTS/</a:t>
            </a:r>
          </a:p>
          <a:p>
            <a:r>
              <a:rPr lang="en-IN" sz="2800" dirty="0">
                <a:latin typeface="Arial Rounded MT Bold" panose="020F0704030504030204" pitchFamily="34" charset="0"/>
              </a:rPr>
              <a:t>STUDENTS:</a:t>
            </a:r>
          </a:p>
        </p:txBody>
      </p:sp>
    </p:spTree>
    <p:extLst>
      <p:ext uri="{BB962C8B-B14F-4D97-AF65-F5344CB8AC3E}">
        <p14:creationId xmlns:p14="http://schemas.microsoft.com/office/powerpoint/2010/main" val="328872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32EF050-E577-1124-E59C-808AAA4ADCBE}"/>
              </a:ext>
            </a:extLst>
          </p:cNvPr>
          <p:cNvSpPr txBox="1"/>
          <p:nvPr/>
        </p:nvSpPr>
        <p:spPr>
          <a:xfrm>
            <a:off x="558800" y="2906890"/>
            <a:ext cx="2125981" cy="1200329"/>
          </a:xfrm>
          <a:prstGeom prst="rect">
            <a:avLst/>
          </a:prstGeom>
          <a:noFill/>
        </p:spPr>
        <p:txBody>
          <a:bodyPr wrap="square">
            <a:spAutoFit/>
          </a:bodyPr>
          <a:lstStyle/>
          <a:p>
            <a:pPr algn="ctr"/>
            <a:r>
              <a:rPr lang="en-IN" sz="2800" dirty="0">
                <a:latin typeface="Arial Rounded MT Bold" panose="020F0704030504030204" pitchFamily="34" charset="0"/>
              </a:rPr>
              <a:t>SIGN UP</a:t>
            </a:r>
          </a:p>
          <a:p>
            <a:pPr algn="ctr"/>
            <a:r>
              <a:rPr lang="en-IN" sz="2200" i="1" dirty="0"/>
              <a:t>Page(For Management):</a:t>
            </a:r>
          </a:p>
        </p:txBody>
      </p:sp>
      <p:grpSp>
        <p:nvGrpSpPr>
          <p:cNvPr id="3" name="Group 2">
            <a:extLst>
              <a:ext uri="{FF2B5EF4-FFF2-40B4-BE49-F238E27FC236}">
                <a16:creationId xmlns:a16="http://schemas.microsoft.com/office/drawing/2014/main" id="{F2143CBF-0AC2-F371-A609-26D6E3090765}"/>
              </a:ext>
            </a:extLst>
          </p:cNvPr>
          <p:cNvGrpSpPr/>
          <p:nvPr/>
        </p:nvGrpSpPr>
        <p:grpSpPr>
          <a:xfrm>
            <a:off x="4094915" y="208280"/>
            <a:ext cx="4002169" cy="6441440"/>
            <a:chOff x="4094915" y="208280"/>
            <a:chExt cx="4002169" cy="6441440"/>
          </a:xfrm>
        </p:grpSpPr>
        <p:grpSp>
          <p:nvGrpSpPr>
            <p:cNvPr id="51" name="Group 50">
              <a:extLst>
                <a:ext uri="{FF2B5EF4-FFF2-40B4-BE49-F238E27FC236}">
                  <a16:creationId xmlns:a16="http://schemas.microsoft.com/office/drawing/2014/main" id="{F876FDB4-4B06-8FB0-DF5C-DFD297480BD0}"/>
                </a:ext>
              </a:extLst>
            </p:cNvPr>
            <p:cNvGrpSpPr/>
            <p:nvPr/>
          </p:nvGrpSpPr>
          <p:grpSpPr>
            <a:xfrm>
              <a:off x="4094915" y="208280"/>
              <a:ext cx="4002169" cy="6441440"/>
              <a:chOff x="7568365" y="208280"/>
              <a:chExt cx="4002169" cy="6441440"/>
            </a:xfrm>
          </p:grpSpPr>
          <p:sp>
            <p:nvSpPr>
              <p:cNvPr id="20" name="Rectangle 19">
                <a:extLst>
                  <a:ext uri="{FF2B5EF4-FFF2-40B4-BE49-F238E27FC236}">
                    <a16:creationId xmlns:a16="http://schemas.microsoft.com/office/drawing/2014/main" id="{019FC204-874B-42B2-77E5-4A86C0955A00}"/>
                  </a:ext>
                </a:extLst>
              </p:cNvPr>
              <p:cNvSpPr/>
              <p:nvPr/>
            </p:nvSpPr>
            <p:spPr>
              <a:xfrm>
                <a:off x="7757994" y="2082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7" name="Picture 46">
                <a:extLst>
                  <a:ext uri="{FF2B5EF4-FFF2-40B4-BE49-F238E27FC236}">
                    <a16:creationId xmlns:a16="http://schemas.microsoft.com/office/drawing/2014/main" id="{504CD06D-1BC8-5F42-EC5A-652C60E487D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7568365" y="393793"/>
                <a:ext cx="1832139" cy="1221120"/>
              </a:xfrm>
              <a:prstGeom prst="rect">
                <a:avLst/>
              </a:prstGeom>
            </p:spPr>
          </p:pic>
          <p:sp>
            <p:nvSpPr>
              <p:cNvPr id="48" name="TextBox 47">
                <a:extLst>
                  <a:ext uri="{FF2B5EF4-FFF2-40B4-BE49-F238E27FC236}">
                    <a16:creationId xmlns:a16="http://schemas.microsoft.com/office/drawing/2014/main" id="{CB4FDF00-237C-04CF-0E1E-5B94CC37A1E2}"/>
                  </a:ext>
                </a:extLst>
              </p:cNvPr>
              <p:cNvSpPr txBox="1"/>
              <p:nvPr/>
            </p:nvSpPr>
            <p:spPr>
              <a:xfrm>
                <a:off x="8989894" y="454042"/>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49" name="TextBox 48">
                <a:extLst>
                  <a:ext uri="{FF2B5EF4-FFF2-40B4-BE49-F238E27FC236}">
                    <a16:creationId xmlns:a16="http://schemas.microsoft.com/office/drawing/2014/main" id="{2AB8852B-1346-04B2-8C38-A4DB9843A0DC}"/>
                  </a:ext>
                </a:extLst>
              </p:cNvPr>
              <p:cNvSpPr txBox="1"/>
              <p:nvPr/>
            </p:nvSpPr>
            <p:spPr>
              <a:xfrm>
                <a:off x="9655374" y="740442"/>
                <a:ext cx="1534160" cy="400110"/>
              </a:xfrm>
              <a:prstGeom prst="rect">
                <a:avLst/>
              </a:prstGeom>
              <a:noFill/>
            </p:spPr>
            <p:txBody>
              <a:bodyPr wrap="square" rtlCol="0">
                <a:spAutoFit/>
              </a:bodyPr>
              <a:lstStyle/>
              <a:p>
                <a:r>
                  <a:rPr lang="en-IN" sz="2000" i="1" dirty="0">
                    <a:solidFill>
                      <a:srgbClr val="9900FF"/>
                    </a:solidFill>
                  </a:rPr>
                  <a:t>Quotient</a:t>
                </a:r>
              </a:p>
            </p:txBody>
          </p:sp>
          <p:sp>
            <p:nvSpPr>
              <p:cNvPr id="50" name="TextBox 49">
                <a:extLst>
                  <a:ext uri="{FF2B5EF4-FFF2-40B4-BE49-F238E27FC236}">
                    <a16:creationId xmlns:a16="http://schemas.microsoft.com/office/drawing/2014/main" id="{342A86E6-8195-B248-9AD0-CCE392F1E36B}"/>
                  </a:ext>
                </a:extLst>
              </p:cNvPr>
              <p:cNvSpPr txBox="1"/>
              <p:nvPr/>
            </p:nvSpPr>
            <p:spPr>
              <a:xfrm>
                <a:off x="8278694" y="1923026"/>
                <a:ext cx="2753360" cy="646331"/>
              </a:xfrm>
              <a:prstGeom prst="rect">
                <a:avLst/>
              </a:prstGeom>
              <a:noFill/>
            </p:spPr>
            <p:txBody>
              <a:bodyPr wrap="square" rtlCol="0">
                <a:spAutoFit/>
              </a:bodyPr>
              <a:lstStyle/>
              <a:p>
                <a:pPr algn="ctr"/>
                <a:r>
                  <a:rPr lang="en-IN" dirty="0">
                    <a:solidFill>
                      <a:schemeClr val="bg1"/>
                    </a:solidFill>
                  </a:rPr>
                  <a:t>ENTER THE DETAILS OF YOUR INSTITUTION</a:t>
                </a:r>
              </a:p>
            </p:txBody>
          </p:sp>
        </p:grpSp>
        <p:sp>
          <p:nvSpPr>
            <p:cNvPr id="52" name="TextBox 51">
              <a:extLst>
                <a:ext uri="{FF2B5EF4-FFF2-40B4-BE49-F238E27FC236}">
                  <a16:creationId xmlns:a16="http://schemas.microsoft.com/office/drawing/2014/main" id="{AED82DB6-D522-C656-A70E-2891BBA79E5C}"/>
                </a:ext>
              </a:extLst>
            </p:cNvPr>
            <p:cNvSpPr txBox="1"/>
            <p:nvPr/>
          </p:nvSpPr>
          <p:spPr>
            <a:xfrm>
              <a:off x="4589888" y="2998138"/>
              <a:ext cx="727531" cy="307777"/>
            </a:xfrm>
            <a:prstGeom prst="rect">
              <a:avLst/>
            </a:prstGeom>
            <a:noFill/>
          </p:spPr>
          <p:txBody>
            <a:bodyPr wrap="square" rtlCol="0">
              <a:spAutoFit/>
            </a:bodyPr>
            <a:lstStyle/>
            <a:p>
              <a:r>
                <a:rPr lang="en-IN" sz="1400" dirty="0">
                  <a:solidFill>
                    <a:schemeClr val="bg1"/>
                  </a:solidFill>
                </a:rPr>
                <a:t>Name:</a:t>
              </a:r>
            </a:p>
          </p:txBody>
        </p:sp>
        <p:sp>
          <p:nvSpPr>
            <p:cNvPr id="53" name="Rectangle: Rounded Corners 52">
              <a:extLst>
                <a:ext uri="{FF2B5EF4-FFF2-40B4-BE49-F238E27FC236}">
                  <a16:creationId xmlns:a16="http://schemas.microsoft.com/office/drawing/2014/main" id="{844C979C-0E68-8CD8-39A6-97C640B41EEB}"/>
                </a:ext>
              </a:extLst>
            </p:cNvPr>
            <p:cNvSpPr/>
            <p:nvPr/>
          </p:nvSpPr>
          <p:spPr>
            <a:xfrm>
              <a:off x="5297351" y="3008079"/>
              <a:ext cx="2042160" cy="23049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4" name="TextBox 53">
              <a:extLst>
                <a:ext uri="{FF2B5EF4-FFF2-40B4-BE49-F238E27FC236}">
                  <a16:creationId xmlns:a16="http://schemas.microsoft.com/office/drawing/2014/main" id="{25C36146-6D5F-442F-9B10-8928287B0560}"/>
                </a:ext>
              </a:extLst>
            </p:cNvPr>
            <p:cNvSpPr txBox="1"/>
            <p:nvPr/>
          </p:nvSpPr>
          <p:spPr>
            <a:xfrm>
              <a:off x="4540756" y="3551621"/>
              <a:ext cx="940455" cy="307777"/>
            </a:xfrm>
            <a:prstGeom prst="rect">
              <a:avLst/>
            </a:prstGeom>
            <a:noFill/>
          </p:spPr>
          <p:txBody>
            <a:bodyPr wrap="square" rtlCol="0">
              <a:spAutoFit/>
            </a:bodyPr>
            <a:lstStyle/>
            <a:p>
              <a:r>
                <a:rPr lang="en-IN" sz="1400" dirty="0">
                  <a:solidFill>
                    <a:schemeClr val="bg1"/>
                  </a:solidFill>
                </a:rPr>
                <a:t>Country:</a:t>
              </a:r>
            </a:p>
          </p:txBody>
        </p:sp>
        <p:grpSp>
          <p:nvGrpSpPr>
            <p:cNvPr id="67" name="Group 66">
              <a:extLst>
                <a:ext uri="{FF2B5EF4-FFF2-40B4-BE49-F238E27FC236}">
                  <a16:creationId xmlns:a16="http://schemas.microsoft.com/office/drawing/2014/main" id="{EDDCDC69-629A-D96D-5A7C-25B707753595}"/>
                </a:ext>
              </a:extLst>
            </p:cNvPr>
            <p:cNvGrpSpPr/>
            <p:nvPr/>
          </p:nvGrpSpPr>
          <p:grpSpPr>
            <a:xfrm>
              <a:off x="5516444" y="3553984"/>
              <a:ext cx="2042160" cy="239480"/>
              <a:chOff x="5516444" y="3345704"/>
              <a:chExt cx="2042160" cy="239480"/>
            </a:xfrm>
          </p:grpSpPr>
          <p:sp>
            <p:nvSpPr>
              <p:cNvPr id="55" name="Rectangle: Rounded Corners 54">
                <a:extLst>
                  <a:ext uri="{FF2B5EF4-FFF2-40B4-BE49-F238E27FC236}">
                    <a16:creationId xmlns:a16="http://schemas.microsoft.com/office/drawing/2014/main" id="{24955145-3BEA-67D8-4D8B-48430C88C440}"/>
                  </a:ext>
                </a:extLst>
              </p:cNvPr>
              <p:cNvSpPr/>
              <p:nvPr/>
            </p:nvSpPr>
            <p:spPr>
              <a:xfrm>
                <a:off x="5516444" y="3354692"/>
                <a:ext cx="2042160" cy="230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a:extLst>
                  <a:ext uri="{FF2B5EF4-FFF2-40B4-BE49-F238E27FC236}">
                    <a16:creationId xmlns:a16="http://schemas.microsoft.com/office/drawing/2014/main" id="{C97ADA1C-8E59-E1D2-1341-E8A2190A4642}"/>
                  </a:ext>
                </a:extLst>
              </p:cNvPr>
              <p:cNvCxnSpPr>
                <a:cxnSpLocks/>
              </p:cNvCxnSpPr>
              <p:nvPr/>
            </p:nvCxnSpPr>
            <p:spPr>
              <a:xfrm>
                <a:off x="7322747" y="3345704"/>
                <a:ext cx="0" cy="239480"/>
              </a:xfrm>
              <a:prstGeom prst="line">
                <a:avLst/>
              </a:prstGeom>
              <a:ln w="19050"/>
            </p:spPr>
            <p:style>
              <a:lnRef idx="1">
                <a:schemeClr val="dk1"/>
              </a:lnRef>
              <a:fillRef idx="0">
                <a:schemeClr val="dk1"/>
              </a:fillRef>
              <a:effectRef idx="0">
                <a:schemeClr val="dk1"/>
              </a:effectRef>
              <a:fontRef idx="minor">
                <a:schemeClr val="tx1"/>
              </a:fontRef>
            </p:style>
          </p:cxnSp>
          <p:sp>
            <p:nvSpPr>
              <p:cNvPr id="64" name="Isosceles Triangle 63">
                <a:extLst>
                  <a:ext uri="{FF2B5EF4-FFF2-40B4-BE49-F238E27FC236}">
                    <a16:creationId xmlns:a16="http://schemas.microsoft.com/office/drawing/2014/main" id="{FDC31C9C-4E37-45C8-EF79-EB70C511164E}"/>
                  </a:ext>
                </a:extLst>
              </p:cNvPr>
              <p:cNvSpPr/>
              <p:nvPr/>
            </p:nvSpPr>
            <p:spPr>
              <a:xfrm rot="10800000">
                <a:off x="7371841" y="3429000"/>
                <a:ext cx="142240" cy="609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6" name="TextBox 65">
              <a:extLst>
                <a:ext uri="{FF2B5EF4-FFF2-40B4-BE49-F238E27FC236}">
                  <a16:creationId xmlns:a16="http://schemas.microsoft.com/office/drawing/2014/main" id="{3A739708-362E-2242-29B6-C3FCCB027F31}"/>
                </a:ext>
              </a:extLst>
            </p:cNvPr>
            <p:cNvSpPr txBox="1"/>
            <p:nvPr/>
          </p:nvSpPr>
          <p:spPr>
            <a:xfrm>
              <a:off x="4570004" y="4105104"/>
              <a:ext cx="670560" cy="307777"/>
            </a:xfrm>
            <a:prstGeom prst="rect">
              <a:avLst/>
            </a:prstGeom>
            <a:noFill/>
          </p:spPr>
          <p:txBody>
            <a:bodyPr wrap="square" rtlCol="0">
              <a:spAutoFit/>
            </a:bodyPr>
            <a:lstStyle/>
            <a:p>
              <a:r>
                <a:rPr lang="en-IN" sz="1400" dirty="0">
                  <a:solidFill>
                    <a:schemeClr val="bg1"/>
                  </a:solidFill>
                </a:rPr>
                <a:t>State:</a:t>
              </a:r>
            </a:p>
          </p:txBody>
        </p:sp>
        <p:grpSp>
          <p:nvGrpSpPr>
            <p:cNvPr id="68" name="Group 67">
              <a:extLst>
                <a:ext uri="{FF2B5EF4-FFF2-40B4-BE49-F238E27FC236}">
                  <a16:creationId xmlns:a16="http://schemas.microsoft.com/office/drawing/2014/main" id="{41BB4453-28C6-0482-4DEF-2DB4E830A083}"/>
                </a:ext>
              </a:extLst>
            </p:cNvPr>
            <p:cNvGrpSpPr/>
            <p:nvPr/>
          </p:nvGrpSpPr>
          <p:grpSpPr>
            <a:xfrm>
              <a:off x="5297351" y="4098730"/>
              <a:ext cx="2042160" cy="239480"/>
              <a:chOff x="5516444" y="3345704"/>
              <a:chExt cx="2042160" cy="239480"/>
            </a:xfrm>
          </p:grpSpPr>
          <p:sp>
            <p:nvSpPr>
              <p:cNvPr id="69" name="Rectangle: Rounded Corners 68">
                <a:extLst>
                  <a:ext uri="{FF2B5EF4-FFF2-40B4-BE49-F238E27FC236}">
                    <a16:creationId xmlns:a16="http://schemas.microsoft.com/office/drawing/2014/main" id="{31684114-0F41-6D89-FB5C-936BE1C9985A}"/>
                  </a:ext>
                </a:extLst>
              </p:cNvPr>
              <p:cNvSpPr/>
              <p:nvPr/>
            </p:nvSpPr>
            <p:spPr>
              <a:xfrm>
                <a:off x="5516444" y="3354692"/>
                <a:ext cx="2042160" cy="230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541016B2-AB61-F146-2B1A-3F074D29A50E}"/>
                  </a:ext>
                </a:extLst>
              </p:cNvPr>
              <p:cNvCxnSpPr>
                <a:cxnSpLocks/>
              </p:cNvCxnSpPr>
              <p:nvPr/>
            </p:nvCxnSpPr>
            <p:spPr>
              <a:xfrm>
                <a:off x="7322747" y="3345704"/>
                <a:ext cx="0" cy="239480"/>
              </a:xfrm>
              <a:prstGeom prst="line">
                <a:avLst/>
              </a:prstGeom>
              <a:ln w="19050"/>
            </p:spPr>
            <p:style>
              <a:lnRef idx="1">
                <a:schemeClr val="dk1"/>
              </a:lnRef>
              <a:fillRef idx="0">
                <a:schemeClr val="dk1"/>
              </a:fillRef>
              <a:effectRef idx="0">
                <a:schemeClr val="dk1"/>
              </a:effectRef>
              <a:fontRef idx="minor">
                <a:schemeClr val="tx1"/>
              </a:fontRef>
            </p:style>
          </p:cxnSp>
          <p:sp>
            <p:nvSpPr>
              <p:cNvPr id="71" name="Isosceles Triangle 70">
                <a:extLst>
                  <a:ext uri="{FF2B5EF4-FFF2-40B4-BE49-F238E27FC236}">
                    <a16:creationId xmlns:a16="http://schemas.microsoft.com/office/drawing/2014/main" id="{3B7A8D85-EE71-948C-4BC3-BAA3D80C7583}"/>
                  </a:ext>
                </a:extLst>
              </p:cNvPr>
              <p:cNvSpPr/>
              <p:nvPr/>
            </p:nvSpPr>
            <p:spPr>
              <a:xfrm rot="10800000">
                <a:off x="7371841" y="3429000"/>
                <a:ext cx="142240" cy="609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TextBox 71">
              <a:extLst>
                <a:ext uri="{FF2B5EF4-FFF2-40B4-BE49-F238E27FC236}">
                  <a16:creationId xmlns:a16="http://schemas.microsoft.com/office/drawing/2014/main" id="{E7E9A406-2F0C-8CD3-DA42-5DA65A15C065}"/>
                </a:ext>
              </a:extLst>
            </p:cNvPr>
            <p:cNvSpPr txBox="1"/>
            <p:nvPr/>
          </p:nvSpPr>
          <p:spPr>
            <a:xfrm>
              <a:off x="4570004" y="4657737"/>
              <a:ext cx="883920" cy="319343"/>
            </a:xfrm>
            <a:prstGeom prst="rect">
              <a:avLst/>
            </a:prstGeom>
            <a:noFill/>
          </p:spPr>
          <p:txBody>
            <a:bodyPr wrap="square" rtlCol="0">
              <a:spAutoFit/>
            </a:bodyPr>
            <a:lstStyle/>
            <a:p>
              <a:r>
                <a:rPr lang="en-IN" sz="1400" dirty="0">
                  <a:solidFill>
                    <a:schemeClr val="bg1"/>
                  </a:solidFill>
                </a:rPr>
                <a:t>District:</a:t>
              </a:r>
            </a:p>
          </p:txBody>
        </p:sp>
        <p:grpSp>
          <p:nvGrpSpPr>
            <p:cNvPr id="73" name="Group 72">
              <a:extLst>
                <a:ext uri="{FF2B5EF4-FFF2-40B4-BE49-F238E27FC236}">
                  <a16:creationId xmlns:a16="http://schemas.microsoft.com/office/drawing/2014/main" id="{EE1A32EB-C2BE-04BE-1D1C-B31ECC12E607}"/>
                </a:ext>
              </a:extLst>
            </p:cNvPr>
            <p:cNvGrpSpPr/>
            <p:nvPr/>
          </p:nvGrpSpPr>
          <p:grpSpPr>
            <a:xfrm>
              <a:off x="5453924" y="4652464"/>
              <a:ext cx="2042160" cy="239480"/>
              <a:chOff x="5516444" y="3345704"/>
              <a:chExt cx="2042160" cy="239480"/>
            </a:xfrm>
          </p:grpSpPr>
          <p:sp>
            <p:nvSpPr>
              <p:cNvPr id="74" name="Rectangle: Rounded Corners 73">
                <a:extLst>
                  <a:ext uri="{FF2B5EF4-FFF2-40B4-BE49-F238E27FC236}">
                    <a16:creationId xmlns:a16="http://schemas.microsoft.com/office/drawing/2014/main" id="{E9EC2BF8-9FE4-4615-5B77-FFC620FA2BD1}"/>
                  </a:ext>
                </a:extLst>
              </p:cNvPr>
              <p:cNvSpPr/>
              <p:nvPr/>
            </p:nvSpPr>
            <p:spPr>
              <a:xfrm>
                <a:off x="5516444" y="3354692"/>
                <a:ext cx="2042160" cy="230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5E271429-6D10-186C-4C51-453F8FBA406A}"/>
                  </a:ext>
                </a:extLst>
              </p:cNvPr>
              <p:cNvCxnSpPr>
                <a:cxnSpLocks/>
              </p:cNvCxnSpPr>
              <p:nvPr/>
            </p:nvCxnSpPr>
            <p:spPr>
              <a:xfrm>
                <a:off x="7322747" y="3345704"/>
                <a:ext cx="0" cy="239480"/>
              </a:xfrm>
              <a:prstGeom prst="line">
                <a:avLst/>
              </a:prstGeom>
              <a:ln w="19050"/>
            </p:spPr>
            <p:style>
              <a:lnRef idx="1">
                <a:schemeClr val="dk1"/>
              </a:lnRef>
              <a:fillRef idx="0">
                <a:schemeClr val="dk1"/>
              </a:fillRef>
              <a:effectRef idx="0">
                <a:schemeClr val="dk1"/>
              </a:effectRef>
              <a:fontRef idx="minor">
                <a:schemeClr val="tx1"/>
              </a:fontRef>
            </p:style>
          </p:cxnSp>
          <p:sp>
            <p:nvSpPr>
              <p:cNvPr id="76" name="Isosceles Triangle 75">
                <a:extLst>
                  <a:ext uri="{FF2B5EF4-FFF2-40B4-BE49-F238E27FC236}">
                    <a16:creationId xmlns:a16="http://schemas.microsoft.com/office/drawing/2014/main" id="{ED331C93-5E79-F857-2564-9867A31F5E9A}"/>
                  </a:ext>
                </a:extLst>
              </p:cNvPr>
              <p:cNvSpPr/>
              <p:nvPr/>
            </p:nvSpPr>
            <p:spPr>
              <a:xfrm rot="10800000">
                <a:off x="7371841" y="3429000"/>
                <a:ext cx="142240" cy="6096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7" name="TextBox 76">
              <a:extLst>
                <a:ext uri="{FF2B5EF4-FFF2-40B4-BE49-F238E27FC236}">
                  <a16:creationId xmlns:a16="http://schemas.microsoft.com/office/drawing/2014/main" id="{1ABA0740-6DD4-4738-5DC0-E6AB80F37ED8}"/>
                </a:ext>
              </a:extLst>
            </p:cNvPr>
            <p:cNvSpPr txBox="1"/>
            <p:nvPr/>
          </p:nvSpPr>
          <p:spPr>
            <a:xfrm>
              <a:off x="4570004" y="5221936"/>
              <a:ext cx="589280" cy="307777"/>
            </a:xfrm>
            <a:prstGeom prst="rect">
              <a:avLst/>
            </a:prstGeom>
            <a:noFill/>
          </p:spPr>
          <p:txBody>
            <a:bodyPr wrap="square" rtlCol="0">
              <a:spAutoFit/>
            </a:bodyPr>
            <a:lstStyle/>
            <a:p>
              <a:r>
                <a:rPr lang="en-IN" sz="1400" dirty="0">
                  <a:solidFill>
                    <a:schemeClr val="bg1"/>
                  </a:solidFill>
                </a:rPr>
                <a:t>City:</a:t>
              </a:r>
            </a:p>
          </p:txBody>
        </p:sp>
        <p:sp>
          <p:nvSpPr>
            <p:cNvPr id="78" name="Rectangle: Rounded Corners 77">
              <a:extLst>
                <a:ext uri="{FF2B5EF4-FFF2-40B4-BE49-F238E27FC236}">
                  <a16:creationId xmlns:a16="http://schemas.microsoft.com/office/drawing/2014/main" id="{0EF1F672-1820-7D9B-3040-C8DCAF7D3473}"/>
                </a:ext>
              </a:extLst>
            </p:cNvPr>
            <p:cNvSpPr/>
            <p:nvPr/>
          </p:nvSpPr>
          <p:spPr>
            <a:xfrm>
              <a:off x="5240672" y="5194115"/>
              <a:ext cx="1946729" cy="2464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9" name="TextBox 78">
              <a:extLst>
                <a:ext uri="{FF2B5EF4-FFF2-40B4-BE49-F238E27FC236}">
                  <a16:creationId xmlns:a16="http://schemas.microsoft.com/office/drawing/2014/main" id="{83690CB7-3A23-2734-02A7-B3935385CA85}"/>
                </a:ext>
              </a:extLst>
            </p:cNvPr>
            <p:cNvSpPr txBox="1"/>
            <p:nvPr/>
          </p:nvSpPr>
          <p:spPr>
            <a:xfrm>
              <a:off x="4575084" y="5774569"/>
              <a:ext cx="1330960" cy="307777"/>
            </a:xfrm>
            <a:prstGeom prst="rect">
              <a:avLst/>
            </a:prstGeom>
            <a:noFill/>
          </p:spPr>
          <p:txBody>
            <a:bodyPr wrap="square" rtlCol="0">
              <a:spAutoFit/>
            </a:bodyPr>
            <a:lstStyle/>
            <a:p>
              <a:r>
                <a:rPr lang="en-IN" sz="1400" dirty="0">
                  <a:solidFill>
                    <a:schemeClr val="bg1"/>
                  </a:solidFill>
                </a:rPr>
                <a:t>Town/Village:</a:t>
              </a:r>
            </a:p>
          </p:txBody>
        </p:sp>
        <p:sp>
          <p:nvSpPr>
            <p:cNvPr id="80" name="Rectangle: Rounded Corners 79">
              <a:extLst>
                <a:ext uri="{FF2B5EF4-FFF2-40B4-BE49-F238E27FC236}">
                  <a16:creationId xmlns:a16="http://schemas.microsoft.com/office/drawing/2014/main" id="{732A632A-93F7-3D1C-FABF-27770CECE1D8}"/>
                </a:ext>
              </a:extLst>
            </p:cNvPr>
            <p:cNvSpPr/>
            <p:nvPr/>
          </p:nvSpPr>
          <p:spPr>
            <a:xfrm>
              <a:off x="5903431" y="5774569"/>
              <a:ext cx="2042160" cy="23049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grpSp>
    </p:spTree>
    <p:extLst>
      <p:ext uri="{BB962C8B-B14F-4D97-AF65-F5344CB8AC3E}">
        <p14:creationId xmlns:p14="http://schemas.microsoft.com/office/powerpoint/2010/main" val="1128894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1C9DD7E-EB07-7DCF-A982-BCE0CE5149BA}"/>
              </a:ext>
            </a:extLst>
          </p:cNvPr>
          <p:cNvSpPr txBox="1"/>
          <p:nvPr/>
        </p:nvSpPr>
        <p:spPr>
          <a:xfrm>
            <a:off x="680720" y="2736502"/>
            <a:ext cx="3220720" cy="1384995"/>
          </a:xfrm>
          <a:prstGeom prst="rect">
            <a:avLst/>
          </a:prstGeom>
          <a:noFill/>
        </p:spPr>
        <p:txBody>
          <a:bodyPr wrap="square" rtlCol="0">
            <a:spAutoFit/>
          </a:bodyPr>
          <a:lstStyle/>
          <a:p>
            <a:pPr algn="ctr"/>
            <a:r>
              <a:rPr lang="en-IN" sz="2800" dirty="0">
                <a:latin typeface="Arial Rounded MT Bold" panose="020F0704030504030204" pitchFamily="34" charset="0"/>
              </a:rPr>
              <a:t>AFTER MANAGEMENT’S LOGIN PAGE:</a:t>
            </a:r>
          </a:p>
        </p:txBody>
      </p:sp>
      <p:sp>
        <p:nvSpPr>
          <p:cNvPr id="28" name="Rectangle 27">
            <a:extLst>
              <a:ext uri="{FF2B5EF4-FFF2-40B4-BE49-F238E27FC236}">
                <a16:creationId xmlns:a16="http://schemas.microsoft.com/office/drawing/2014/main" id="{04384F59-592B-C80B-C17C-2F7E76172DFE}"/>
              </a:ext>
            </a:extLst>
          </p:cNvPr>
          <p:cNvSpPr/>
          <p:nvPr/>
        </p:nvSpPr>
        <p:spPr>
          <a:xfrm>
            <a:off x="5431252" y="106679"/>
            <a:ext cx="3824073"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4" name="Group 23">
            <a:extLst>
              <a:ext uri="{FF2B5EF4-FFF2-40B4-BE49-F238E27FC236}">
                <a16:creationId xmlns:a16="http://schemas.microsoft.com/office/drawing/2014/main" id="{5317EB96-746A-BBBF-AC9B-0E687DE4E4D4}"/>
              </a:ext>
            </a:extLst>
          </p:cNvPr>
          <p:cNvGrpSpPr/>
          <p:nvPr/>
        </p:nvGrpSpPr>
        <p:grpSpPr>
          <a:xfrm>
            <a:off x="5222241" y="313317"/>
            <a:ext cx="4033084" cy="1221120"/>
            <a:chOff x="3999448" y="239472"/>
            <a:chExt cx="4002169" cy="1221120"/>
          </a:xfrm>
        </p:grpSpPr>
        <p:pic>
          <p:nvPicPr>
            <p:cNvPr id="25" name="Picture 24">
              <a:extLst>
                <a:ext uri="{FF2B5EF4-FFF2-40B4-BE49-F238E27FC236}">
                  <a16:creationId xmlns:a16="http://schemas.microsoft.com/office/drawing/2014/main" id="{456F9B80-837A-DDDF-C212-66AD48F7332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26" name="TextBox 25">
              <a:extLst>
                <a:ext uri="{FF2B5EF4-FFF2-40B4-BE49-F238E27FC236}">
                  <a16:creationId xmlns:a16="http://schemas.microsoft.com/office/drawing/2014/main" id="{DF161147-67DD-0C0C-B0F1-DF30F8F88642}"/>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27" name="TextBox 26">
              <a:extLst>
                <a:ext uri="{FF2B5EF4-FFF2-40B4-BE49-F238E27FC236}">
                  <a16:creationId xmlns:a16="http://schemas.microsoft.com/office/drawing/2014/main" id="{A0D74C2A-C043-50B8-95CF-BC747E19E689}"/>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sp>
        <p:nvSpPr>
          <p:cNvPr id="2" name="Rectangle: Rounded Corners 1">
            <a:extLst>
              <a:ext uri="{FF2B5EF4-FFF2-40B4-BE49-F238E27FC236}">
                <a16:creationId xmlns:a16="http://schemas.microsoft.com/office/drawing/2014/main" id="{E2157673-5312-7E47-BB56-CC93B36C4817}"/>
              </a:ext>
            </a:extLst>
          </p:cNvPr>
          <p:cNvSpPr/>
          <p:nvPr/>
        </p:nvSpPr>
        <p:spPr>
          <a:xfrm>
            <a:off x="6523166" y="2165930"/>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STUDENTS FEEDBACK</a:t>
            </a:r>
          </a:p>
        </p:txBody>
      </p:sp>
      <p:sp>
        <p:nvSpPr>
          <p:cNvPr id="11" name="Rectangle: Rounded Corners 10">
            <a:extLst>
              <a:ext uri="{FF2B5EF4-FFF2-40B4-BE49-F238E27FC236}">
                <a16:creationId xmlns:a16="http://schemas.microsoft.com/office/drawing/2014/main" id="{62D6B749-67CF-DC42-B010-9E8BDF48834B}"/>
              </a:ext>
            </a:extLst>
          </p:cNvPr>
          <p:cNvSpPr/>
          <p:nvPr/>
        </p:nvSpPr>
        <p:spPr>
          <a:xfrm>
            <a:off x="6523156" y="2987807"/>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PARENTS FEEDBACK</a:t>
            </a:r>
          </a:p>
        </p:txBody>
      </p:sp>
      <p:sp>
        <p:nvSpPr>
          <p:cNvPr id="12" name="Rectangle: Rounded Corners 11">
            <a:extLst>
              <a:ext uri="{FF2B5EF4-FFF2-40B4-BE49-F238E27FC236}">
                <a16:creationId xmlns:a16="http://schemas.microsoft.com/office/drawing/2014/main" id="{AEA3D541-DE26-93F5-442C-608DCE6EF05B}"/>
              </a:ext>
            </a:extLst>
          </p:cNvPr>
          <p:cNvSpPr/>
          <p:nvPr/>
        </p:nvSpPr>
        <p:spPr>
          <a:xfrm>
            <a:off x="6510143" y="3811492"/>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TEACHERS FEEDBACK</a:t>
            </a:r>
          </a:p>
        </p:txBody>
      </p:sp>
      <p:sp>
        <p:nvSpPr>
          <p:cNvPr id="14" name="Rectangle: Rounded Corners 13">
            <a:extLst>
              <a:ext uri="{FF2B5EF4-FFF2-40B4-BE49-F238E27FC236}">
                <a16:creationId xmlns:a16="http://schemas.microsoft.com/office/drawing/2014/main" id="{806E5460-73A3-C01C-86A9-C181AD48B42F}"/>
              </a:ext>
            </a:extLst>
          </p:cNvPr>
          <p:cNvSpPr/>
          <p:nvPr/>
        </p:nvSpPr>
        <p:spPr>
          <a:xfrm>
            <a:off x="6492226" y="5464917"/>
            <a:ext cx="1666289" cy="400110"/>
          </a:xfrm>
          <a:prstGeom prst="roundRect">
            <a:avLst/>
          </a:prstGeom>
          <a:solidFill>
            <a:srgbClr val="CC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RANK OF INSTITUTION</a:t>
            </a:r>
          </a:p>
        </p:txBody>
      </p:sp>
      <p:sp>
        <p:nvSpPr>
          <p:cNvPr id="15" name="Rectangle: Rounded Corners 14">
            <a:extLst>
              <a:ext uri="{FF2B5EF4-FFF2-40B4-BE49-F238E27FC236}">
                <a16:creationId xmlns:a16="http://schemas.microsoft.com/office/drawing/2014/main" id="{F40F04D1-129F-0522-4054-12DE36D88B45}"/>
              </a:ext>
            </a:extLst>
          </p:cNvPr>
          <p:cNvSpPr/>
          <p:nvPr/>
        </p:nvSpPr>
        <p:spPr>
          <a:xfrm>
            <a:off x="6523156" y="4641232"/>
            <a:ext cx="1666289" cy="400110"/>
          </a:xfrm>
          <a:prstGeom prst="round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MENTAL WELLNESS SCORE</a:t>
            </a:r>
          </a:p>
        </p:txBody>
      </p:sp>
    </p:spTree>
    <p:extLst>
      <p:ext uri="{BB962C8B-B14F-4D97-AF65-F5344CB8AC3E}">
        <p14:creationId xmlns:p14="http://schemas.microsoft.com/office/powerpoint/2010/main" val="1399005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5554FF-ADCE-5DED-0096-57C74538CAA2}"/>
              </a:ext>
            </a:extLst>
          </p:cNvPr>
          <p:cNvSpPr txBox="1"/>
          <p:nvPr/>
        </p:nvSpPr>
        <p:spPr>
          <a:xfrm>
            <a:off x="843280" y="2998113"/>
            <a:ext cx="1717040" cy="861774"/>
          </a:xfrm>
          <a:prstGeom prst="rect">
            <a:avLst/>
          </a:prstGeom>
          <a:noFill/>
        </p:spPr>
        <p:txBody>
          <a:bodyPr wrap="square" rtlCol="0">
            <a:spAutoFit/>
          </a:bodyPr>
          <a:lstStyle/>
          <a:p>
            <a:pPr algn="ctr"/>
            <a:r>
              <a:rPr lang="en-IN" sz="2800" dirty="0">
                <a:latin typeface="Arial Rounded MT Bold" panose="020F0704030504030204" pitchFamily="34" charset="0"/>
              </a:rPr>
              <a:t>REVIEW</a:t>
            </a:r>
          </a:p>
          <a:p>
            <a:pPr algn="ctr"/>
            <a:r>
              <a:rPr lang="en-IN" sz="2200" i="1" dirty="0"/>
              <a:t>Page:</a:t>
            </a:r>
          </a:p>
        </p:txBody>
      </p:sp>
      <p:sp>
        <p:nvSpPr>
          <p:cNvPr id="5" name="Rectangle 4">
            <a:extLst>
              <a:ext uri="{FF2B5EF4-FFF2-40B4-BE49-F238E27FC236}">
                <a16:creationId xmlns:a16="http://schemas.microsoft.com/office/drawing/2014/main" id="{B4F49802-CE6B-6DD9-9AD5-AA1F0850FD2E}"/>
              </a:ext>
            </a:extLst>
          </p:cNvPr>
          <p:cNvSpPr/>
          <p:nvPr/>
        </p:nvSpPr>
        <p:spPr>
          <a:xfrm>
            <a:off x="4777740" y="2082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ighlight>
                  <a:srgbClr val="CC66FF"/>
                </a:highlight>
              </a:rPr>
              <a:t>---------------------------------------------------------------------------------------------------------------------------------------------------------------------------------------------------------------------------------------------------------------------------------------------------------------------------------------------------------------------------------------------------------------------------------------------------------------------------------------------------------------------------------------------------------------------------------------------------------------------------------------------------------------------------------------------------------------------------------------------------------------------------------------------------------------------------------------------------------------------------------------------------------------------------------------------------------------------------------------------------------------------------------</a:t>
            </a:r>
          </a:p>
        </p:txBody>
      </p:sp>
    </p:spTree>
    <p:extLst>
      <p:ext uri="{BB962C8B-B14F-4D97-AF65-F5344CB8AC3E}">
        <p14:creationId xmlns:p14="http://schemas.microsoft.com/office/powerpoint/2010/main" val="2547052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772DB-D7C8-66A5-46BA-5F0053A4A192}"/>
              </a:ext>
            </a:extLst>
          </p:cNvPr>
          <p:cNvSpPr txBox="1"/>
          <p:nvPr/>
        </p:nvSpPr>
        <p:spPr>
          <a:xfrm>
            <a:off x="548640" y="2681069"/>
            <a:ext cx="3688080" cy="1292662"/>
          </a:xfrm>
          <a:prstGeom prst="rect">
            <a:avLst/>
          </a:prstGeom>
          <a:noFill/>
        </p:spPr>
        <p:txBody>
          <a:bodyPr wrap="square" rtlCol="0">
            <a:spAutoFit/>
          </a:bodyPr>
          <a:lstStyle/>
          <a:p>
            <a:pPr algn="ctr"/>
            <a:r>
              <a:rPr lang="en-IN" sz="2800" dirty="0">
                <a:latin typeface="Arial Rounded MT Bold" panose="020F0704030504030204" pitchFamily="34" charset="0"/>
              </a:rPr>
              <a:t>MENTAL WELLNESS SCORE</a:t>
            </a:r>
          </a:p>
          <a:p>
            <a:pPr algn="ctr"/>
            <a:r>
              <a:rPr lang="en-IN" sz="2200" i="1" dirty="0"/>
              <a:t>Page:</a:t>
            </a:r>
          </a:p>
        </p:txBody>
      </p:sp>
      <p:grpSp>
        <p:nvGrpSpPr>
          <p:cNvPr id="4" name="Group 3">
            <a:extLst>
              <a:ext uri="{FF2B5EF4-FFF2-40B4-BE49-F238E27FC236}">
                <a16:creationId xmlns:a16="http://schemas.microsoft.com/office/drawing/2014/main" id="{825E6AC3-C4C0-92A0-5C32-7A17C9F10A9F}"/>
              </a:ext>
            </a:extLst>
          </p:cNvPr>
          <p:cNvGrpSpPr/>
          <p:nvPr/>
        </p:nvGrpSpPr>
        <p:grpSpPr>
          <a:xfrm>
            <a:off x="5694680" y="106680"/>
            <a:ext cx="3794760" cy="6441440"/>
            <a:chOff x="5674360" y="106680"/>
            <a:chExt cx="3794760" cy="6441440"/>
          </a:xfrm>
        </p:grpSpPr>
        <p:sp>
          <p:nvSpPr>
            <p:cNvPr id="5" name="Rectangle 4">
              <a:extLst>
                <a:ext uri="{FF2B5EF4-FFF2-40B4-BE49-F238E27FC236}">
                  <a16:creationId xmlns:a16="http://schemas.microsoft.com/office/drawing/2014/main" id="{CA6911DF-7718-003B-02D7-5B934C722C41}"/>
                </a:ext>
              </a:extLst>
            </p:cNvPr>
            <p:cNvSpPr/>
            <p:nvPr/>
          </p:nvSpPr>
          <p:spPr>
            <a:xfrm>
              <a:off x="5674360" y="1066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6EE62390-B0D3-F1BA-58CD-8DE2AB25BC77}"/>
                </a:ext>
              </a:extLst>
            </p:cNvPr>
            <p:cNvSpPr txBox="1"/>
            <p:nvPr/>
          </p:nvSpPr>
          <p:spPr>
            <a:xfrm>
              <a:off x="6014720" y="1026160"/>
              <a:ext cx="3108960" cy="1446550"/>
            </a:xfrm>
            <a:prstGeom prst="rect">
              <a:avLst/>
            </a:prstGeom>
            <a:noFill/>
          </p:spPr>
          <p:txBody>
            <a:bodyPr wrap="square" rtlCol="0">
              <a:spAutoFit/>
            </a:bodyPr>
            <a:lstStyle/>
            <a:p>
              <a:pPr algn="ctr"/>
              <a:r>
                <a:rPr lang="en-IN" sz="2200" dirty="0">
                  <a:solidFill>
                    <a:schemeClr val="bg1"/>
                  </a:solidFill>
                  <a:latin typeface="Arial Black" panose="020B0A04020102020204" pitchFamily="34" charset="0"/>
                </a:rPr>
                <a:t>PRESENT MENTAL WELLNESS SCORE OF YOUR INSTITUTE IS</a:t>
              </a:r>
            </a:p>
          </p:txBody>
        </p:sp>
        <p:sp>
          <p:nvSpPr>
            <p:cNvPr id="8" name="Cloud 7">
              <a:extLst>
                <a:ext uri="{FF2B5EF4-FFF2-40B4-BE49-F238E27FC236}">
                  <a16:creationId xmlns:a16="http://schemas.microsoft.com/office/drawing/2014/main" id="{F0B0DB1F-7A6C-0344-435F-D0B175031C98}"/>
                </a:ext>
              </a:extLst>
            </p:cNvPr>
            <p:cNvSpPr/>
            <p:nvPr/>
          </p:nvSpPr>
          <p:spPr>
            <a:xfrm rot="11313998">
              <a:off x="6456679" y="3483713"/>
              <a:ext cx="2225040" cy="16865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155545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80791-8386-8756-DBCB-8BB36B0A26B8}"/>
              </a:ext>
            </a:extLst>
          </p:cNvPr>
          <p:cNvSpPr txBox="1"/>
          <p:nvPr/>
        </p:nvSpPr>
        <p:spPr>
          <a:xfrm>
            <a:off x="843280" y="2998113"/>
            <a:ext cx="1290320" cy="861774"/>
          </a:xfrm>
          <a:prstGeom prst="rect">
            <a:avLst/>
          </a:prstGeom>
          <a:noFill/>
        </p:spPr>
        <p:txBody>
          <a:bodyPr wrap="square" rtlCol="0">
            <a:spAutoFit/>
          </a:bodyPr>
          <a:lstStyle/>
          <a:p>
            <a:pPr algn="ctr"/>
            <a:r>
              <a:rPr lang="en-IN" sz="2800" dirty="0">
                <a:latin typeface="Arial Rounded MT Bold" panose="020F0704030504030204" pitchFamily="34" charset="0"/>
              </a:rPr>
              <a:t>RANK</a:t>
            </a:r>
          </a:p>
          <a:p>
            <a:pPr algn="ctr"/>
            <a:r>
              <a:rPr lang="en-IN" sz="2200" i="1" dirty="0"/>
              <a:t>Page:</a:t>
            </a:r>
          </a:p>
        </p:txBody>
      </p:sp>
      <p:grpSp>
        <p:nvGrpSpPr>
          <p:cNvPr id="12" name="Group 11">
            <a:extLst>
              <a:ext uri="{FF2B5EF4-FFF2-40B4-BE49-F238E27FC236}">
                <a16:creationId xmlns:a16="http://schemas.microsoft.com/office/drawing/2014/main" id="{D56E8CCF-5FFA-940F-8D74-84B8F17FEFA4}"/>
              </a:ext>
            </a:extLst>
          </p:cNvPr>
          <p:cNvGrpSpPr/>
          <p:nvPr/>
        </p:nvGrpSpPr>
        <p:grpSpPr>
          <a:xfrm>
            <a:off x="4198620" y="157480"/>
            <a:ext cx="3794760" cy="6441440"/>
            <a:chOff x="4198620" y="157480"/>
            <a:chExt cx="3794760" cy="6441440"/>
          </a:xfrm>
        </p:grpSpPr>
        <p:sp>
          <p:nvSpPr>
            <p:cNvPr id="4" name="Rectangle 3">
              <a:extLst>
                <a:ext uri="{FF2B5EF4-FFF2-40B4-BE49-F238E27FC236}">
                  <a16:creationId xmlns:a16="http://schemas.microsoft.com/office/drawing/2014/main" id="{A80B1EB8-D6AC-D949-68AB-7929C6ADA2DD}"/>
                </a:ext>
              </a:extLst>
            </p:cNvPr>
            <p:cNvSpPr/>
            <p:nvPr/>
          </p:nvSpPr>
          <p:spPr>
            <a:xfrm>
              <a:off x="4198620" y="157480"/>
              <a:ext cx="3794760" cy="6441440"/>
            </a:xfrm>
            <a:prstGeom prst="rect">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3073AFC-CC1A-D784-018F-53A56A419FB1}"/>
                </a:ext>
              </a:extLst>
            </p:cNvPr>
            <p:cNvSpPr txBox="1"/>
            <p:nvPr/>
          </p:nvSpPr>
          <p:spPr>
            <a:xfrm>
              <a:off x="4963160" y="1503680"/>
              <a:ext cx="2265680" cy="861774"/>
            </a:xfrm>
            <a:prstGeom prst="rect">
              <a:avLst/>
            </a:prstGeom>
            <a:noFill/>
          </p:spPr>
          <p:txBody>
            <a:bodyPr wrap="square" rtlCol="0">
              <a:spAutoFit/>
            </a:bodyPr>
            <a:lstStyle/>
            <a:p>
              <a:r>
                <a:rPr lang="en-IN" sz="2500" dirty="0">
                  <a:solidFill>
                    <a:schemeClr val="bg1"/>
                  </a:solidFill>
                </a:rPr>
                <a:t>RANK OF THE INSTITUTION:</a:t>
              </a:r>
            </a:p>
          </p:txBody>
        </p:sp>
        <p:sp>
          <p:nvSpPr>
            <p:cNvPr id="11" name="Cloud 10">
              <a:extLst>
                <a:ext uri="{FF2B5EF4-FFF2-40B4-BE49-F238E27FC236}">
                  <a16:creationId xmlns:a16="http://schemas.microsoft.com/office/drawing/2014/main" id="{27181209-17EC-1FE5-7A76-4530B1ACEE8F}"/>
                </a:ext>
              </a:extLst>
            </p:cNvPr>
            <p:cNvSpPr/>
            <p:nvPr/>
          </p:nvSpPr>
          <p:spPr>
            <a:xfrm rot="11313998">
              <a:off x="4983479" y="3482795"/>
              <a:ext cx="2225040" cy="16865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12835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B07832D-B1F1-A98A-C85D-6A32A8C6B8D9}"/>
              </a:ext>
            </a:extLst>
          </p:cNvPr>
          <p:cNvSpPr txBox="1"/>
          <p:nvPr/>
        </p:nvSpPr>
        <p:spPr>
          <a:xfrm>
            <a:off x="1371600" y="2876193"/>
            <a:ext cx="1330960" cy="861774"/>
          </a:xfrm>
          <a:prstGeom prst="rect">
            <a:avLst/>
          </a:prstGeom>
          <a:noFill/>
        </p:spPr>
        <p:txBody>
          <a:bodyPr wrap="square" rtlCol="0">
            <a:spAutoFit/>
          </a:bodyPr>
          <a:lstStyle/>
          <a:p>
            <a:r>
              <a:rPr lang="en-IN" sz="2800" dirty="0">
                <a:latin typeface="Arial Rounded MT Bold" panose="020F0704030504030204" pitchFamily="34" charset="0"/>
              </a:rPr>
              <a:t>HOME</a:t>
            </a:r>
          </a:p>
          <a:p>
            <a:pPr algn="ctr"/>
            <a:r>
              <a:rPr lang="en-IN" sz="2200" i="1" dirty="0"/>
              <a:t>Page:</a:t>
            </a:r>
          </a:p>
        </p:txBody>
      </p:sp>
      <p:grpSp>
        <p:nvGrpSpPr>
          <p:cNvPr id="17" name="Group 16">
            <a:extLst>
              <a:ext uri="{FF2B5EF4-FFF2-40B4-BE49-F238E27FC236}">
                <a16:creationId xmlns:a16="http://schemas.microsoft.com/office/drawing/2014/main" id="{B86A4BE7-8D04-0773-6E7E-CA726758492C}"/>
              </a:ext>
            </a:extLst>
          </p:cNvPr>
          <p:cNvGrpSpPr/>
          <p:nvPr/>
        </p:nvGrpSpPr>
        <p:grpSpPr>
          <a:xfrm>
            <a:off x="4050248" y="120132"/>
            <a:ext cx="4156747" cy="6441440"/>
            <a:chOff x="4050248" y="120132"/>
            <a:chExt cx="4156747" cy="6441440"/>
          </a:xfrm>
        </p:grpSpPr>
        <p:grpSp>
          <p:nvGrpSpPr>
            <p:cNvPr id="14" name="Group 13">
              <a:extLst>
                <a:ext uri="{FF2B5EF4-FFF2-40B4-BE49-F238E27FC236}">
                  <a16:creationId xmlns:a16="http://schemas.microsoft.com/office/drawing/2014/main" id="{87B0FEF1-8B22-7116-705C-D64FFC194ECA}"/>
                </a:ext>
              </a:extLst>
            </p:cNvPr>
            <p:cNvGrpSpPr/>
            <p:nvPr/>
          </p:nvGrpSpPr>
          <p:grpSpPr>
            <a:xfrm>
              <a:off x="4412235" y="120132"/>
              <a:ext cx="3794760" cy="6441440"/>
              <a:chOff x="4329612" y="116839"/>
              <a:chExt cx="3794760" cy="6441440"/>
            </a:xfrm>
          </p:grpSpPr>
          <p:sp>
            <p:nvSpPr>
              <p:cNvPr id="3" name="Rectangle 2">
                <a:extLst>
                  <a:ext uri="{FF2B5EF4-FFF2-40B4-BE49-F238E27FC236}">
                    <a16:creationId xmlns:a16="http://schemas.microsoft.com/office/drawing/2014/main" id="{BC31AD7B-8ADB-F007-09D2-7A893AD3D161}"/>
                  </a:ext>
                </a:extLst>
              </p:cNvPr>
              <p:cNvSpPr/>
              <p:nvPr/>
            </p:nvSpPr>
            <p:spPr>
              <a:xfrm>
                <a:off x="4329612" y="116839"/>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073B64A-777C-C8C9-C24B-FF960A2D02CA}"/>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5" name="TextBox 4">
                <a:extLst>
                  <a:ext uri="{FF2B5EF4-FFF2-40B4-BE49-F238E27FC236}">
                    <a16:creationId xmlns:a16="http://schemas.microsoft.com/office/drawing/2014/main" id="{BC8D936E-16EC-4FD8-E2B0-0279DD804DB0}"/>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sp>
            <p:nvSpPr>
              <p:cNvPr id="12" name="TextBox 11">
                <a:extLst>
                  <a:ext uri="{FF2B5EF4-FFF2-40B4-BE49-F238E27FC236}">
                    <a16:creationId xmlns:a16="http://schemas.microsoft.com/office/drawing/2014/main" id="{75A954B7-615C-2835-240E-B74BF48A3CA6}"/>
                  </a:ext>
                </a:extLst>
              </p:cNvPr>
              <p:cNvSpPr txBox="1"/>
              <p:nvPr/>
            </p:nvSpPr>
            <p:spPr>
              <a:xfrm>
                <a:off x="6571597" y="1068915"/>
                <a:ext cx="1107440" cy="276999"/>
              </a:xfrm>
              <a:prstGeom prst="rect">
                <a:avLst/>
              </a:prstGeom>
              <a:noFill/>
            </p:spPr>
            <p:txBody>
              <a:bodyPr wrap="square" rtlCol="0">
                <a:spAutoFit/>
              </a:bodyPr>
              <a:lstStyle/>
              <a:p>
                <a:r>
                  <a:rPr lang="en-IN" sz="1200" dirty="0">
                    <a:highlight>
                      <a:srgbClr val="9900FF"/>
                    </a:highlight>
                  </a:rPr>
                  <a:t>About us</a:t>
                </a:r>
              </a:p>
            </p:txBody>
          </p:sp>
          <p:sp>
            <p:nvSpPr>
              <p:cNvPr id="15" name="TextBox 14">
                <a:extLst>
                  <a:ext uri="{FF2B5EF4-FFF2-40B4-BE49-F238E27FC236}">
                    <a16:creationId xmlns:a16="http://schemas.microsoft.com/office/drawing/2014/main" id="{1067582E-56D1-377A-1FB6-E68AC6690F0B}"/>
                  </a:ext>
                </a:extLst>
              </p:cNvPr>
              <p:cNvSpPr txBox="1"/>
              <p:nvPr/>
            </p:nvSpPr>
            <p:spPr>
              <a:xfrm>
                <a:off x="4496417" y="1941937"/>
                <a:ext cx="2352040" cy="1600438"/>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Why should you calculate your mental wellness?</a:t>
                </a:r>
              </a:p>
              <a:p>
                <a:r>
                  <a:rPr lang="en-IN" sz="1400" dirty="0">
                    <a:solidFill>
                      <a:schemeClr val="bg1"/>
                    </a:solidFill>
                    <a:latin typeface="Bahnschrift SemiBold" panose="020B0502040204020203" pitchFamily="34" charset="0"/>
                  </a:rPr>
                  <a:t>          _____________________</a:t>
                </a:r>
              </a:p>
              <a:p>
                <a:r>
                  <a:rPr lang="en-IN" sz="1400" dirty="0">
                    <a:solidFill>
                      <a:schemeClr val="bg1"/>
                    </a:solidFill>
                    <a:latin typeface="Bahnschrift SemiBold" panose="020B0502040204020203" pitchFamily="34" charset="0"/>
                  </a:rPr>
                  <a:t>___________________________________________________________________________________________________</a:t>
                </a:r>
              </a:p>
            </p:txBody>
          </p:sp>
          <p:sp>
            <p:nvSpPr>
              <p:cNvPr id="19" name="TextBox 18">
                <a:extLst>
                  <a:ext uri="{FF2B5EF4-FFF2-40B4-BE49-F238E27FC236}">
                    <a16:creationId xmlns:a16="http://schemas.microsoft.com/office/drawing/2014/main" id="{FF56B1CF-7755-4585-2E18-463F193CBD0A}"/>
                  </a:ext>
                </a:extLst>
              </p:cNvPr>
              <p:cNvSpPr txBox="1"/>
              <p:nvPr/>
            </p:nvSpPr>
            <p:spPr>
              <a:xfrm>
                <a:off x="4717397" y="3550519"/>
                <a:ext cx="2961640" cy="323165"/>
              </a:xfrm>
              <a:prstGeom prst="rect">
                <a:avLst/>
              </a:prstGeom>
              <a:noFill/>
            </p:spPr>
            <p:txBody>
              <a:bodyPr wrap="square" rtlCol="0">
                <a:spAutoFit/>
              </a:bodyPr>
              <a:lstStyle/>
              <a:p>
                <a:r>
                  <a:rPr lang="en-IN" sz="1500" dirty="0">
                    <a:solidFill>
                      <a:schemeClr val="bg1"/>
                    </a:solidFill>
                    <a:latin typeface="Arial Rounded MT Bold" panose="020F0704030504030204" pitchFamily="34" charset="0"/>
                  </a:rPr>
                  <a:t>Are you new to the website?</a:t>
                </a:r>
              </a:p>
            </p:txBody>
          </p:sp>
          <p:sp>
            <p:nvSpPr>
              <p:cNvPr id="7" name="TextBox 6">
                <a:extLst>
                  <a:ext uri="{FF2B5EF4-FFF2-40B4-BE49-F238E27FC236}">
                    <a16:creationId xmlns:a16="http://schemas.microsoft.com/office/drawing/2014/main" id="{FA1C5249-EC8C-8C16-210C-F084A78BA184}"/>
                  </a:ext>
                </a:extLst>
              </p:cNvPr>
              <p:cNvSpPr txBox="1"/>
              <p:nvPr/>
            </p:nvSpPr>
            <p:spPr>
              <a:xfrm>
                <a:off x="5507337" y="3954340"/>
                <a:ext cx="1158240" cy="369332"/>
              </a:xfrm>
              <a:prstGeom prst="rect">
                <a:avLst/>
              </a:prstGeom>
              <a:noFill/>
            </p:spPr>
            <p:txBody>
              <a:bodyPr wrap="square" rtlCol="0">
                <a:spAutoFit/>
              </a:bodyPr>
              <a:lstStyle/>
              <a:p>
                <a:r>
                  <a:rPr lang="en-IN" dirty="0">
                    <a:highlight>
                      <a:srgbClr val="9900FF"/>
                    </a:highlight>
                  </a:rPr>
                  <a:t>SIGN UP</a:t>
                </a:r>
              </a:p>
            </p:txBody>
          </p:sp>
          <p:sp>
            <p:nvSpPr>
              <p:cNvPr id="8" name="TextBox 7">
                <a:extLst>
                  <a:ext uri="{FF2B5EF4-FFF2-40B4-BE49-F238E27FC236}">
                    <a16:creationId xmlns:a16="http://schemas.microsoft.com/office/drawing/2014/main" id="{D9F2DA2D-75B3-96BF-538B-CC16F49BC66F}"/>
                  </a:ext>
                </a:extLst>
              </p:cNvPr>
              <p:cNvSpPr txBox="1"/>
              <p:nvPr/>
            </p:nvSpPr>
            <p:spPr>
              <a:xfrm>
                <a:off x="5995017" y="4404328"/>
                <a:ext cx="406400" cy="323165"/>
              </a:xfrm>
              <a:prstGeom prst="rect">
                <a:avLst/>
              </a:prstGeom>
              <a:noFill/>
            </p:spPr>
            <p:txBody>
              <a:bodyPr wrap="square" rtlCol="0">
                <a:spAutoFit/>
              </a:bodyPr>
              <a:lstStyle/>
              <a:p>
                <a:r>
                  <a:rPr lang="en-IN" sz="1500" dirty="0">
                    <a:solidFill>
                      <a:schemeClr val="bg1"/>
                    </a:solidFill>
                    <a:latin typeface="Arial Rounded MT Bold" panose="020F0704030504030204" pitchFamily="34" charset="0"/>
                  </a:rPr>
                  <a:t>or</a:t>
                </a:r>
              </a:p>
            </p:txBody>
          </p:sp>
          <p:sp>
            <p:nvSpPr>
              <p:cNvPr id="9" name="TextBox 8">
                <a:extLst>
                  <a:ext uri="{FF2B5EF4-FFF2-40B4-BE49-F238E27FC236}">
                    <a16:creationId xmlns:a16="http://schemas.microsoft.com/office/drawing/2014/main" id="{6D908109-A804-24F9-4AE5-D3E2F78A0C4F}"/>
                  </a:ext>
                </a:extLst>
              </p:cNvPr>
              <p:cNvSpPr txBox="1"/>
              <p:nvPr/>
            </p:nvSpPr>
            <p:spPr>
              <a:xfrm>
                <a:off x="5375257" y="4791247"/>
                <a:ext cx="1645920" cy="335280"/>
              </a:xfrm>
              <a:prstGeom prst="rect">
                <a:avLst/>
              </a:prstGeom>
              <a:noFill/>
            </p:spPr>
            <p:txBody>
              <a:bodyPr wrap="square" rtlCol="0">
                <a:spAutoFit/>
              </a:bodyPr>
              <a:lstStyle/>
              <a:p>
                <a:r>
                  <a:rPr lang="en-IN" sz="1500" dirty="0">
                    <a:solidFill>
                      <a:schemeClr val="bg1"/>
                    </a:solidFill>
                    <a:latin typeface="Arial Rounded MT Bold" panose="020F0704030504030204" pitchFamily="34" charset="0"/>
                  </a:rPr>
                  <a:t>Already a user?</a:t>
                </a:r>
              </a:p>
            </p:txBody>
          </p:sp>
          <p:sp>
            <p:nvSpPr>
              <p:cNvPr id="10" name="TextBox 9">
                <a:extLst>
                  <a:ext uri="{FF2B5EF4-FFF2-40B4-BE49-F238E27FC236}">
                    <a16:creationId xmlns:a16="http://schemas.microsoft.com/office/drawing/2014/main" id="{2D326B25-8E18-8E11-D802-0192688F6410}"/>
                  </a:ext>
                </a:extLst>
              </p:cNvPr>
              <p:cNvSpPr txBox="1"/>
              <p:nvPr/>
            </p:nvSpPr>
            <p:spPr>
              <a:xfrm>
                <a:off x="5573377" y="5224770"/>
                <a:ext cx="1026160" cy="369332"/>
              </a:xfrm>
              <a:prstGeom prst="rect">
                <a:avLst/>
              </a:prstGeom>
              <a:noFill/>
            </p:spPr>
            <p:txBody>
              <a:bodyPr wrap="square" rtlCol="0">
                <a:spAutoFit/>
              </a:bodyPr>
              <a:lstStyle/>
              <a:p>
                <a:r>
                  <a:rPr lang="en-IN" dirty="0">
                    <a:highlight>
                      <a:srgbClr val="9900FF"/>
                    </a:highlight>
                  </a:rPr>
                  <a:t>LOG IN</a:t>
                </a:r>
              </a:p>
            </p:txBody>
          </p:sp>
          <p:sp>
            <p:nvSpPr>
              <p:cNvPr id="11" name="TextBox 10">
                <a:extLst>
                  <a:ext uri="{FF2B5EF4-FFF2-40B4-BE49-F238E27FC236}">
                    <a16:creationId xmlns:a16="http://schemas.microsoft.com/office/drawing/2014/main" id="{39A2BDE2-CFD0-6B90-2BEA-66FDFC43B868}"/>
                  </a:ext>
                </a:extLst>
              </p:cNvPr>
              <p:cNvSpPr txBox="1"/>
              <p:nvPr/>
            </p:nvSpPr>
            <p:spPr>
              <a:xfrm>
                <a:off x="5751176" y="1077308"/>
                <a:ext cx="986393" cy="276999"/>
              </a:xfrm>
              <a:prstGeom prst="rect">
                <a:avLst/>
              </a:prstGeom>
              <a:noFill/>
            </p:spPr>
            <p:txBody>
              <a:bodyPr wrap="square" rtlCol="0">
                <a:spAutoFit/>
              </a:bodyPr>
              <a:lstStyle/>
              <a:p>
                <a:r>
                  <a:rPr lang="en-IN" sz="1200" dirty="0">
                    <a:highlight>
                      <a:srgbClr val="9900FF"/>
                    </a:highlight>
                  </a:rPr>
                  <a:t>Contact us</a:t>
                </a:r>
              </a:p>
            </p:txBody>
          </p:sp>
          <p:sp>
            <p:nvSpPr>
              <p:cNvPr id="13" name="TextBox 12">
                <a:extLst>
                  <a:ext uri="{FF2B5EF4-FFF2-40B4-BE49-F238E27FC236}">
                    <a16:creationId xmlns:a16="http://schemas.microsoft.com/office/drawing/2014/main" id="{5A6C4AA5-4036-15B8-B40E-ED7D4F4344CE}"/>
                  </a:ext>
                </a:extLst>
              </p:cNvPr>
              <p:cNvSpPr txBox="1"/>
              <p:nvPr/>
            </p:nvSpPr>
            <p:spPr>
              <a:xfrm>
                <a:off x="7276886" y="1077308"/>
                <a:ext cx="581658" cy="276999"/>
              </a:xfrm>
              <a:prstGeom prst="rect">
                <a:avLst/>
              </a:prstGeom>
              <a:noFill/>
            </p:spPr>
            <p:txBody>
              <a:bodyPr wrap="square" rtlCol="0">
                <a:spAutoFit/>
              </a:bodyPr>
              <a:lstStyle/>
              <a:p>
                <a:r>
                  <a:rPr lang="en-IN" sz="1200" dirty="0">
                    <a:highlight>
                      <a:srgbClr val="9900FF"/>
                    </a:highlight>
                  </a:rPr>
                  <a:t>Help</a:t>
                </a:r>
              </a:p>
            </p:txBody>
          </p:sp>
        </p:grpSp>
        <p:pic>
          <p:nvPicPr>
            <p:cNvPr id="2" name="Picture 1">
              <a:extLst>
                <a:ext uri="{FF2B5EF4-FFF2-40B4-BE49-F238E27FC236}">
                  <a16:creationId xmlns:a16="http://schemas.microsoft.com/office/drawing/2014/main" id="{81393233-75B7-E990-6373-7BBCE867F6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4050248" y="296428"/>
              <a:ext cx="1832139" cy="1221120"/>
            </a:xfrm>
            <a:prstGeom prst="rect">
              <a:avLst/>
            </a:prstGeom>
          </p:spPr>
        </p:pic>
      </p:grpSp>
    </p:spTree>
    <p:extLst>
      <p:ext uri="{BB962C8B-B14F-4D97-AF65-F5344CB8AC3E}">
        <p14:creationId xmlns:p14="http://schemas.microsoft.com/office/powerpoint/2010/main" val="2752947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92019-B2DF-F9C1-4182-0EEF122C1F84}"/>
              </a:ext>
            </a:extLst>
          </p:cNvPr>
          <p:cNvSpPr txBox="1"/>
          <p:nvPr/>
        </p:nvSpPr>
        <p:spPr>
          <a:xfrm>
            <a:off x="416560" y="2998113"/>
            <a:ext cx="2956560" cy="861774"/>
          </a:xfrm>
          <a:prstGeom prst="rect">
            <a:avLst/>
          </a:prstGeom>
          <a:noFill/>
        </p:spPr>
        <p:txBody>
          <a:bodyPr wrap="square" rtlCol="0">
            <a:spAutoFit/>
          </a:bodyPr>
          <a:lstStyle/>
          <a:p>
            <a:pPr algn="ctr"/>
            <a:r>
              <a:rPr lang="en-IN" sz="2800" dirty="0">
                <a:latin typeface="Arial Rounded MT Bold" panose="020F0704030504030204" pitchFamily="34" charset="0"/>
              </a:rPr>
              <a:t>LOG IN</a:t>
            </a:r>
          </a:p>
          <a:p>
            <a:pPr algn="ctr"/>
            <a:r>
              <a:rPr lang="en-IN" sz="2200" i="1" dirty="0"/>
              <a:t>Page(For Accreditor):</a:t>
            </a:r>
          </a:p>
        </p:txBody>
      </p:sp>
      <p:grpSp>
        <p:nvGrpSpPr>
          <p:cNvPr id="16" name="Group 15">
            <a:extLst>
              <a:ext uri="{FF2B5EF4-FFF2-40B4-BE49-F238E27FC236}">
                <a16:creationId xmlns:a16="http://schemas.microsoft.com/office/drawing/2014/main" id="{E7330AF5-B2DC-D48E-AB98-EF2EF3ED601C}"/>
              </a:ext>
            </a:extLst>
          </p:cNvPr>
          <p:cNvGrpSpPr/>
          <p:nvPr/>
        </p:nvGrpSpPr>
        <p:grpSpPr>
          <a:xfrm>
            <a:off x="5212081" y="208280"/>
            <a:ext cx="4033084" cy="6441440"/>
            <a:chOff x="5212081" y="103242"/>
            <a:chExt cx="4033084" cy="6441440"/>
          </a:xfrm>
        </p:grpSpPr>
        <p:sp>
          <p:nvSpPr>
            <p:cNvPr id="4" name="Rectangle 3">
              <a:extLst>
                <a:ext uri="{FF2B5EF4-FFF2-40B4-BE49-F238E27FC236}">
                  <a16:creationId xmlns:a16="http://schemas.microsoft.com/office/drawing/2014/main" id="{F5F9D38F-25A7-B6B5-02A4-5F4AE65FD1D2}"/>
                </a:ext>
              </a:extLst>
            </p:cNvPr>
            <p:cNvSpPr/>
            <p:nvPr/>
          </p:nvSpPr>
          <p:spPr>
            <a:xfrm>
              <a:off x="5403174" y="103242"/>
              <a:ext cx="3824073"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BB39BCF1-21D3-D8DE-2221-29F90E8231A0}"/>
                </a:ext>
              </a:extLst>
            </p:cNvPr>
            <p:cNvGrpSpPr/>
            <p:nvPr/>
          </p:nvGrpSpPr>
          <p:grpSpPr>
            <a:xfrm>
              <a:off x="6135226" y="2264767"/>
              <a:ext cx="2313897" cy="3190240"/>
              <a:chOff x="6158261" y="1854550"/>
              <a:chExt cx="2313897" cy="3190240"/>
            </a:xfrm>
          </p:grpSpPr>
          <p:sp>
            <p:nvSpPr>
              <p:cNvPr id="5" name="TextBox 4">
                <a:extLst>
                  <a:ext uri="{FF2B5EF4-FFF2-40B4-BE49-F238E27FC236}">
                    <a16:creationId xmlns:a16="http://schemas.microsoft.com/office/drawing/2014/main" id="{17B19867-7946-DDD3-238B-79924BA82627}"/>
                  </a:ext>
                </a:extLst>
              </p:cNvPr>
              <p:cNvSpPr txBox="1"/>
              <p:nvPr/>
            </p:nvSpPr>
            <p:spPr>
              <a:xfrm>
                <a:off x="6158261" y="1854550"/>
                <a:ext cx="2313897" cy="3190240"/>
              </a:xfrm>
              <a:prstGeom prst="rect">
                <a:avLst/>
              </a:prstGeom>
              <a:solidFill>
                <a:srgbClr val="CC66FF"/>
              </a:solidFill>
              <a:ln>
                <a:solidFill>
                  <a:srgbClr val="9900FF"/>
                </a:solidFill>
              </a:ln>
            </p:spPr>
            <p:txBody>
              <a:bodyPr wrap="square" rtlCol="0">
                <a:spAutoFit/>
              </a:bodyPr>
              <a:lstStyle/>
              <a:p>
                <a:endParaRPr lang="en-IN" dirty="0"/>
              </a:p>
            </p:txBody>
          </p:sp>
          <p:sp>
            <p:nvSpPr>
              <p:cNvPr id="6" name="TextBox 5">
                <a:extLst>
                  <a:ext uri="{FF2B5EF4-FFF2-40B4-BE49-F238E27FC236}">
                    <a16:creationId xmlns:a16="http://schemas.microsoft.com/office/drawing/2014/main" id="{CE0258ED-3DBA-A8A9-FF75-59A29FB97584}"/>
                  </a:ext>
                </a:extLst>
              </p:cNvPr>
              <p:cNvSpPr txBox="1"/>
              <p:nvPr/>
            </p:nvSpPr>
            <p:spPr>
              <a:xfrm>
                <a:off x="6291362" y="2160642"/>
                <a:ext cx="1576726" cy="369332"/>
              </a:xfrm>
              <a:prstGeom prst="rect">
                <a:avLst/>
              </a:prstGeom>
              <a:noFill/>
            </p:spPr>
            <p:txBody>
              <a:bodyPr wrap="square" rtlCol="0">
                <a:spAutoFit/>
              </a:bodyPr>
              <a:lstStyle/>
              <a:p>
                <a:r>
                  <a:rPr lang="en-IN" dirty="0">
                    <a:solidFill>
                      <a:schemeClr val="bg1"/>
                    </a:solidFill>
                  </a:rPr>
                  <a:t>USERNAME</a:t>
                </a:r>
              </a:p>
            </p:txBody>
          </p:sp>
          <p:sp>
            <p:nvSpPr>
              <p:cNvPr id="7" name="Rectangle: Rounded Corners 6">
                <a:extLst>
                  <a:ext uri="{FF2B5EF4-FFF2-40B4-BE49-F238E27FC236}">
                    <a16:creationId xmlns:a16="http://schemas.microsoft.com/office/drawing/2014/main" id="{8812D16D-5485-9AA6-B951-A5E5C4304409}"/>
                  </a:ext>
                </a:extLst>
              </p:cNvPr>
              <p:cNvSpPr/>
              <p:nvPr/>
            </p:nvSpPr>
            <p:spPr>
              <a:xfrm>
                <a:off x="6322078" y="2829416"/>
                <a:ext cx="1986265"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5ECEC9A-3113-311C-73F0-C2D5C812CE84}"/>
                  </a:ext>
                </a:extLst>
              </p:cNvPr>
              <p:cNvSpPr/>
              <p:nvPr/>
            </p:nvSpPr>
            <p:spPr>
              <a:xfrm>
                <a:off x="6322078" y="4224631"/>
                <a:ext cx="1986265"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D19A404-C0EA-01E5-04EA-664D74A56EA7}"/>
                  </a:ext>
                </a:extLst>
              </p:cNvPr>
              <p:cNvSpPr txBox="1"/>
              <p:nvPr/>
            </p:nvSpPr>
            <p:spPr>
              <a:xfrm>
                <a:off x="6291362" y="3511368"/>
                <a:ext cx="1515295" cy="369332"/>
              </a:xfrm>
              <a:prstGeom prst="rect">
                <a:avLst/>
              </a:prstGeom>
              <a:noFill/>
            </p:spPr>
            <p:txBody>
              <a:bodyPr wrap="square" rtlCol="0">
                <a:spAutoFit/>
              </a:bodyPr>
              <a:lstStyle/>
              <a:p>
                <a:r>
                  <a:rPr lang="en-IN" dirty="0">
                    <a:solidFill>
                      <a:schemeClr val="bg1"/>
                    </a:solidFill>
                  </a:rPr>
                  <a:t>PASSWORD</a:t>
                </a:r>
              </a:p>
            </p:txBody>
          </p:sp>
        </p:grpSp>
        <p:grpSp>
          <p:nvGrpSpPr>
            <p:cNvPr id="10" name="Group 9">
              <a:extLst>
                <a:ext uri="{FF2B5EF4-FFF2-40B4-BE49-F238E27FC236}">
                  <a16:creationId xmlns:a16="http://schemas.microsoft.com/office/drawing/2014/main" id="{2B7E0070-2EB5-7E3D-9694-EFD222B2A9E9}"/>
                </a:ext>
              </a:extLst>
            </p:cNvPr>
            <p:cNvGrpSpPr/>
            <p:nvPr/>
          </p:nvGrpSpPr>
          <p:grpSpPr>
            <a:xfrm>
              <a:off x="5212081" y="313318"/>
              <a:ext cx="4033084" cy="1221120"/>
              <a:chOff x="3999448" y="239472"/>
              <a:chExt cx="4002169" cy="1221120"/>
            </a:xfrm>
          </p:grpSpPr>
          <p:pic>
            <p:nvPicPr>
              <p:cNvPr id="11" name="Picture 10">
                <a:extLst>
                  <a:ext uri="{FF2B5EF4-FFF2-40B4-BE49-F238E27FC236}">
                    <a16:creationId xmlns:a16="http://schemas.microsoft.com/office/drawing/2014/main" id="{0B64C59D-E68D-B69B-34ED-D4917BEB27F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12" name="TextBox 11">
                <a:extLst>
                  <a:ext uri="{FF2B5EF4-FFF2-40B4-BE49-F238E27FC236}">
                    <a16:creationId xmlns:a16="http://schemas.microsoft.com/office/drawing/2014/main" id="{351B8963-533D-BC11-B8E9-203AEAB463F3}"/>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13" name="TextBox 12">
                <a:extLst>
                  <a:ext uri="{FF2B5EF4-FFF2-40B4-BE49-F238E27FC236}">
                    <a16:creationId xmlns:a16="http://schemas.microsoft.com/office/drawing/2014/main" id="{B157EF03-3894-52BC-9CF5-5CA8DCC96C65}"/>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grpSp>
    </p:spTree>
    <p:extLst>
      <p:ext uri="{BB962C8B-B14F-4D97-AF65-F5344CB8AC3E}">
        <p14:creationId xmlns:p14="http://schemas.microsoft.com/office/powerpoint/2010/main" val="3541975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3E56D-FBF6-8303-64B2-D05B177EA030}"/>
              </a:ext>
            </a:extLst>
          </p:cNvPr>
          <p:cNvSpPr txBox="1"/>
          <p:nvPr/>
        </p:nvSpPr>
        <p:spPr>
          <a:xfrm>
            <a:off x="416560" y="2998113"/>
            <a:ext cx="2946400" cy="861774"/>
          </a:xfrm>
          <a:prstGeom prst="rect">
            <a:avLst/>
          </a:prstGeom>
          <a:noFill/>
        </p:spPr>
        <p:txBody>
          <a:bodyPr wrap="square" rtlCol="0">
            <a:spAutoFit/>
          </a:bodyPr>
          <a:lstStyle/>
          <a:p>
            <a:pPr algn="ctr"/>
            <a:r>
              <a:rPr lang="en-IN" sz="2800" dirty="0">
                <a:latin typeface="Arial Rounded MT Bold" panose="020F0704030504030204" pitchFamily="34" charset="0"/>
              </a:rPr>
              <a:t>ACCREDITOR’S</a:t>
            </a:r>
          </a:p>
          <a:p>
            <a:pPr algn="ctr"/>
            <a:r>
              <a:rPr lang="en-IN" sz="2200" i="1" dirty="0"/>
              <a:t>Page:</a:t>
            </a:r>
          </a:p>
        </p:txBody>
      </p:sp>
      <p:grpSp>
        <p:nvGrpSpPr>
          <p:cNvPr id="25" name="Group 24">
            <a:extLst>
              <a:ext uri="{FF2B5EF4-FFF2-40B4-BE49-F238E27FC236}">
                <a16:creationId xmlns:a16="http://schemas.microsoft.com/office/drawing/2014/main" id="{2A9A8D22-3190-9106-C4E7-261D87991499}"/>
              </a:ext>
            </a:extLst>
          </p:cNvPr>
          <p:cNvGrpSpPr/>
          <p:nvPr/>
        </p:nvGrpSpPr>
        <p:grpSpPr>
          <a:xfrm>
            <a:off x="5171441" y="208280"/>
            <a:ext cx="4070896" cy="6441440"/>
            <a:chOff x="5212081" y="208280"/>
            <a:chExt cx="4070896" cy="6441440"/>
          </a:xfrm>
        </p:grpSpPr>
        <p:sp>
          <p:nvSpPr>
            <p:cNvPr id="4" name="Rectangle 3">
              <a:extLst>
                <a:ext uri="{FF2B5EF4-FFF2-40B4-BE49-F238E27FC236}">
                  <a16:creationId xmlns:a16="http://schemas.microsoft.com/office/drawing/2014/main" id="{062FD2BE-478F-ADC0-25F9-E73AAE2E341F}"/>
                </a:ext>
              </a:extLst>
            </p:cNvPr>
            <p:cNvSpPr/>
            <p:nvPr/>
          </p:nvSpPr>
          <p:spPr>
            <a:xfrm>
              <a:off x="5458904" y="208280"/>
              <a:ext cx="3824073"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84282E94-8D22-1D67-F381-E0F5C103EC8B}"/>
                </a:ext>
              </a:extLst>
            </p:cNvPr>
            <p:cNvGrpSpPr/>
            <p:nvPr/>
          </p:nvGrpSpPr>
          <p:grpSpPr>
            <a:xfrm>
              <a:off x="5212081" y="367556"/>
              <a:ext cx="4033084" cy="1221120"/>
              <a:chOff x="3999448" y="239472"/>
              <a:chExt cx="4002169" cy="1221120"/>
            </a:xfrm>
          </p:grpSpPr>
          <p:pic>
            <p:nvPicPr>
              <p:cNvPr id="7" name="Picture 6">
                <a:extLst>
                  <a:ext uri="{FF2B5EF4-FFF2-40B4-BE49-F238E27FC236}">
                    <a16:creationId xmlns:a16="http://schemas.microsoft.com/office/drawing/2014/main" id="{1E31D775-342C-1120-6B85-6EB6D2339E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3999448" y="239472"/>
                <a:ext cx="1832139" cy="1221120"/>
              </a:xfrm>
              <a:prstGeom prst="rect">
                <a:avLst/>
              </a:prstGeom>
            </p:spPr>
          </p:pic>
          <p:sp>
            <p:nvSpPr>
              <p:cNvPr id="8" name="TextBox 7">
                <a:extLst>
                  <a:ext uri="{FF2B5EF4-FFF2-40B4-BE49-F238E27FC236}">
                    <a16:creationId xmlns:a16="http://schemas.microsoft.com/office/drawing/2014/main" id="{04B5CE84-C722-6ECD-B6F1-8C1E29960683}"/>
                  </a:ext>
                </a:extLst>
              </p:cNvPr>
              <p:cNvSpPr txBox="1"/>
              <p:nvPr/>
            </p:nvSpPr>
            <p:spPr>
              <a:xfrm>
                <a:off x="5420977" y="299721"/>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9" name="TextBox 8">
                <a:extLst>
                  <a:ext uri="{FF2B5EF4-FFF2-40B4-BE49-F238E27FC236}">
                    <a16:creationId xmlns:a16="http://schemas.microsoft.com/office/drawing/2014/main" id="{2A3362EA-DA84-E16F-AF28-A34E5832EFD4}"/>
                  </a:ext>
                </a:extLst>
              </p:cNvPr>
              <p:cNvSpPr txBox="1"/>
              <p:nvPr/>
            </p:nvSpPr>
            <p:spPr>
              <a:xfrm>
                <a:off x="6086457" y="586121"/>
                <a:ext cx="1534160" cy="400110"/>
              </a:xfrm>
              <a:prstGeom prst="rect">
                <a:avLst/>
              </a:prstGeom>
              <a:noFill/>
            </p:spPr>
            <p:txBody>
              <a:bodyPr wrap="square" rtlCol="0">
                <a:spAutoFit/>
              </a:bodyPr>
              <a:lstStyle/>
              <a:p>
                <a:r>
                  <a:rPr lang="en-IN" sz="2000" i="1" dirty="0">
                    <a:solidFill>
                      <a:srgbClr val="9900FF"/>
                    </a:solidFill>
                  </a:rPr>
                  <a:t>Quotient</a:t>
                </a:r>
              </a:p>
            </p:txBody>
          </p:sp>
        </p:grpSp>
      </p:grpSp>
      <p:grpSp>
        <p:nvGrpSpPr>
          <p:cNvPr id="10" name="Group 9">
            <a:extLst>
              <a:ext uri="{FF2B5EF4-FFF2-40B4-BE49-F238E27FC236}">
                <a16:creationId xmlns:a16="http://schemas.microsoft.com/office/drawing/2014/main" id="{03D988D3-4146-F691-F2D1-3925634E878D}"/>
              </a:ext>
            </a:extLst>
          </p:cNvPr>
          <p:cNvGrpSpPr/>
          <p:nvPr/>
        </p:nvGrpSpPr>
        <p:grpSpPr>
          <a:xfrm>
            <a:off x="5633580" y="1823464"/>
            <a:ext cx="3495040" cy="4320331"/>
            <a:chOff x="5633580" y="1823464"/>
            <a:chExt cx="3495040" cy="4320331"/>
          </a:xfrm>
        </p:grpSpPr>
        <p:sp>
          <p:nvSpPr>
            <p:cNvPr id="21" name="Rectangle: Rounded Corners 20">
              <a:extLst>
                <a:ext uri="{FF2B5EF4-FFF2-40B4-BE49-F238E27FC236}">
                  <a16:creationId xmlns:a16="http://schemas.microsoft.com/office/drawing/2014/main" id="{F756FB8B-A700-DD5C-5AB6-8F8C9A10789C}"/>
                </a:ext>
              </a:extLst>
            </p:cNvPr>
            <p:cNvSpPr/>
            <p:nvPr/>
          </p:nvSpPr>
          <p:spPr>
            <a:xfrm>
              <a:off x="5633580" y="1823464"/>
              <a:ext cx="3495040" cy="21980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Select institution name</a:t>
              </a:r>
            </a:p>
          </p:txBody>
        </p:sp>
        <p:cxnSp>
          <p:nvCxnSpPr>
            <p:cNvPr id="23" name="Straight Connector 22">
              <a:extLst>
                <a:ext uri="{FF2B5EF4-FFF2-40B4-BE49-F238E27FC236}">
                  <a16:creationId xmlns:a16="http://schemas.microsoft.com/office/drawing/2014/main" id="{6BCA924E-4689-2595-3BBA-79D132365748}"/>
                </a:ext>
              </a:extLst>
            </p:cNvPr>
            <p:cNvCxnSpPr/>
            <p:nvPr/>
          </p:nvCxnSpPr>
          <p:spPr>
            <a:xfrm>
              <a:off x="8861222" y="1832237"/>
              <a:ext cx="0" cy="219804"/>
            </a:xfrm>
            <a:prstGeom prst="line">
              <a:avLst/>
            </a:prstGeom>
            <a:ln w="19050"/>
          </p:spPr>
          <p:style>
            <a:lnRef idx="1">
              <a:schemeClr val="dk1"/>
            </a:lnRef>
            <a:fillRef idx="0">
              <a:schemeClr val="dk1"/>
            </a:fillRef>
            <a:effectRef idx="0">
              <a:schemeClr val="dk1"/>
            </a:effectRef>
            <a:fontRef idx="minor">
              <a:schemeClr val="tx1"/>
            </a:fontRef>
          </p:style>
        </p:cxnSp>
        <p:sp>
          <p:nvSpPr>
            <p:cNvPr id="24" name="Isosceles Triangle 23">
              <a:extLst>
                <a:ext uri="{FF2B5EF4-FFF2-40B4-BE49-F238E27FC236}">
                  <a16:creationId xmlns:a16="http://schemas.microsoft.com/office/drawing/2014/main" id="{BD00BE5A-4477-A458-F0AB-00017A726A97}"/>
                </a:ext>
              </a:extLst>
            </p:cNvPr>
            <p:cNvSpPr/>
            <p:nvPr/>
          </p:nvSpPr>
          <p:spPr>
            <a:xfrm rot="10800000">
              <a:off x="8923407" y="1906579"/>
              <a:ext cx="142240" cy="7112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B2780E5-22E1-6AB2-27C1-EDD6E3022DEF}"/>
                </a:ext>
              </a:extLst>
            </p:cNvPr>
            <p:cNvSpPr/>
            <p:nvPr/>
          </p:nvSpPr>
          <p:spPr>
            <a:xfrm>
              <a:off x="5811520" y="2448560"/>
              <a:ext cx="3111883" cy="3695235"/>
            </a:xfrm>
            <a:prstGeom prst="rect">
              <a:avLst/>
            </a:prstGeom>
            <a:solidFill>
              <a:srgbClr val="CC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DE9D047E-D856-333A-63D9-24A85CECC6BD}"/>
                </a:ext>
              </a:extLst>
            </p:cNvPr>
            <p:cNvCxnSpPr/>
            <p:nvPr/>
          </p:nvCxnSpPr>
          <p:spPr>
            <a:xfrm>
              <a:off x="6380480" y="2457333"/>
              <a:ext cx="0" cy="3686462"/>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D03254E-C14B-643F-EC38-9ADEED1171C9}"/>
                </a:ext>
              </a:extLst>
            </p:cNvPr>
            <p:cNvCxnSpPr>
              <a:cxnSpLocks/>
            </p:cNvCxnSpPr>
            <p:nvPr/>
          </p:nvCxnSpPr>
          <p:spPr>
            <a:xfrm>
              <a:off x="5811520" y="2908979"/>
              <a:ext cx="31118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28ED1B1-53F0-BF58-A892-49DF1917706F}"/>
                </a:ext>
              </a:extLst>
            </p:cNvPr>
            <p:cNvCxnSpPr/>
            <p:nvPr/>
          </p:nvCxnSpPr>
          <p:spPr>
            <a:xfrm>
              <a:off x="8260080" y="2448560"/>
              <a:ext cx="0" cy="3686462"/>
            </a:xfrm>
            <a:prstGeom prst="line">
              <a:avLst/>
            </a:prstGeom>
            <a:ln w="12700"/>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A946185D-1104-A38A-60D4-D9A42565C9DA}"/>
                </a:ext>
              </a:extLst>
            </p:cNvPr>
            <p:cNvSpPr txBox="1"/>
            <p:nvPr/>
          </p:nvSpPr>
          <p:spPr>
            <a:xfrm>
              <a:off x="5842000" y="2538773"/>
              <a:ext cx="508000" cy="246221"/>
            </a:xfrm>
            <a:prstGeom prst="rect">
              <a:avLst/>
            </a:prstGeom>
            <a:noFill/>
          </p:spPr>
          <p:txBody>
            <a:bodyPr wrap="square" rtlCol="0">
              <a:spAutoFit/>
            </a:bodyPr>
            <a:lstStyle/>
            <a:p>
              <a:r>
                <a:rPr lang="en-IN" sz="1000" dirty="0">
                  <a:solidFill>
                    <a:schemeClr val="bg1"/>
                  </a:solidFill>
                </a:rPr>
                <a:t>Rank</a:t>
              </a:r>
            </a:p>
          </p:txBody>
        </p:sp>
        <p:sp>
          <p:nvSpPr>
            <p:cNvPr id="35" name="TextBox 34">
              <a:extLst>
                <a:ext uri="{FF2B5EF4-FFF2-40B4-BE49-F238E27FC236}">
                  <a16:creationId xmlns:a16="http://schemas.microsoft.com/office/drawing/2014/main" id="{CD64BC9B-4EA3-DBBC-B7F3-EB9DEF1992D1}"/>
                </a:ext>
              </a:extLst>
            </p:cNvPr>
            <p:cNvSpPr txBox="1"/>
            <p:nvPr/>
          </p:nvSpPr>
          <p:spPr>
            <a:xfrm>
              <a:off x="6724122" y="2538773"/>
              <a:ext cx="1202497" cy="246221"/>
            </a:xfrm>
            <a:prstGeom prst="rect">
              <a:avLst/>
            </a:prstGeom>
            <a:noFill/>
          </p:spPr>
          <p:txBody>
            <a:bodyPr wrap="square" rtlCol="0">
              <a:spAutoFit/>
            </a:bodyPr>
            <a:lstStyle/>
            <a:p>
              <a:r>
                <a:rPr lang="en-IN" sz="1000" dirty="0">
                  <a:solidFill>
                    <a:schemeClr val="bg1"/>
                  </a:solidFill>
                </a:rPr>
                <a:t>Institution Name</a:t>
              </a:r>
            </a:p>
          </p:txBody>
        </p:sp>
        <p:sp>
          <p:nvSpPr>
            <p:cNvPr id="36" name="TextBox 35">
              <a:extLst>
                <a:ext uri="{FF2B5EF4-FFF2-40B4-BE49-F238E27FC236}">
                  <a16:creationId xmlns:a16="http://schemas.microsoft.com/office/drawing/2014/main" id="{CBE96159-D0FF-D7EC-CC65-72F9EDF4BA92}"/>
                </a:ext>
              </a:extLst>
            </p:cNvPr>
            <p:cNvSpPr txBox="1"/>
            <p:nvPr/>
          </p:nvSpPr>
          <p:spPr>
            <a:xfrm>
              <a:off x="8320870" y="2555659"/>
              <a:ext cx="541743" cy="246221"/>
            </a:xfrm>
            <a:prstGeom prst="rect">
              <a:avLst/>
            </a:prstGeom>
            <a:noFill/>
          </p:spPr>
          <p:txBody>
            <a:bodyPr wrap="square" rtlCol="0">
              <a:spAutoFit/>
            </a:bodyPr>
            <a:lstStyle/>
            <a:p>
              <a:r>
                <a:rPr lang="en-IN" sz="1000" dirty="0">
                  <a:solidFill>
                    <a:schemeClr val="bg1"/>
                  </a:solidFill>
                </a:rPr>
                <a:t>MWQ</a:t>
              </a:r>
            </a:p>
          </p:txBody>
        </p:sp>
      </p:grpSp>
    </p:spTree>
    <p:extLst>
      <p:ext uri="{BB962C8B-B14F-4D97-AF65-F5344CB8AC3E}">
        <p14:creationId xmlns:p14="http://schemas.microsoft.com/office/powerpoint/2010/main" val="321462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60CE-7825-005E-2756-561FA7B97712}"/>
              </a:ext>
            </a:extLst>
          </p:cNvPr>
          <p:cNvSpPr txBox="1"/>
          <p:nvPr/>
        </p:nvSpPr>
        <p:spPr>
          <a:xfrm>
            <a:off x="233680" y="2845711"/>
            <a:ext cx="2494280" cy="1538883"/>
          </a:xfrm>
          <a:prstGeom prst="rect">
            <a:avLst/>
          </a:prstGeom>
          <a:noFill/>
        </p:spPr>
        <p:txBody>
          <a:bodyPr wrap="square" rtlCol="0">
            <a:spAutoFit/>
          </a:bodyPr>
          <a:lstStyle/>
          <a:p>
            <a:pPr algn="ctr"/>
            <a:r>
              <a:rPr lang="en-IN" sz="2800" dirty="0">
                <a:latin typeface="Arial Rounded MT Bold" panose="020F0704030504030204" pitchFamily="34" charset="0"/>
              </a:rPr>
              <a:t>SIGN UP </a:t>
            </a:r>
            <a:r>
              <a:rPr lang="en-IN" sz="2200" i="1" dirty="0"/>
              <a:t>Page(For </a:t>
            </a:r>
            <a:r>
              <a:rPr lang="en-IN" sz="2200" i="1" dirty="0" err="1"/>
              <a:t>Teachers,Parents,Students</a:t>
            </a:r>
            <a:r>
              <a:rPr lang="en-IN" sz="2200" i="1" dirty="0"/>
              <a:t>):</a:t>
            </a:r>
          </a:p>
        </p:txBody>
      </p:sp>
      <p:grpSp>
        <p:nvGrpSpPr>
          <p:cNvPr id="51" name="Group 50">
            <a:extLst>
              <a:ext uri="{FF2B5EF4-FFF2-40B4-BE49-F238E27FC236}">
                <a16:creationId xmlns:a16="http://schemas.microsoft.com/office/drawing/2014/main" id="{D184AFAD-59C6-1326-1831-099E9CE177D0}"/>
              </a:ext>
            </a:extLst>
          </p:cNvPr>
          <p:cNvGrpSpPr/>
          <p:nvPr/>
        </p:nvGrpSpPr>
        <p:grpSpPr>
          <a:xfrm>
            <a:off x="2619611" y="188895"/>
            <a:ext cx="9224409" cy="6480210"/>
            <a:chOff x="2619611" y="118710"/>
            <a:chExt cx="9224409" cy="6480210"/>
          </a:xfrm>
        </p:grpSpPr>
        <p:sp>
          <p:nvSpPr>
            <p:cNvPr id="5" name="Rectangle 4">
              <a:extLst>
                <a:ext uri="{FF2B5EF4-FFF2-40B4-BE49-F238E27FC236}">
                  <a16:creationId xmlns:a16="http://schemas.microsoft.com/office/drawing/2014/main" id="{B05FC5C4-6AE0-9854-E43C-E7C0DC4BE315}"/>
                </a:ext>
              </a:extLst>
            </p:cNvPr>
            <p:cNvSpPr/>
            <p:nvPr/>
          </p:nvSpPr>
          <p:spPr>
            <a:xfrm>
              <a:off x="8049260" y="11871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5ECAE7CF-0E15-B9BE-93E9-4AABD3928866}"/>
                </a:ext>
              </a:extLst>
            </p:cNvPr>
            <p:cNvSpPr/>
            <p:nvPr/>
          </p:nvSpPr>
          <p:spPr>
            <a:xfrm>
              <a:off x="28270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1401953F-EBAC-890C-2688-0EF620814716}"/>
                </a:ext>
              </a:extLst>
            </p:cNvPr>
            <p:cNvSpPr txBox="1"/>
            <p:nvPr/>
          </p:nvSpPr>
          <p:spPr>
            <a:xfrm>
              <a:off x="3808330" y="2451473"/>
              <a:ext cx="1832139" cy="1775914"/>
            </a:xfrm>
            <a:prstGeom prst="rect">
              <a:avLst/>
            </a:prstGeom>
            <a:noFill/>
          </p:spPr>
          <p:txBody>
            <a:bodyPr wrap="square" rtlCol="0">
              <a:spAutoFit/>
            </a:bodyPr>
            <a:lstStyle/>
            <a:p>
              <a:pPr algn="ctr"/>
              <a:r>
                <a:rPr lang="en-IN" sz="1800" dirty="0">
                  <a:solidFill>
                    <a:schemeClr val="bg1"/>
                  </a:solidFill>
                  <a:latin typeface="Bahnschrift SemiBold" panose="020B0502040204020203" pitchFamily="34" charset="0"/>
                </a:rPr>
                <a:t>Are you a</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Teacher</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Student</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Parent</a:t>
              </a:r>
            </a:p>
            <a:p>
              <a:pPr marL="285750" indent="-285750">
                <a:buFont typeface="Courier New" panose="02070309020205020404" pitchFamily="49" charset="0"/>
                <a:buChar char="o"/>
              </a:pPr>
              <a:r>
                <a:rPr lang="en-IN" dirty="0">
                  <a:solidFill>
                    <a:schemeClr val="bg1"/>
                  </a:solidFill>
                  <a:latin typeface="Bahnschrift SemiBold" panose="020B0502040204020203" pitchFamily="34" charset="0"/>
                </a:rPr>
                <a:t>Management</a:t>
              </a:r>
            </a:p>
            <a:p>
              <a:pPr marL="285750" indent="-285750">
                <a:buFont typeface="Courier New" panose="02070309020205020404" pitchFamily="49" charset="0"/>
                <a:buChar char="o"/>
              </a:pPr>
              <a:r>
                <a:rPr lang="en-IN" sz="1800" dirty="0">
                  <a:solidFill>
                    <a:schemeClr val="bg1"/>
                  </a:solidFill>
                  <a:latin typeface="Bahnschrift SemiBold" panose="020B0502040204020203" pitchFamily="34" charset="0"/>
                </a:rPr>
                <a:t>Accreditor</a:t>
              </a:r>
            </a:p>
          </p:txBody>
        </p:sp>
        <p:sp>
          <p:nvSpPr>
            <p:cNvPr id="7" name="TextBox 6">
              <a:extLst>
                <a:ext uri="{FF2B5EF4-FFF2-40B4-BE49-F238E27FC236}">
                  <a16:creationId xmlns:a16="http://schemas.microsoft.com/office/drawing/2014/main" id="{E32FBD8D-326E-67E3-8096-E78DC254CF85}"/>
                </a:ext>
              </a:extLst>
            </p:cNvPr>
            <p:cNvSpPr txBox="1"/>
            <p:nvPr/>
          </p:nvSpPr>
          <p:spPr>
            <a:xfrm>
              <a:off x="4018915" y="4590981"/>
              <a:ext cx="1375410" cy="369332"/>
            </a:xfrm>
            <a:prstGeom prst="rect">
              <a:avLst/>
            </a:prstGeom>
            <a:noFill/>
          </p:spPr>
          <p:txBody>
            <a:bodyPr wrap="square" rtlCol="0">
              <a:spAutoFit/>
            </a:bodyPr>
            <a:lstStyle/>
            <a:p>
              <a:r>
                <a:rPr lang="en-IN" dirty="0">
                  <a:highlight>
                    <a:srgbClr val="9900FF"/>
                  </a:highlight>
                </a:rPr>
                <a:t>CONTINUE</a:t>
              </a:r>
            </a:p>
          </p:txBody>
        </p:sp>
        <p:sp>
          <p:nvSpPr>
            <p:cNvPr id="17" name="Arrow: Right 16">
              <a:extLst>
                <a:ext uri="{FF2B5EF4-FFF2-40B4-BE49-F238E27FC236}">
                  <a16:creationId xmlns:a16="http://schemas.microsoft.com/office/drawing/2014/main" id="{72F6A951-2C04-5304-4164-9F0EA9F64AB4}"/>
                </a:ext>
              </a:extLst>
            </p:cNvPr>
            <p:cNvSpPr/>
            <p:nvPr/>
          </p:nvSpPr>
          <p:spPr>
            <a:xfrm>
              <a:off x="7030720" y="2906890"/>
              <a:ext cx="609600" cy="432540"/>
            </a:xfrm>
            <a:prstGeom prst="rightArrow">
              <a:avLst/>
            </a:prstGeom>
            <a:solidFill>
              <a:schemeClr val="tx1"/>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EF9D648-B0C8-F666-1D40-E1E15A56D5D8}"/>
                </a:ext>
              </a:extLst>
            </p:cNvPr>
            <p:cNvSpPr txBox="1"/>
            <p:nvPr/>
          </p:nvSpPr>
          <p:spPr>
            <a:xfrm>
              <a:off x="8809990" y="1742373"/>
              <a:ext cx="2438400" cy="4295142"/>
            </a:xfrm>
            <a:prstGeom prst="rect">
              <a:avLst/>
            </a:prstGeom>
            <a:solidFill>
              <a:srgbClr val="CC66FF"/>
            </a:solidFill>
            <a:ln>
              <a:solidFill>
                <a:srgbClr val="9900FF"/>
              </a:solidFill>
            </a:ln>
          </p:spPr>
          <p:txBody>
            <a:bodyPr wrap="square" rtlCol="0">
              <a:spAutoFit/>
            </a:bodyPr>
            <a:lstStyle/>
            <a:p>
              <a:endParaRPr lang="en-IN" dirty="0"/>
            </a:p>
          </p:txBody>
        </p:sp>
        <p:sp>
          <p:nvSpPr>
            <p:cNvPr id="9" name="Rectangle: Rounded Corners 8">
              <a:extLst>
                <a:ext uri="{FF2B5EF4-FFF2-40B4-BE49-F238E27FC236}">
                  <a16:creationId xmlns:a16="http://schemas.microsoft.com/office/drawing/2014/main" id="{6976CB43-9739-9E9D-F33C-633BE6A8655B}"/>
                </a:ext>
              </a:extLst>
            </p:cNvPr>
            <p:cNvSpPr/>
            <p:nvPr/>
          </p:nvSpPr>
          <p:spPr>
            <a:xfrm>
              <a:off x="9050020" y="2387751"/>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FB76A547-C60A-36AF-F385-00F8FCCFFB62}"/>
                </a:ext>
              </a:extLst>
            </p:cNvPr>
            <p:cNvSpPr/>
            <p:nvPr/>
          </p:nvSpPr>
          <p:spPr>
            <a:xfrm>
              <a:off x="9050020" y="3390408"/>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6DCAC3F7-2393-5B7D-4F3E-56011D8F886C}"/>
                </a:ext>
              </a:extLst>
            </p:cNvPr>
            <p:cNvSpPr/>
            <p:nvPr/>
          </p:nvSpPr>
          <p:spPr>
            <a:xfrm>
              <a:off x="9050020" y="4415211"/>
              <a:ext cx="1971040" cy="323334"/>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26680D6-8CC9-3091-BF9E-1F27F41ED4AE}"/>
                </a:ext>
              </a:extLst>
            </p:cNvPr>
            <p:cNvSpPr txBox="1"/>
            <p:nvPr/>
          </p:nvSpPr>
          <p:spPr>
            <a:xfrm>
              <a:off x="8933180" y="1857633"/>
              <a:ext cx="853440" cy="369332"/>
            </a:xfrm>
            <a:prstGeom prst="rect">
              <a:avLst/>
            </a:prstGeom>
            <a:noFill/>
          </p:spPr>
          <p:txBody>
            <a:bodyPr wrap="square" rtlCol="0">
              <a:spAutoFit/>
            </a:bodyPr>
            <a:lstStyle/>
            <a:p>
              <a:r>
                <a:rPr lang="en-IN" dirty="0">
                  <a:solidFill>
                    <a:schemeClr val="bg1"/>
                  </a:solidFill>
                </a:rPr>
                <a:t>NAME</a:t>
              </a:r>
            </a:p>
          </p:txBody>
        </p:sp>
        <p:sp>
          <p:nvSpPr>
            <p:cNvPr id="13" name="TextBox 12">
              <a:extLst>
                <a:ext uri="{FF2B5EF4-FFF2-40B4-BE49-F238E27FC236}">
                  <a16:creationId xmlns:a16="http://schemas.microsoft.com/office/drawing/2014/main" id="{19D4F5AB-F028-91A9-19DB-B56E39E7CA65}"/>
                </a:ext>
              </a:extLst>
            </p:cNvPr>
            <p:cNvSpPr txBox="1"/>
            <p:nvPr/>
          </p:nvSpPr>
          <p:spPr>
            <a:xfrm>
              <a:off x="8933180" y="2923816"/>
              <a:ext cx="1432560" cy="369332"/>
            </a:xfrm>
            <a:prstGeom prst="rect">
              <a:avLst/>
            </a:prstGeom>
            <a:noFill/>
          </p:spPr>
          <p:txBody>
            <a:bodyPr wrap="square" rtlCol="0">
              <a:spAutoFit/>
            </a:bodyPr>
            <a:lstStyle/>
            <a:p>
              <a:r>
                <a:rPr lang="en-IN" dirty="0">
                  <a:solidFill>
                    <a:schemeClr val="bg1"/>
                  </a:solidFill>
                </a:rPr>
                <a:t>USERNAME</a:t>
              </a:r>
            </a:p>
          </p:txBody>
        </p:sp>
        <p:sp>
          <p:nvSpPr>
            <p:cNvPr id="14" name="TextBox 13">
              <a:extLst>
                <a:ext uri="{FF2B5EF4-FFF2-40B4-BE49-F238E27FC236}">
                  <a16:creationId xmlns:a16="http://schemas.microsoft.com/office/drawing/2014/main" id="{684A1952-4317-468D-BA4A-D21A0FAA3C08}"/>
                </a:ext>
              </a:extLst>
            </p:cNvPr>
            <p:cNvSpPr txBox="1"/>
            <p:nvPr/>
          </p:nvSpPr>
          <p:spPr>
            <a:xfrm>
              <a:off x="8933180" y="3889944"/>
              <a:ext cx="1452880" cy="369332"/>
            </a:xfrm>
            <a:prstGeom prst="rect">
              <a:avLst/>
            </a:prstGeom>
            <a:noFill/>
          </p:spPr>
          <p:txBody>
            <a:bodyPr wrap="square" rtlCol="0">
              <a:spAutoFit/>
            </a:bodyPr>
            <a:lstStyle/>
            <a:p>
              <a:r>
                <a:rPr lang="en-IN" dirty="0">
                  <a:solidFill>
                    <a:schemeClr val="bg1"/>
                  </a:solidFill>
                </a:rPr>
                <a:t>PASSWORD</a:t>
              </a:r>
            </a:p>
          </p:txBody>
        </p:sp>
        <p:sp>
          <p:nvSpPr>
            <p:cNvPr id="15" name="TextBox 14">
              <a:extLst>
                <a:ext uri="{FF2B5EF4-FFF2-40B4-BE49-F238E27FC236}">
                  <a16:creationId xmlns:a16="http://schemas.microsoft.com/office/drawing/2014/main" id="{638F9DD5-1919-8DFB-9A98-91BD72D11325}"/>
                </a:ext>
              </a:extLst>
            </p:cNvPr>
            <p:cNvSpPr txBox="1"/>
            <p:nvPr/>
          </p:nvSpPr>
          <p:spPr>
            <a:xfrm>
              <a:off x="8958580" y="4926386"/>
              <a:ext cx="1656080" cy="369332"/>
            </a:xfrm>
            <a:prstGeom prst="rect">
              <a:avLst/>
            </a:prstGeom>
            <a:noFill/>
          </p:spPr>
          <p:txBody>
            <a:bodyPr wrap="square" rtlCol="0">
              <a:spAutoFit/>
            </a:bodyPr>
            <a:lstStyle/>
            <a:p>
              <a:r>
                <a:rPr lang="en-IN" dirty="0">
                  <a:solidFill>
                    <a:schemeClr val="bg1"/>
                  </a:solidFill>
                </a:rPr>
                <a:t>INSTITUTION</a:t>
              </a:r>
            </a:p>
          </p:txBody>
        </p:sp>
        <p:sp>
          <p:nvSpPr>
            <p:cNvPr id="16" name="Rectangle: Rounded Corners 15">
              <a:extLst>
                <a:ext uri="{FF2B5EF4-FFF2-40B4-BE49-F238E27FC236}">
                  <a16:creationId xmlns:a16="http://schemas.microsoft.com/office/drawing/2014/main" id="{D964595C-3C8D-DEEC-16C5-61B9337D55C6}"/>
                </a:ext>
              </a:extLst>
            </p:cNvPr>
            <p:cNvSpPr/>
            <p:nvPr/>
          </p:nvSpPr>
          <p:spPr>
            <a:xfrm>
              <a:off x="9043670" y="5374078"/>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EE7991A0-46AB-C53A-B114-415070DB6403}"/>
                </a:ext>
              </a:extLst>
            </p:cNvPr>
            <p:cNvSpPr/>
            <p:nvPr/>
          </p:nvSpPr>
          <p:spPr>
            <a:xfrm rot="10800000">
              <a:off x="10756269" y="5524252"/>
              <a:ext cx="126998" cy="4571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50939FCD-4737-7FFB-3C00-73A77A874CB6}"/>
                </a:ext>
              </a:extLst>
            </p:cNvPr>
            <p:cNvCxnSpPr>
              <a:cxnSpLocks/>
            </p:cNvCxnSpPr>
            <p:nvPr/>
          </p:nvCxnSpPr>
          <p:spPr>
            <a:xfrm>
              <a:off x="10633274" y="5374078"/>
              <a:ext cx="0" cy="335280"/>
            </a:xfrm>
            <a:prstGeom prst="line">
              <a:avLst/>
            </a:prstGeom>
            <a:ln w="19050"/>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9704E4F8-37D6-0A59-7A66-BCE31EA6D3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2619611" y="323608"/>
              <a:ext cx="1832139" cy="1221120"/>
            </a:xfrm>
            <a:prstGeom prst="rect">
              <a:avLst/>
            </a:prstGeom>
          </p:spPr>
        </p:pic>
        <p:sp>
          <p:nvSpPr>
            <p:cNvPr id="40" name="TextBox 39">
              <a:extLst>
                <a:ext uri="{FF2B5EF4-FFF2-40B4-BE49-F238E27FC236}">
                  <a16:creationId xmlns:a16="http://schemas.microsoft.com/office/drawing/2014/main" id="{AFC2522E-7CE3-C294-254C-54B15B5C3FA0}"/>
                </a:ext>
              </a:extLst>
            </p:cNvPr>
            <p:cNvSpPr txBox="1"/>
            <p:nvPr/>
          </p:nvSpPr>
          <p:spPr>
            <a:xfrm>
              <a:off x="4041140" y="383857"/>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41" name="TextBox 40">
              <a:extLst>
                <a:ext uri="{FF2B5EF4-FFF2-40B4-BE49-F238E27FC236}">
                  <a16:creationId xmlns:a16="http://schemas.microsoft.com/office/drawing/2014/main" id="{1FE89240-2225-3E55-5BF9-4C2EF2F3B858}"/>
                </a:ext>
              </a:extLst>
            </p:cNvPr>
            <p:cNvSpPr txBox="1"/>
            <p:nvPr/>
          </p:nvSpPr>
          <p:spPr>
            <a:xfrm>
              <a:off x="4706620" y="670257"/>
              <a:ext cx="1534160" cy="400110"/>
            </a:xfrm>
            <a:prstGeom prst="rect">
              <a:avLst/>
            </a:prstGeom>
            <a:noFill/>
          </p:spPr>
          <p:txBody>
            <a:bodyPr wrap="square" rtlCol="0">
              <a:spAutoFit/>
            </a:bodyPr>
            <a:lstStyle/>
            <a:p>
              <a:r>
                <a:rPr lang="en-IN" sz="2000" i="1" dirty="0">
                  <a:solidFill>
                    <a:srgbClr val="9900FF"/>
                  </a:solidFill>
                </a:rPr>
                <a:t>Quotient</a:t>
              </a:r>
            </a:p>
          </p:txBody>
        </p:sp>
        <p:pic>
          <p:nvPicPr>
            <p:cNvPr id="43" name="Picture 42">
              <a:extLst>
                <a:ext uri="{FF2B5EF4-FFF2-40B4-BE49-F238E27FC236}">
                  <a16:creationId xmlns:a16="http://schemas.microsoft.com/office/drawing/2014/main" id="{B6146178-C288-D068-EA7D-8D2A66AC86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5" b="97524" l="10000" r="90000">
                          <a14:foregroundMark x1="31000" y1="17779" x2="31000" y2="17779"/>
                          <a14:foregroundMark x1="40600" y1="8927" x2="40600" y2="8927"/>
                          <a14:foregroundMark x1="34000" y1="9377" x2="34000" y2="9377"/>
                          <a14:foregroundMark x1="34000" y1="8327" x2="34000" y2="8327"/>
                          <a14:foregroundMark x1="34300" y1="15079" x2="34300" y2="15079"/>
                          <a14:foregroundMark x1="57850" y1="14479" x2="57850" y2="14479"/>
                          <a14:foregroundMark x1="52500" y1="11028" x2="52500" y2="11028"/>
                          <a14:foregroundMark x1="58800" y1="16729" x2="58800" y2="16729"/>
                          <a14:foregroundMark x1="55800" y1="20255" x2="55800" y2="20255"/>
                          <a14:foregroundMark x1="62800" y1="20030" x2="62800" y2="20030"/>
                          <a14:foregroundMark x1="68700" y1="16354" x2="68700" y2="16354"/>
                          <a14:foregroundMark x1="61950" y1="11628" x2="61950" y2="11628"/>
                          <a14:foregroundMark x1="65650" y1="7952" x2="65650" y2="7952"/>
                          <a14:foregroundMark x1="73900" y1="3376" x2="73900" y2="3376"/>
                          <a14:foregroundMark x1="72650" y1="9527" x2="72650" y2="9527"/>
                          <a14:foregroundMark x1="80450" y1="6902" x2="80450" y2="6902"/>
                          <a14:foregroundMark x1="79900" y1="21080" x2="79900" y2="21080"/>
                          <a14:foregroundMark x1="79200" y1="20030" x2="79200" y2="20030"/>
                          <a14:foregroundMark x1="76500" y1="16129" x2="76500" y2="16129"/>
                          <a14:foregroundMark x1="77450" y1="30308" x2="77450" y2="30308"/>
                          <a14:foregroundMark x1="78150" y1="40810" x2="78150" y2="40810"/>
                          <a14:foregroundMark x1="71700" y1="44261" x2="71700" y2="44261"/>
                          <a14:foregroundMark x1="69750" y1="52288" x2="69750" y2="52288"/>
                          <a14:foregroundMark x1="68400" y1="60915" x2="68400" y2="60915"/>
                          <a14:foregroundMark x1="64550" y1="63241" x2="64550" y2="63241"/>
                          <a14:foregroundMark x1="51700" y1="56039" x2="51700" y2="56039"/>
                          <a14:foregroundMark x1="51550" y1="88672" x2="51550" y2="88672"/>
                          <a14:foregroundMark x1="52250" y1="93623" x2="52250" y2="93623"/>
                          <a14:foregroundMark x1="33050" y1="24981" x2="33050" y2="24981"/>
                          <a14:foregroundMark x1="30300" y1="26632" x2="30300" y2="26632"/>
                          <a14:foregroundMark x1="28000" y1="21905" x2="28000" y2="21905"/>
                          <a14:foregroundMark x1="28550" y1="10578" x2="28550" y2="10578"/>
                          <a14:foregroundMark x1="28550" y1="11178" x2="28550" y2="11178"/>
                          <a14:foregroundMark x1="32800" y1="1125" x2="32800" y2="1125"/>
                          <a14:foregroundMark x1="46350" y1="6902" x2="46350" y2="6902"/>
                          <a14:foregroundMark x1="46750" y1="13878" x2="46750" y2="13878"/>
                          <a14:foregroundMark x1="52900" y1="19430" x2="52900" y2="19430"/>
                          <a14:foregroundMark x1="59650" y1="23781" x2="59650" y2="23781"/>
                          <a14:foregroundMark x1="65400" y1="25581" x2="65400" y2="25581"/>
                          <a14:foregroundMark x1="65650" y1="31358" x2="65650" y2="31358"/>
                          <a14:foregroundMark x1="62800" y1="28057" x2="62800" y2="28057"/>
                          <a14:foregroundMark x1="64000" y1="35634" x2="64000" y2="35634"/>
                          <a14:foregroundMark x1="62900" y1="33233" x2="62900" y2="33233"/>
                          <a14:foregroundMark x1="68150" y1="35484" x2="68150" y2="35484"/>
                          <a14:foregroundMark x1="66500" y1="42836" x2="66500" y2="42836"/>
                          <a14:foregroundMark x1="65000" y1="53938" x2="65000" y2="53938"/>
                          <a14:foregroundMark x1="61950" y1="59490" x2="61950" y2="59490"/>
                          <a14:foregroundMark x1="66050" y1="44111" x2="66050" y2="44111"/>
                          <a14:foregroundMark x1="65800" y1="42011" x2="65800" y2="42011"/>
                          <a14:foregroundMark x1="65400" y1="38935" x2="65400" y2="38935"/>
                          <a14:foregroundMark x1="71400" y1="43661" x2="71400" y2="43661"/>
                          <a14:foregroundMark x1="74550" y1="46362" x2="74550" y2="46362"/>
                          <a14:foregroundMark x1="75800" y1="47787" x2="75800" y2="47787"/>
                          <a14:foregroundMark x1="74850" y1="53788" x2="74850" y2="53788"/>
                          <a14:foregroundMark x1="75000" y1="54389" x2="75000" y2="54389"/>
                          <a14:foregroundMark x1="73600" y1="26632" x2="73600" y2="26632"/>
                          <a14:foregroundMark x1="72900" y1="31133" x2="72900" y2="31133"/>
                          <a14:foregroundMark x1="68950" y1="28507" x2="68950" y2="28507"/>
                          <a14:foregroundMark x1="66750" y1="28282" x2="66750" y2="28282"/>
                          <a14:foregroundMark x1="56350" y1="3376" x2="56350" y2="3376"/>
                          <a14:foregroundMark x1="51000" y1="1950" x2="51000" y2="1950"/>
                          <a14:foregroundMark x1="39900" y1="95649" x2="39900" y2="95649"/>
                          <a14:foregroundMark x1="50750" y1="86422" x2="50750" y2="86422"/>
                          <a14:foregroundMark x1="40200" y1="51463" x2="40200" y2="51463"/>
                          <a14:foregroundMark x1="41000" y1="46362" x2="37200" y2="53638"/>
                          <a14:foregroundMark x1="37200" y1="53638" x2="36500" y2="58890"/>
                          <a14:foregroundMark x1="37850" y1="43511" x2="36300" y2="51538"/>
                          <a14:foregroundMark x1="36300" y1="51538" x2="34450" y2="47562"/>
                          <a14:foregroundMark x1="40600" y1="52138" x2="40600" y2="52138"/>
                          <a14:foregroundMark x1="51550" y1="69167" x2="51550" y2="69167"/>
                          <a14:foregroundMark x1="49200" y1="61140" x2="47300" y2="69242"/>
                          <a14:foregroundMark x1="47300" y1="69242" x2="49900" y2="74944"/>
                          <a14:foregroundMark x1="54550" y1="72468" x2="54550" y2="72468"/>
                          <a14:foregroundMark x1="42650" y1="60915" x2="42650" y2="60915"/>
                          <a14:foregroundMark x1="43750" y1="63616" x2="43750" y2="63616"/>
                          <a14:foregroundMark x1="53050" y1="75769" x2="53050" y2="75769"/>
                          <a14:foregroundMark x1="55250" y1="74119" x2="55250" y2="74119"/>
                          <a14:foregroundMark x1="43750" y1="63391" x2="43750" y2="63391"/>
                          <a14:foregroundMark x1="56500" y1="76144" x2="56500" y2="76144"/>
                          <a14:foregroundMark x1="57600" y1="80270" x2="57600" y2="80270"/>
                          <a14:foregroundMark x1="58800" y1="75319" x2="58800" y2="75319"/>
                          <a14:foregroundMark x1="57450" y1="77794" x2="55950" y2="68417"/>
                          <a14:foregroundMark x1="55950" y1="68417" x2="52500" y2="85221"/>
                          <a14:foregroundMark x1="52500" y1="85221" x2="47950" y2="89722"/>
                          <a14:foregroundMark x1="47950" y1="89722" x2="44450" y2="90323"/>
                          <a14:foregroundMark x1="34700" y1="97299" x2="53150" y2="96774"/>
                          <a14:foregroundMark x1="53150" y1="96774" x2="69750" y2="97524"/>
                          <a14:backgroundMark x1="65100" y1="43511" x2="65100" y2="43511"/>
                          <a14:backgroundMark x1="46350" y1="61965" x2="46350" y2="61965"/>
                          <a14:backgroundMark x1="7050" y1="67742" x2="7050" y2="67742"/>
                          <a14:backgroundMark x1="27300" y1="96699" x2="27300" y2="96474"/>
                          <a14:backgroundMark x1="41950" y1="65641" x2="44300" y2="63241"/>
                          <a14:backgroundMark x1="48800" y1="68792" x2="48800" y2="68792"/>
                          <a14:backgroundMark x1="40300" y1="55814" x2="40300" y2="55814"/>
                          <a14:backgroundMark x1="43600" y1="63616" x2="43600" y2="63616"/>
                          <a14:backgroundMark x1="51950" y1="78845" x2="51950" y2="78845"/>
                          <a14:backgroundMark x1="55800" y1="84996" x2="55800" y2="84996"/>
                        </a14:backgroundRemoval>
                      </a14:imgEffect>
                    </a14:imgLayer>
                  </a14:imgProps>
                </a:ext>
                <a:ext uri="{28A0092B-C50C-407E-A947-70E740481C1C}">
                  <a14:useLocalDpi xmlns:a14="http://schemas.microsoft.com/office/drawing/2010/main" val="0"/>
                </a:ext>
              </a:extLst>
            </a:blip>
            <a:stretch>
              <a:fillRect/>
            </a:stretch>
          </p:blipFill>
          <p:spPr>
            <a:xfrm>
              <a:off x="7779185" y="323608"/>
              <a:ext cx="1832139" cy="1221120"/>
            </a:xfrm>
            <a:prstGeom prst="rect">
              <a:avLst/>
            </a:prstGeom>
          </p:spPr>
        </p:pic>
        <p:sp>
          <p:nvSpPr>
            <p:cNvPr id="44" name="TextBox 43">
              <a:extLst>
                <a:ext uri="{FF2B5EF4-FFF2-40B4-BE49-F238E27FC236}">
                  <a16:creationId xmlns:a16="http://schemas.microsoft.com/office/drawing/2014/main" id="{94527A2C-DCD1-19E8-AD19-FF008CA3A376}"/>
                </a:ext>
              </a:extLst>
            </p:cNvPr>
            <p:cNvSpPr txBox="1"/>
            <p:nvPr/>
          </p:nvSpPr>
          <p:spPr>
            <a:xfrm>
              <a:off x="9200714" y="383857"/>
              <a:ext cx="2580640" cy="369332"/>
            </a:xfrm>
            <a:prstGeom prst="rect">
              <a:avLst/>
            </a:prstGeom>
            <a:noFill/>
          </p:spPr>
          <p:txBody>
            <a:bodyPr wrap="square" rtlCol="0">
              <a:spAutoFit/>
            </a:bodyPr>
            <a:lstStyle/>
            <a:p>
              <a:r>
                <a:rPr lang="en-IN" dirty="0">
                  <a:solidFill>
                    <a:srgbClr val="9900FF"/>
                  </a:solidFill>
                  <a:latin typeface="Arial Rounded MT Bold" panose="020F0704030504030204" pitchFamily="34" charset="0"/>
                </a:rPr>
                <a:t>MENTAL WELLNESS</a:t>
              </a:r>
            </a:p>
          </p:txBody>
        </p:sp>
        <p:sp>
          <p:nvSpPr>
            <p:cNvPr id="45" name="TextBox 44">
              <a:extLst>
                <a:ext uri="{FF2B5EF4-FFF2-40B4-BE49-F238E27FC236}">
                  <a16:creationId xmlns:a16="http://schemas.microsoft.com/office/drawing/2014/main" id="{6CF36B3E-FC19-6AE9-495B-F5926D839C59}"/>
                </a:ext>
              </a:extLst>
            </p:cNvPr>
            <p:cNvSpPr txBox="1"/>
            <p:nvPr/>
          </p:nvSpPr>
          <p:spPr>
            <a:xfrm>
              <a:off x="9866194" y="670257"/>
              <a:ext cx="1534160" cy="400110"/>
            </a:xfrm>
            <a:prstGeom prst="rect">
              <a:avLst/>
            </a:prstGeom>
            <a:noFill/>
          </p:spPr>
          <p:txBody>
            <a:bodyPr wrap="square" rtlCol="0">
              <a:spAutoFit/>
            </a:bodyPr>
            <a:lstStyle/>
            <a:p>
              <a:r>
                <a:rPr lang="en-IN" sz="2000" i="1" dirty="0">
                  <a:solidFill>
                    <a:srgbClr val="9900FF"/>
                  </a:solidFill>
                </a:rPr>
                <a:t>Quotient</a:t>
              </a:r>
            </a:p>
          </p:txBody>
        </p:sp>
      </p:grpSp>
    </p:spTree>
    <p:extLst>
      <p:ext uri="{BB962C8B-B14F-4D97-AF65-F5344CB8AC3E}">
        <p14:creationId xmlns:p14="http://schemas.microsoft.com/office/powerpoint/2010/main" val="168577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84D8E06-344E-6EE3-44C9-D032592E8EDE}"/>
              </a:ext>
            </a:extLst>
          </p:cNvPr>
          <p:cNvGrpSpPr/>
          <p:nvPr/>
        </p:nvGrpSpPr>
        <p:grpSpPr>
          <a:xfrm>
            <a:off x="4198620" y="157480"/>
            <a:ext cx="3794760" cy="6441440"/>
            <a:chOff x="4198620" y="157480"/>
            <a:chExt cx="3794760" cy="6441440"/>
          </a:xfrm>
        </p:grpSpPr>
        <p:sp>
          <p:nvSpPr>
            <p:cNvPr id="3" name="Rectangle 2">
              <a:extLst>
                <a:ext uri="{FF2B5EF4-FFF2-40B4-BE49-F238E27FC236}">
                  <a16:creationId xmlns:a16="http://schemas.microsoft.com/office/drawing/2014/main" id="{2FC16287-22F5-DA4E-F8E7-D2C6A6BA50A3}"/>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7A996E0-079F-0106-67DE-A8DE394445BE}"/>
                </a:ext>
              </a:extLst>
            </p:cNvPr>
            <p:cNvSpPr txBox="1"/>
            <p:nvPr/>
          </p:nvSpPr>
          <p:spPr>
            <a:xfrm>
              <a:off x="4947920" y="1833880"/>
              <a:ext cx="2296160" cy="3190240"/>
            </a:xfrm>
            <a:prstGeom prst="rect">
              <a:avLst/>
            </a:prstGeom>
            <a:solidFill>
              <a:srgbClr val="CC66FF"/>
            </a:solidFill>
            <a:ln>
              <a:solidFill>
                <a:srgbClr val="9900FF"/>
              </a:solidFill>
            </a:ln>
          </p:spPr>
          <p:txBody>
            <a:bodyPr wrap="square" rtlCol="0">
              <a:spAutoFit/>
            </a:bodyPr>
            <a:lstStyle/>
            <a:p>
              <a:endParaRPr lang="en-IN" dirty="0"/>
            </a:p>
          </p:txBody>
        </p:sp>
        <p:sp>
          <p:nvSpPr>
            <p:cNvPr id="5" name="TextBox 4">
              <a:extLst>
                <a:ext uri="{FF2B5EF4-FFF2-40B4-BE49-F238E27FC236}">
                  <a16:creationId xmlns:a16="http://schemas.microsoft.com/office/drawing/2014/main" id="{68B77288-38D0-6661-DDE5-82F84DE0D66C}"/>
                </a:ext>
              </a:extLst>
            </p:cNvPr>
            <p:cNvSpPr txBox="1"/>
            <p:nvPr/>
          </p:nvSpPr>
          <p:spPr>
            <a:xfrm>
              <a:off x="5080000" y="2214880"/>
              <a:ext cx="1564640" cy="369332"/>
            </a:xfrm>
            <a:prstGeom prst="rect">
              <a:avLst/>
            </a:prstGeom>
            <a:noFill/>
          </p:spPr>
          <p:txBody>
            <a:bodyPr wrap="square" rtlCol="0">
              <a:spAutoFit/>
            </a:bodyPr>
            <a:lstStyle/>
            <a:p>
              <a:r>
                <a:rPr lang="en-IN" dirty="0">
                  <a:solidFill>
                    <a:schemeClr val="bg1"/>
                  </a:solidFill>
                </a:rPr>
                <a:t>USERNAME</a:t>
              </a:r>
            </a:p>
          </p:txBody>
        </p:sp>
        <p:sp>
          <p:nvSpPr>
            <p:cNvPr id="6" name="Rectangle: Rounded Corners 5">
              <a:extLst>
                <a:ext uri="{FF2B5EF4-FFF2-40B4-BE49-F238E27FC236}">
                  <a16:creationId xmlns:a16="http://schemas.microsoft.com/office/drawing/2014/main" id="{2CD116A9-26B4-55D1-A667-9A6741D27226}"/>
                </a:ext>
              </a:extLst>
            </p:cNvPr>
            <p:cNvSpPr/>
            <p:nvPr/>
          </p:nvSpPr>
          <p:spPr>
            <a:xfrm>
              <a:off x="5110480" y="2883654"/>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25CEBE6-F42F-DF24-523F-BBD9EB2C1D86}"/>
                </a:ext>
              </a:extLst>
            </p:cNvPr>
            <p:cNvSpPr/>
            <p:nvPr/>
          </p:nvSpPr>
          <p:spPr>
            <a:xfrm>
              <a:off x="5110480" y="4278869"/>
              <a:ext cx="1971040" cy="335280"/>
            </a:xfrm>
            <a:prstGeom prst="roundRect">
              <a:avLst/>
            </a:prstGeom>
            <a:noFill/>
            <a:ln>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149FE28-58A8-2D74-CFE6-04FC700B20E6}"/>
                </a:ext>
              </a:extLst>
            </p:cNvPr>
            <p:cNvSpPr txBox="1"/>
            <p:nvPr/>
          </p:nvSpPr>
          <p:spPr>
            <a:xfrm>
              <a:off x="5080000" y="3565606"/>
              <a:ext cx="1503680" cy="369332"/>
            </a:xfrm>
            <a:prstGeom prst="rect">
              <a:avLst/>
            </a:prstGeom>
            <a:noFill/>
          </p:spPr>
          <p:txBody>
            <a:bodyPr wrap="square" rtlCol="0">
              <a:spAutoFit/>
            </a:bodyPr>
            <a:lstStyle/>
            <a:p>
              <a:r>
                <a:rPr lang="en-IN" dirty="0">
                  <a:solidFill>
                    <a:schemeClr val="bg1"/>
                  </a:solidFill>
                </a:rPr>
                <a:t>PASSWORD</a:t>
              </a:r>
            </a:p>
          </p:txBody>
        </p:sp>
      </p:grpSp>
      <p:sp>
        <p:nvSpPr>
          <p:cNvPr id="9" name="TextBox 8">
            <a:extLst>
              <a:ext uri="{FF2B5EF4-FFF2-40B4-BE49-F238E27FC236}">
                <a16:creationId xmlns:a16="http://schemas.microsoft.com/office/drawing/2014/main" id="{B6A8C0D5-32CB-96E1-CE68-CF24C4500527}"/>
              </a:ext>
            </a:extLst>
          </p:cNvPr>
          <p:cNvSpPr txBox="1"/>
          <p:nvPr/>
        </p:nvSpPr>
        <p:spPr>
          <a:xfrm>
            <a:off x="975360" y="2788047"/>
            <a:ext cx="1574800" cy="861774"/>
          </a:xfrm>
          <a:prstGeom prst="rect">
            <a:avLst/>
          </a:prstGeom>
          <a:noFill/>
        </p:spPr>
        <p:txBody>
          <a:bodyPr wrap="square" rtlCol="0">
            <a:spAutoFit/>
          </a:bodyPr>
          <a:lstStyle/>
          <a:p>
            <a:r>
              <a:rPr lang="en-IN" sz="2800" dirty="0">
                <a:latin typeface="Arial Rounded MT Bold" panose="020F0704030504030204" pitchFamily="34" charset="0"/>
              </a:rPr>
              <a:t>LOG IN</a:t>
            </a:r>
          </a:p>
          <a:p>
            <a:pPr algn="ctr"/>
            <a:r>
              <a:rPr lang="en-IN" sz="2200" i="1" dirty="0"/>
              <a:t>Page:</a:t>
            </a:r>
          </a:p>
        </p:txBody>
      </p:sp>
    </p:spTree>
    <p:extLst>
      <p:ext uri="{BB962C8B-B14F-4D97-AF65-F5344CB8AC3E}">
        <p14:creationId xmlns:p14="http://schemas.microsoft.com/office/powerpoint/2010/main" val="172420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4CB0935-C7FE-6E2E-8A06-2C65D8EABBAD}"/>
              </a:ext>
            </a:extLst>
          </p:cNvPr>
          <p:cNvGrpSpPr/>
          <p:nvPr/>
        </p:nvGrpSpPr>
        <p:grpSpPr>
          <a:xfrm>
            <a:off x="4198620" y="157480"/>
            <a:ext cx="3794760" cy="6441440"/>
            <a:chOff x="4198620" y="157480"/>
            <a:chExt cx="3794760" cy="6441440"/>
          </a:xfrm>
        </p:grpSpPr>
        <p:sp>
          <p:nvSpPr>
            <p:cNvPr id="2" name="Rectangle 1">
              <a:extLst>
                <a:ext uri="{FF2B5EF4-FFF2-40B4-BE49-F238E27FC236}">
                  <a16:creationId xmlns:a16="http://schemas.microsoft.com/office/drawing/2014/main" id="{AD75E8EE-2F8E-1A03-350C-A227C96D3AD0}"/>
                </a:ext>
              </a:extLst>
            </p:cNvPr>
            <p:cNvSpPr/>
            <p:nvPr/>
          </p:nvSpPr>
          <p:spPr>
            <a:xfrm>
              <a:off x="4198620" y="1574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F6BFBD5B-9581-DF24-24A1-1A31D6E9C02F}"/>
                </a:ext>
              </a:extLst>
            </p:cNvPr>
            <p:cNvSpPr txBox="1"/>
            <p:nvPr/>
          </p:nvSpPr>
          <p:spPr>
            <a:xfrm>
              <a:off x="4607560" y="467360"/>
              <a:ext cx="2976880" cy="5355312"/>
            </a:xfrm>
            <a:prstGeom prst="rect">
              <a:avLst/>
            </a:prstGeom>
            <a:solidFill>
              <a:srgbClr val="CC66FF"/>
            </a:solidFill>
          </p:spPr>
          <p:txBody>
            <a:bodyPr wrap="square" rtlCol="0">
              <a:spAutoFit/>
            </a:bodyPr>
            <a:lstStyle/>
            <a:p>
              <a:r>
                <a:rPr lang="en-IN" dirty="0">
                  <a:solidFill>
                    <a:schemeClr val="bg1"/>
                  </a:solidFill>
                </a:rPr>
                <a:t>Q.______________________________________________________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a:t>
              </a:r>
            </a:p>
            <a:p>
              <a:pPr marL="285750" indent="-285750">
                <a:buFont typeface="Courier New" panose="02070309020205020404" pitchFamily="49" charset="0"/>
                <a:buChar char="o"/>
              </a:pPr>
              <a:r>
                <a:rPr lang="en-IN" dirty="0">
                  <a:solidFill>
                    <a:schemeClr val="bg1"/>
                  </a:solidFill>
                </a:rPr>
                <a:t>Never</a:t>
              </a:r>
            </a:p>
          </p:txBody>
        </p:sp>
      </p:grpSp>
      <p:sp>
        <p:nvSpPr>
          <p:cNvPr id="4" name="TextBox 3">
            <a:extLst>
              <a:ext uri="{FF2B5EF4-FFF2-40B4-BE49-F238E27FC236}">
                <a16:creationId xmlns:a16="http://schemas.microsoft.com/office/drawing/2014/main" id="{CEC60C23-8C11-1C92-5024-D7C1876B186E}"/>
              </a:ext>
            </a:extLst>
          </p:cNvPr>
          <p:cNvSpPr txBox="1"/>
          <p:nvPr/>
        </p:nvSpPr>
        <p:spPr>
          <a:xfrm>
            <a:off x="812800" y="2998113"/>
            <a:ext cx="2428240" cy="861774"/>
          </a:xfrm>
          <a:prstGeom prst="rect">
            <a:avLst/>
          </a:prstGeom>
          <a:noFill/>
        </p:spPr>
        <p:txBody>
          <a:bodyPr wrap="square" rtlCol="0">
            <a:spAutoFit/>
          </a:bodyPr>
          <a:lstStyle/>
          <a:p>
            <a:pPr algn="ctr"/>
            <a:r>
              <a:rPr lang="en-IN" sz="2800" dirty="0">
                <a:latin typeface="Arial Rounded MT Bold" panose="020F0704030504030204" pitchFamily="34" charset="0"/>
              </a:rPr>
              <a:t>STUDENT’S</a:t>
            </a:r>
          </a:p>
          <a:p>
            <a:pPr algn="ctr"/>
            <a:r>
              <a:rPr lang="en-IN" sz="2200" i="1" dirty="0"/>
              <a:t>Page:</a:t>
            </a:r>
          </a:p>
        </p:txBody>
      </p:sp>
      <p:sp>
        <p:nvSpPr>
          <p:cNvPr id="6" name="TextBox 5">
            <a:extLst>
              <a:ext uri="{FF2B5EF4-FFF2-40B4-BE49-F238E27FC236}">
                <a16:creationId xmlns:a16="http://schemas.microsoft.com/office/drawing/2014/main" id="{966B0B8A-7D22-78FE-0080-DC007F7DB8D7}"/>
              </a:ext>
            </a:extLst>
          </p:cNvPr>
          <p:cNvSpPr txBox="1"/>
          <p:nvPr/>
        </p:nvSpPr>
        <p:spPr>
          <a:xfrm>
            <a:off x="6527800" y="6132552"/>
            <a:ext cx="1056640" cy="369332"/>
          </a:xfrm>
          <a:prstGeom prst="rect">
            <a:avLst/>
          </a:prstGeom>
          <a:noFill/>
        </p:spPr>
        <p:txBody>
          <a:bodyPr wrap="square" rtlCol="0">
            <a:spAutoFit/>
          </a:bodyPr>
          <a:lstStyle/>
          <a:p>
            <a:r>
              <a:rPr lang="en-IN" dirty="0">
                <a:solidFill>
                  <a:schemeClr val="bg1"/>
                </a:solidFill>
                <a:highlight>
                  <a:srgbClr val="CC66FF"/>
                </a:highlight>
              </a:rPr>
              <a:t>NEXT &gt;</a:t>
            </a:r>
          </a:p>
        </p:txBody>
      </p:sp>
    </p:spTree>
    <p:extLst>
      <p:ext uri="{BB962C8B-B14F-4D97-AF65-F5344CB8AC3E}">
        <p14:creationId xmlns:p14="http://schemas.microsoft.com/office/powerpoint/2010/main" val="401910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4968C1-1462-3083-7C01-4A7B5930D4B5}"/>
              </a:ext>
            </a:extLst>
          </p:cNvPr>
          <p:cNvGrpSpPr/>
          <p:nvPr/>
        </p:nvGrpSpPr>
        <p:grpSpPr>
          <a:xfrm>
            <a:off x="4198620" y="208280"/>
            <a:ext cx="3794760" cy="6441440"/>
            <a:chOff x="4198620" y="208280"/>
            <a:chExt cx="3794760" cy="6441440"/>
          </a:xfrm>
        </p:grpSpPr>
        <p:sp>
          <p:nvSpPr>
            <p:cNvPr id="2" name="Rectangle 1">
              <a:extLst>
                <a:ext uri="{FF2B5EF4-FFF2-40B4-BE49-F238E27FC236}">
                  <a16:creationId xmlns:a16="http://schemas.microsoft.com/office/drawing/2014/main" id="{59A54F19-E300-3996-FE18-7AF1C31384E6}"/>
                </a:ext>
              </a:extLst>
            </p:cNvPr>
            <p:cNvSpPr/>
            <p:nvPr/>
          </p:nvSpPr>
          <p:spPr>
            <a:xfrm>
              <a:off x="4198620" y="208280"/>
              <a:ext cx="3794760" cy="644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58CAE818-708B-F453-8DC0-579DE317D99E}"/>
                </a:ext>
              </a:extLst>
            </p:cNvPr>
            <p:cNvSpPr txBox="1"/>
            <p:nvPr/>
          </p:nvSpPr>
          <p:spPr>
            <a:xfrm>
              <a:off x="4612640" y="474345"/>
              <a:ext cx="2966720" cy="5355312"/>
            </a:xfrm>
            <a:prstGeom prst="rect">
              <a:avLst/>
            </a:prstGeom>
            <a:solidFill>
              <a:srgbClr val="CC66FF"/>
            </a:solidFill>
          </p:spPr>
          <p:txBody>
            <a:bodyPr wrap="square" rtlCol="0">
              <a:spAutoFit/>
            </a:bodyPr>
            <a:lstStyle/>
            <a:p>
              <a:r>
                <a:rPr lang="en-IN" dirty="0">
                  <a:solidFill>
                    <a:schemeClr val="bg1"/>
                  </a:solidFill>
                </a:rPr>
                <a:t>Q.______________________________________________________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Q.________________________________________________________________</a:t>
              </a:r>
            </a:p>
            <a:p>
              <a:pPr marL="285750" indent="-285750">
                <a:buFont typeface="Courier New" panose="02070309020205020404" pitchFamily="49" charset="0"/>
                <a:buChar char="o"/>
              </a:pPr>
              <a:r>
                <a:rPr lang="en-IN" dirty="0">
                  <a:solidFill>
                    <a:schemeClr val="bg1"/>
                  </a:solidFill>
                </a:rPr>
                <a:t>Never</a:t>
              </a:r>
            </a:p>
            <a:p>
              <a:pPr marL="285750" indent="-285750">
                <a:buFont typeface="Courier New" panose="02070309020205020404" pitchFamily="49" charset="0"/>
                <a:buChar char="o"/>
              </a:pPr>
              <a:r>
                <a:rPr lang="en-IN" dirty="0">
                  <a:solidFill>
                    <a:schemeClr val="bg1"/>
                  </a:solidFill>
                </a:rPr>
                <a:t>Ever</a:t>
              </a:r>
            </a:p>
            <a:p>
              <a:pPr marL="285750" indent="-285750">
                <a:buFont typeface="Courier New" panose="02070309020205020404" pitchFamily="49" charset="0"/>
                <a:buChar char="o"/>
              </a:pPr>
              <a:r>
                <a:rPr lang="en-IN" dirty="0">
                  <a:solidFill>
                    <a:schemeClr val="bg1"/>
                  </a:solidFill>
                </a:rPr>
                <a:t>Sometimes</a:t>
              </a:r>
            </a:p>
            <a:p>
              <a:pPr marL="285750" indent="-285750">
                <a:buFont typeface="Courier New" panose="02070309020205020404" pitchFamily="49" charset="0"/>
                <a:buChar char="o"/>
              </a:pPr>
              <a:r>
                <a:rPr lang="en-IN" dirty="0">
                  <a:solidFill>
                    <a:schemeClr val="bg1"/>
                  </a:solidFill>
                </a:rPr>
                <a:t>Often</a:t>
              </a:r>
            </a:p>
            <a:p>
              <a:pPr marL="285750" indent="-285750">
                <a:buFont typeface="Courier New" panose="02070309020205020404" pitchFamily="49" charset="0"/>
                <a:buChar char="o"/>
              </a:pPr>
              <a:r>
                <a:rPr lang="en-IN" dirty="0">
                  <a:solidFill>
                    <a:schemeClr val="bg1"/>
                  </a:solidFill>
                </a:rPr>
                <a:t>Always</a:t>
              </a:r>
            </a:p>
            <a:p>
              <a:r>
                <a:rPr lang="en-IN" dirty="0">
                  <a:solidFill>
                    <a:schemeClr val="bg1"/>
                  </a:solidFill>
                </a:rPr>
                <a:t>Q.__________________________</a:t>
              </a:r>
            </a:p>
            <a:p>
              <a:pPr marL="285750" indent="-285750">
                <a:buFont typeface="Courier New" panose="02070309020205020404" pitchFamily="49" charset="0"/>
                <a:buChar char="o"/>
              </a:pPr>
              <a:r>
                <a:rPr lang="en-IN" dirty="0">
                  <a:solidFill>
                    <a:schemeClr val="bg1"/>
                  </a:solidFill>
                </a:rPr>
                <a:t>Never</a:t>
              </a:r>
            </a:p>
          </p:txBody>
        </p:sp>
      </p:grpSp>
      <p:sp>
        <p:nvSpPr>
          <p:cNvPr id="5" name="TextBox 4">
            <a:extLst>
              <a:ext uri="{FF2B5EF4-FFF2-40B4-BE49-F238E27FC236}">
                <a16:creationId xmlns:a16="http://schemas.microsoft.com/office/drawing/2014/main" id="{E9B59698-08AE-AA77-272C-8FF07DE16B29}"/>
              </a:ext>
            </a:extLst>
          </p:cNvPr>
          <p:cNvSpPr txBox="1"/>
          <p:nvPr/>
        </p:nvSpPr>
        <p:spPr>
          <a:xfrm>
            <a:off x="915670" y="2998113"/>
            <a:ext cx="2326640" cy="861774"/>
          </a:xfrm>
          <a:prstGeom prst="rect">
            <a:avLst/>
          </a:prstGeom>
          <a:noFill/>
        </p:spPr>
        <p:txBody>
          <a:bodyPr wrap="square">
            <a:spAutoFit/>
          </a:bodyPr>
          <a:lstStyle/>
          <a:p>
            <a:pPr algn="ctr"/>
            <a:r>
              <a:rPr lang="en-IN" sz="2800" dirty="0">
                <a:latin typeface="Arial Rounded MT Bold" panose="020F0704030504030204" pitchFamily="34" charset="0"/>
              </a:rPr>
              <a:t>TEACHER’S</a:t>
            </a:r>
          </a:p>
          <a:p>
            <a:pPr algn="ctr"/>
            <a:r>
              <a:rPr lang="en-IN" sz="2200" i="1" dirty="0"/>
              <a:t>Page:</a:t>
            </a:r>
          </a:p>
        </p:txBody>
      </p:sp>
      <p:sp>
        <p:nvSpPr>
          <p:cNvPr id="6" name="TextBox 5">
            <a:extLst>
              <a:ext uri="{FF2B5EF4-FFF2-40B4-BE49-F238E27FC236}">
                <a16:creationId xmlns:a16="http://schemas.microsoft.com/office/drawing/2014/main" id="{02693376-972B-D248-8318-F5369CC17DFE}"/>
              </a:ext>
            </a:extLst>
          </p:cNvPr>
          <p:cNvSpPr txBox="1"/>
          <p:nvPr/>
        </p:nvSpPr>
        <p:spPr>
          <a:xfrm>
            <a:off x="6527800" y="6132552"/>
            <a:ext cx="1056640" cy="369332"/>
          </a:xfrm>
          <a:prstGeom prst="rect">
            <a:avLst/>
          </a:prstGeom>
          <a:noFill/>
        </p:spPr>
        <p:txBody>
          <a:bodyPr wrap="square" rtlCol="0">
            <a:spAutoFit/>
          </a:bodyPr>
          <a:lstStyle/>
          <a:p>
            <a:r>
              <a:rPr lang="en-IN" dirty="0">
                <a:solidFill>
                  <a:schemeClr val="bg1"/>
                </a:solidFill>
                <a:highlight>
                  <a:srgbClr val="CC66FF"/>
                </a:highlight>
              </a:rPr>
              <a:t>NEXT &gt;</a:t>
            </a:r>
          </a:p>
        </p:txBody>
      </p:sp>
    </p:spTree>
    <p:extLst>
      <p:ext uri="{BB962C8B-B14F-4D97-AF65-F5344CB8AC3E}">
        <p14:creationId xmlns:p14="http://schemas.microsoft.com/office/powerpoint/2010/main" val="52278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Custom 1">
      <a:dk1>
        <a:sysClr val="windowText" lastClr="000000"/>
      </a:dk1>
      <a:lt1>
        <a:sysClr val="window" lastClr="FFFFFF"/>
      </a:lt1>
      <a:dk2>
        <a:srgbClr val="78346F"/>
      </a:dk2>
      <a:lt2>
        <a:srgbClr val="D9A8D2"/>
      </a:lt2>
      <a:accent1>
        <a:srgbClr val="CE57AB"/>
      </a:accent1>
      <a:accent2>
        <a:srgbClr val="8E8EFD"/>
      </a:accent2>
      <a:accent3>
        <a:srgbClr val="8E8EFD"/>
      </a:accent3>
      <a:accent4>
        <a:srgbClr val="8E8EFD"/>
      </a:accent4>
      <a:accent5>
        <a:srgbClr val="8E8EFD"/>
      </a:accent5>
      <a:accent6>
        <a:srgbClr val="8E8EFD"/>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2193</TotalTime>
  <Words>1089</Words>
  <Application>Microsoft Office PowerPoint</Application>
  <PresentationFormat>Widescreen</PresentationFormat>
  <Paragraphs>423</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Arial Black</vt:lpstr>
      <vt:lpstr>Arial Rounded MT Bold</vt:lpstr>
      <vt:lpstr>Bahnschrift SemiBold</vt:lpstr>
      <vt:lpstr>Bookman Old Style</vt:lpstr>
      <vt:lpstr>Calibri</vt:lpstr>
      <vt:lpstr>Courier New</vt:lpstr>
      <vt:lpstr>Rockwell</vt:lpstr>
      <vt:lpstr>Wingdings</vt:lpstr>
      <vt:lpstr>Damask</vt:lpstr>
      <vt:lpstr>MENTAL WELLNESS QUOTIENT</vt:lpstr>
      <vt:lpstr>WEEK 1</vt:lpstr>
      <vt:lpstr>COMMON FEATURES:</vt:lpstr>
      <vt:lpstr>MVPS: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WEEK 2</vt:lpstr>
      <vt:lpstr>TYPES OF USERS:</vt:lpstr>
      <vt:lpstr>PowerPoint Presentation</vt:lpstr>
      <vt:lpstr>PowerPoint Presentation</vt:lpstr>
      <vt:lpstr>Types of scales for questions</vt:lpstr>
      <vt:lpstr>Questions for students</vt:lpstr>
      <vt:lpstr>Questions for students</vt:lpstr>
      <vt:lpstr>Questions for parents</vt:lpstr>
      <vt:lpstr>Questions for teachers </vt:lpstr>
      <vt:lpstr>WEEK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MENTAL WELLNESS QUOTIENT</vt:lpstr>
      <vt:lpstr>PowerPoint Presentation</vt:lpstr>
      <vt:lpstr>PowerPoint Presentation</vt:lpstr>
      <vt:lpstr>PowerPoint Presentation</vt:lpstr>
      <vt:lpstr>PowerPoint Presentation</vt:lpstr>
      <vt:lpstr>PowerPoint Presentation</vt:lpstr>
      <vt:lpstr>PowerPoint Presentation</vt:lpstr>
      <vt:lpstr>Types of scales for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dc:title>
  <dc:creator>Srinivas</dc:creator>
  <cp:lastModifiedBy>Nakka Sri Varsha</cp:lastModifiedBy>
  <cp:revision>21</cp:revision>
  <dcterms:created xsi:type="dcterms:W3CDTF">2022-03-21T15:41:12Z</dcterms:created>
  <dcterms:modified xsi:type="dcterms:W3CDTF">2022-12-07T17:06:44Z</dcterms:modified>
</cp:coreProperties>
</file>