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7" r:id="rId5"/>
    <p:sldId id="268" r:id="rId6"/>
    <p:sldId id="269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43308"/>
    <a:srgbClr val="7E0145"/>
    <a:srgbClr val="0584A7"/>
    <a:srgbClr val="17E7E0"/>
    <a:srgbClr val="F30BDA"/>
    <a:srgbClr val="4DD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87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7225" y="12954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429000" y="1295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051560" y="2167890"/>
            <a:ext cx="7421880" cy="5702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   Nakka Sravanti</a:t>
            </a:r>
            <a:endParaRPr lang="en-US" spc="15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9855" y="2819400"/>
            <a:ext cx="339852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7030A0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7030A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spc="-5" dirty="0">
              <a:solidFill>
                <a:srgbClr val="7030A0"/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12" name="Picture 11" descr="what-is-keylogg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733800"/>
            <a:ext cx="4953000" cy="27914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>
                <a:solidFill>
                  <a:srgbClr val="7E0145"/>
                </a:solidFill>
                <a:highlight>
                  <a:srgbClr val="FFFF00"/>
                </a:highlight>
              </a:rPr>
              <a:t>The wow in my solution:</a:t>
            </a:r>
            <a:endParaRPr lang="en-US" sz="4000" b="1">
              <a:solidFill>
                <a:srgbClr val="7E0145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Enhanced Security and Privacy: Encrypted Logs, User Consent Mechanism</a:t>
            </a:r>
            <a:endParaRPr lang="en-US"/>
          </a:p>
          <a:p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Advanced Keystroke Tracking: Detailed Event Capture</a:t>
            </a:r>
            <a:endParaRPr lang="en-US"/>
          </a:p>
          <a:p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Scalable and Customizable</a:t>
            </a:r>
            <a:endParaRPr lang="en-US"/>
          </a:p>
          <a:p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Ethical and Legal Compliance:Clear Documentation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highlight>
                  <a:srgbClr val="FFFF00"/>
                </a:highlight>
              </a:rPr>
              <a:t>Modeling:</a:t>
            </a:r>
            <a:endParaRPr lang="en-US" sz="5400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♦"/>
            </a:pPr>
            <a:r>
              <a:rPr lang="en-US"/>
              <a:t>Data Modeling</a:t>
            </a:r>
            <a:endParaRPr lang="en-US"/>
          </a:p>
          <a:p>
            <a:pPr>
              <a:buFont typeface="Arial" panose="020B0604020202020204" pitchFamily="34" charset="0"/>
              <a:buChar char="♦"/>
            </a:pPr>
            <a:r>
              <a:rPr lang="en-US"/>
              <a:t>System Architecture Security Measures</a:t>
            </a:r>
            <a:endParaRPr lang="en-US"/>
          </a:p>
          <a:p>
            <a:pPr>
              <a:buFont typeface="Arial" panose="020B0604020202020204" pitchFamily="34" charset="0"/>
              <a:buChar char="♦"/>
            </a:pPr>
            <a:r>
              <a:rPr lang="en-US"/>
              <a:t>Pseudocode</a:t>
            </a:r>
            <a:endParaRPr lang="en-US"/>
          </a:p>
          <a:p>
            <a:pPr>
              <a:buFont typeface="Arial" panose="020B0604020202020204" pitchFamily="34" charset="0"/>
              <a:buChar char="♦"/>
            </a:pPr>
            <a:r>
              <a:rPr lang="en-US"/>
              <a:t>Use Case Scenarios</a:t>
            </a:r>
            <a:endParaRPr lang="en-US"/>
          </a:p>
          <a:p>
            <a:pPr>
              <a:buFont typeface="Arial" panose="020B0604020202020204" pitchFamily="34" charset="0"/>
              <a:buChar char="♦"/>
            </a:pPr>
            <a:endParaRPr lang="en-US"/>
          </a:p>
        </p:txBody>
      </p:sp>
      <p:pic>
        <p:nvPicPr>
          <p:cNvPr id="10" name="Picture 9" descr="the-threats-of-keylogg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539490"/>
            <a:ext cx="5908675" cy="3450590"/>
          </a:xfrm>
          <a:prstGeom prst="rect">
            <a:avLst/>
          </a:prstGeom>
        </p:spPr>
      </p:pic>
      <p:pic>
        <p:nvPicPr>
          <p:cNvPr id="11" name="Picture 10" descr="graphical-representation-of-how-keyloggers-wo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514600"/>
            <a:ext cx="3789680" cy="3665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6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highlight>
                  <a:srgbClr val="FFFF00"/>
                </a:highlight>
              </a:rPr>
              <a:t>Result:</a:t>
            </a:r>
            <a:endParaRPr lang="en-US" sz="60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Segoe UI" panose="020B0502040204020203" charset="0"/>
              <a:buChar char="❶"/>
            </a:pPr>
            <a:r>
              <a:rPr lang="en-US"/>
              <a:t>The keylogger project delivers a valuable tool for security monitoring, parental control, and research purposes, while prioritizing ethical use and data privacy.</a:t>
            </a:r>
            <a:endParaRPr lang="en-US"/>
          </a:p>
          <a:p>
            <a:pPr>
              <a:buFont typeface="Segoe UI" panose="020B0502040204020203" charset="0"/>
              <a:buChar char="❶"/>
            </a:pPr>
            <a:endParaRPr lang="en-US"/>
          </a:p>
          <a:p>
            <a:pPr>
              <a:buFont typeface="Segoe UI" panose="020B0502040204020203" charset="0"/>
              <a:buChar char="❷"/>
            </a:pPr>
            <a:r>
              <a:rPr lang="en-US"/>
              <a:t>Its user-friendly interface, robust functionality, and adherence to security best practices make it a reliable solution for various stakeholders seeking to monitor and protect computer systems effectively.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p>
            <a:r>
              <a:rPr lang="en-US" sz="5400">
                <a:solidFill>
                  <a:srgbClr val="7030A0"/>
                </a:solidFill>
              </a:rPr>
              <a:t>Project Title</a:t>
            </a:r>
            <a:endParaRPr lang="en-US" sz="540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</a:rPr>
              <a:t>KeyLogger </a:t>
            </a:r>
            <a:endParaRPr lang="en-US" sz="66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And</a:t>
            </a:r>
            <a:endParaRPr lang="en-US" sz="66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660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Security</a:t>
            </a:r>
            <a:endParaRPr lang="en-US" sz="6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keylogger-detectives-privados-ct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255" y="3295650"/>
            <a:ext cx="4347210" cy="3023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>
                <a:solidFill>
                  <a:srgbClr val="00B050"/>
                </a:solidFill>
                <a:highlight>
                  <a:srgbClr val="FFFF00"/>
                </a:highlight>
              </a:rPr>
              <a:t>Agenda:</a:t>
            </a:r>
            <a:endParaRPr lang="en-US" sz="5400">
              <a:solidFill>
                <a:srgbClr val="00B05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435" y="1174750"/>
            <a:ext cx="12148820" cy="5459730"/>
          </a:xfrm>
        </p:spPr>
        <p:txBody>
          <a:bodyPr/>
          <a:p>
            <a:pPr>
              <a:buFont typeface="Wingdings" panose="05000000000000000000" charset="0"/>
              <a:buChar char="®"/>
            </a:pPr>
            <a:r>
              <a:rPr lang="en-US"/>
              <a:t>Creating a keylogger, even for educational purposes, must be approached with great caution and responsibility.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FF"/>
                </a:highlight>
              </a:rPr>
              <a:t> Main Uses of Keykoggers:</a:t>
            </a:r>
            <a:endParaRPr 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FF"/>
              </a:highlight>
            </a:endParaRPr>
          </a:p>
          <a:p>
            <a:pPr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Malicious Intent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Surveillance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 Logging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Credential Theft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Parental Monitoring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Enforcement Investigations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>
                <a:solidFill>
                  <a:srgbClr val="FF0000"/>
                </a:solidFill>
                <a:highlight>
                  <a:srgbClr val="FFFF00"/>
                </a:highlight>
              </a:rPr>
              <a:t>Problem Statement:</a:t>
            </a:r>
            <a:endParaRPr lang="en-US" sz="44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38200"/>
            <a:ext cx="10972800" cy="495300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4000"/>
              <a:t>Develop a minimal Python keylogger for educational purposes to understand keylogging and its security implications, ensuring compliance with legal and ethical standards.</a:t>
            </a:r>
            <a:endParaRPr lang="en-US" sz="4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 descr="Problem_Statement-1024x5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9980" y="3473450"/>
            <a:ext cx="4137025" cy="3279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>
                <a:solidFill>
                  <a:srgbClr val="F30BDA"/>
                </a:solidFill>
                <a:highlight>
                  <a:srgbClr val="FFFF00"/>
                </a:highlight>
              </a:rPr>
              <a:t>Project Overview:</a:t>
            </a:r>
            <a:endParaRPr lang="en-US" sz="4800">
              <a:solidFill>
                <a:srgbClr val="F30BDA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 u="sng">
                <a:solidFill>
                  <a:schemeClr val="accent1"/>
                </a:solidFill>
              </a:rPr>
              <a:t>Step 1</a:t>
            </a:r>
            <a:r>
              <a:rPr lang="en-US"/>
              <a:t>: </a:t>
            </a:r>
            <a:r>
              <a:rPr lang="en-US" b="1"/>
              <a:t>Project Planning</a:t>
            </a:r>
            <a:endParaRPr lang="en-US"/>
          </a:p>
          <a:p>
            <a:r>
              <a:rPr lang="en-US"/>
              <a:t>Define project objectives: Develop a keylogger for keystroke monitoring while prioritizing security measures.</a:t>
            </a:r>
            <a:endParaRPr lang="en-US"/>
          </a:p>
          <a:p>
            <a:r>
              <a:rPr lang="en-US"/>
              <a:t>Determine the target platform(s) and programming language(s): Consider Python for cross-platform compatibility.</a:t>
            </a:r>
            <a:endParaRPr lang="en-US"/>
          </a:p>
          <a:p>
            <a:r>
              <a:rPr lang="en-US"/>
              <a:t>Establish ethical guidelines and legal compliance measures to ensure responsible usage.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>
                <a:solidFill>
                  <a:schemeClr val="accent1"/>
                </a:solidFill>
              </a:rPr>
              <a:t>Step 2:</a:t>
            </a:r>
            <a:r>
              <a:rPr lang="en-US"/>
              <a:t> </a:t>
            </a:r>
            <a:r>
              <a:rPr lang="en-US" b="1"/>
              <a:t>Environment Setup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2795"/>
            <a:ext cx="10972800" cy="5354955"/>
          </a:xfrm>
        </p:spPr>
        <p:txBody>
          <a:bodyPr/>
          <a:p>
            <a:r>
              <a:rPr lang="en-US"/>
              <a:t>Choose Development Platform: Select a platform where you'll develop and run the keylogger. Common choices include Windows, macOS, and Linux.</a:t>
            </a:r>
            <a:endParaRPr lang="en-US"/>
          </a:p>
          <a:p>
            <a:r>
              <a:rPr lang="en-US"/>
              <a:t>Install Python: If not already installed, download and install Python from the official website (https://www.python.org/downloads/).</a:t>
            </a:r>
            <a:endParaRPr lang="en-US"/>
          </a:p>
          <a:p>
            <a:pPr marL="0" indent="0">
              <a:buNone/>
            </a:pPr>
            <a:r>
              <a:rPr lang="en-US"/>
              <a:t>         Ensure you're installing the latest stable version           compatible with your operating system.</a:t>
            </a:r>
            <a:endParaRPr lang="en-US"/>
          </a:p>
          <a:p>
            <a:r>
              <a:rPr lang="en-US"/>
              <a:t>Install Required Libraries: Use pip, Python's package manager, to install the necessary library for keylogging. </a:t>
            </a:r>
            <a:r>
              <a:rPr lang="en-US" b="1">
                <a:solidFill>
                  <a:schemeClr val="tx1"/>
                </a:solidFill>
              </a:rPr>
              <a:t>Open a terminal or command prompt and run:</a:t>
            </a:r>
            <a:endParaRPr lang="en-US" b="1">
              <a:solidFill>
                <a:schemeClr val="tx1"/>
              </a:solidFill>
            </a:endParaRPr>
          </a:p>
          <a:p>
            <a:r>
              <a:rPr lang="en-US" b="1">
                <a:solidFill>
                  <a:srgbClr val="17E7E0"/>
                </a:solidFill>
              </a:rPr>
              <a:t>pip install pynput</a:t>
            </a:r>
            <a:endParaRPr lang="en-US" b="1">
              <a:solidFill>
                <a:srgbClr val="17E7E0"/>
              </a:solidFill>
            </a:endParaRPr>
          </a:p>
          <a:p>
            <a:r>
              <a:rPr lang="en-US" b="1">
                <a:solidFill>
                  <a:srgbClr val="17E7E0"/>
                </a:solidFill>
              </a:rPr>
              <a:t>pip install simplejson</a:t>
            </a:r>
            <a:endParaRPr lang="en-US" b="1">
              <a:solidFill>
                <a:srgbClr val="17E7E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>
                <a:solidFill>
                  <a:schemeClr val="accent1"/>
                </a:solidFill>
              </a:rPr>
              <a:t>Step 4:</a:t>
            </a:r>
            <a:r>
              <a:rPr lang="en-US"/>
              <a:t> </a:t>
            </a:r>
            <a:r>
              <a:rPr lang="en-US" b="1"/>
              <a:t>Security Implementation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2810"/>
            <a:ext cx="10488930" cy="5855970"/>
          </a:xfrm>
        </p:spPr>
        <p:txBody>
          <a:bodyPr/>
          <a:p>
            <a:r>
              <a:rPr lang="en-US"/>
              <a:t>Implement authentication and authorization mechanisms to restrict access to logged data.</a:t>
            </a:r>
            <a:endParaRPr lang="en-US"/>
          </a:p>
          <a:p>
            <a:pPr marL="0" indent="0">
              <a:buNone/>
            </a:pPr>
            <a:r>
              <a:rPr lang="en-US" b="1" u="sng">
                <a:solidFill>
                  <a:schemeClr val="accent1"/>
                </a:solidFill>
              </a:rPr>
              <a:t>Step 5:</a:t>
            </a:r>
            <a:r>
              <a:rPr lang="en-US"/>
              <a:t> </a:t>
            </a:r>
            <a:r>
              <a:rPr lang="en-US" b="1"/>
              <a:t>Testing and Validation</a:t>
            </a:r>
            <a:endParaRPr lang="en-US"/>
          </a:p>
          <a:p>
            <a:r>
              <a:rPr lang="en-US"/>
              <a:t>Conduct thorough testing to ensure the keylogger functions as intended.</a:t>
            </a:r>
            <a:endParaRPr lang="en-US"/>
          </a:p>
          <a:p>
            <a:pPr marL="0" indent="0">
              <a:buNone/>
            </a:pPr>
            <a:r>
              <a:rPr lang="en-US" b="1" u="sng">
                <a:solidFill>
                  <a:schemeClr val="accent1"/>
                </a:solidFill>
              </a:rPr>
              <a:t>Step 6:</a:t>
            </a:r>
            <a:r>
              <a:rPr lang="en-US"/>
              <a:t> </a:t>
            </a:r>
            <a:r>
              <a:rPr lang="en-US" b="1"/>
              <a:t>Documentation and Deployment</a:t>
            </a:r>
            <a:endParaRPr lang="en-US" b="1"/>
          </a:p>
          <a:p>
            <a:pPr marL="0" indent="0">
              <a:buNone/>
            </a:pPr>
            <a:r>
              <a:rPr lang="en-US"/>
              <a:t>Document the keylogger's functionalities, security measures, and usage guidelines.</a:t>
            </a:r>
            <a:endParaRPr lang="en-US"/>
          </a:p>
          <a:p>
            <a:pPr marL="0" indent="0">
              <a:buNone/>
            </a:pPr>
            <a:r>
              <a:rPr lang="en-US" sz="2400" b="1">
                <a:solidFill>
                  <a:srgbClr val="7E0145"/>
                </a:solidFill>
              </a:rPr>
              <a:t>“Develop a lightweight keylogger for monitoring user keystrokes, aimed at enhancing security and analyzing user behavior. Ensure strict adherence to legal and ethical guidelines to protect user privacy and prevent misuse.”</a:t>
            </a:r>
            <a:endParaRPr lang="en-US" sz="2400" b="1">
              <a:solidFill>
                <a:srgbClr val="7E014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 b="1">
                <a:solidFill>
                  <a:srgbClr val="4DD60C"/>
                </a:solidFill>
              </a:rPr>
              <a:t>Who are the end users?</a:t>
            </a:r>
            <a:endParaRPr lang="en-US" sz="4400" b="1">
              <a:solidFill>
                <a:srgbClr val="4DD60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®"/>
            </a:pPr>
            <a:r>
              <a:rPr lang="en-US" sz="2800"/>
              <a:t>Parental Monitoring-Parents/Guardians</a:t>
            </a:r>
            <a:endParaRPr lang="en-US" sz="2800"/>
          </a:p>
          <a:p>
            <a:pPr>
              <a:buFont typeface="Wingdings" panose="05000000000000000000" charset="0"/>
              <a:buChar char="®"/>
            </a:pPr>
            <a:r>
              <a:rPr lang="en-US" sz="2800"/>
              <a:t>Employee Monitoring-Parents/Guardians</a:t>
            </a:r>
            <a:endParaRPr lang="en-US" sz="2800"/>
          </a:p>
          <a:p>
            <a:pPr>
              <a:buFont typeface="Wingdings" panose="05000000000000000000" charset="0"/>
              <a:buChar char="®"/>
            </a:pPr>
            <a:r>
              <a:rPr lang="en-US" sz="2800"/>
              <a:t>Law Enforcement and Security Agencies-Law Enforcement Agencies,Cybersecurity Professionals</a:t>
            </a:r>
            <a:endParaRPr lang="en-US" sz="2800"/>
          </a:p>
          <a:p>
            <a:pPr>
              <a:buFont typeface="Wingdings" panose="05000000000000000000" charset="0"/>
              <a:buChar char="®"/>
            </a:pPr>
            <a:r>
              <a:rPr lang="en-US" sz="2800"/>
              <a:t>Self Monitoring-Individuals</a:t>
            </a:r>
            <a:endParaRPr lang="en-US" sz="2800"/>
          </a:p>
          <a:p>
            <a:pPr>
              <a:buFont typeface="Wingdings" panose="05000000000000000000" charset="0"/>
              <a:buChar char="®"/>
            </a:pPr>
            <a:r>
              <a:rPr lang="en-US" sz="2800"/>
              <a:t> Educational Institutions-School Administrators</a:t>
            </a:r>
            <a:endParaRPr lang="en-US" sz="2800"/>
          </a:p>
          <a:p>
            <a:pPr>
              <a:buFont typeface="Wingdings" panose="05000000000000000000" charset="0"/>
              <a:buChar char="®"/>
            </a:pPr>
            <a:r>
              <a:rPr lang="en-US" sz="2800"/>
              <a:t>Researchers and Developers-Software Developers,Security Researchers</a:t>
            </a:r>
            <a:endParaRPr lang="en-US" sz="2800"/>
          </a:p>
          <a:p>
            <a:pPr>
              <a:buFont typeface="Wingdings" panose="05000000000000000000" charset="0"/>
              <a:buChar char="®"/>
            </a:pPr>
            <a:r>
              <a:rPr lang="en-US" sz="2800"/>
              <a:t>Compliance and Audit Professionals-Compliance Officers,Auditors</a:t>
            </a:r>
            <a:endParaRPr lang="en-US" sz="2800"/>
          </a:p>
          <a:p>
            <a:pPr>
              <a:buFont typeface="Wingdings" panose="05000000000000000000" charset="0"/>
              <a:buChar char="®"/>
            </a:pPr>
            <a:r>
              <a:rPr lang="en-US" sz="2800"/>
              <a:t>Ethical and Legal Considerations-User Consent,Data Privacy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sz="4000" spc="-40" dirty="0">
                <a:solidFill>
                  <a:srgbClr val="17E7E0"/>
                </a:solidFill>
                <a:highlight>
                  <a:srgbClr val="FFFF00"/>
                </a:highlight>
                <a:sym typeface="+mn-ea"/>
              </a:rPr>
              <a:t>Y</a:t>
            </a:r>
            <a:r>
              <a:rPr lang="en-US" sz="4000" spc="-40" dirty="0">
                <a:solidFill>
                  <a:srgbClr val="17E7E0"/>
                </a:solidFill>
                <a:highlight>
                  <a:srgbClr val="FFFF00"/>
                </a:highlight>
                <a:sym typeface="+mn-ea"/>
              </a:rPr>
              <a:t>our </a:t>
            </a:r>
            <a:r>
              <a:rPr sz="4000" spc="25" dirty="0">
                <a:solidFill>
                  <a:srgbClr val="17E7E0"/>
                </a:solidFill>
                <a:highlight>
                  <a:srgbClr val="FFFF00"/>
                </a:highlight>
                <a:sym typeface="+mn-ea"/>
              </a:rPr>
              <a:t>S</a:t>
            </a:r>
            <a:r>
              <a:rPr lang="en-US" sz="4000" spc="25" dirty="0">
                <a:solidFill>
                  <a:srgbClr val="17E7E0"/>
                </a:solidFill>
                <a:highlight>
                  <a:srgbClr val="FFFF00"/>
                </a:highlight>
                <a:sym typeface="+mn-ea"/>
              </a:rPr>
              <a:t>olution</a:t>
            </a:r>
            <a:r>
              <a:rPr sz="4000" spc="-345" dirty="0">
                <a:solidFill>
                  <a:srgbClr val="17E7E0"/>
                </a:solidFill>
                <a:highlight>
                  <a:srgbClr val="FFFF00"/>
                </a:highlight>
                <a:sym typeface="+mn-ea"/>
              </a:rPr>
              <a:t> </a:t>
            </a:r>
            <a:r>
              <a:rPr sz="4000" spc="-35" dirty="0">
                <a:solidFill>
                  <a:srgbClr val="17E7E0"/>
                </a:solidFill>
                <a:highlight>
                  <a:srgbClr val="FFFF00"/>
                </a:highlight>
                <a:sym typeface="+mn-ea"/>
              </a:rPr>
              <a:t>A</a:t>
            </a:r>
            <a:r>
              <a:rPr lang="en-US" sz="4000" spc="-35" dirty="0">
                <a:solidFill>
                  <a:srgbClr val="17E7E0"/>
                </a:solidFill>
                <a:highlight>
                  <a:srgbClr val="FFFF00"/>
                </a:highlight>
                <a:sym typeface="+mn-ea"/>
              </a:rPr>
              <a:t>nd</a:t>
            </a:r>
            <a:r>
              <a:rPr sz="4000" spc="35" dirty="0">
                <a:solidFill>
                  <a:srgbClr val="17E7E0"/>
                </a:solidFill>
                <a:highlight>
                  <a:srgbClr val="FFFF00"/>
                </a:highlight>
                <a:sym typeface="+mn-ea"/>
              </a:rPr>
              <a:t> </a:t>
            </a:r>
            <a:r>
              <a:rPr sz="4000" spc="-30" dirty="0">
                <a:solidFill>
                  <a:srgbClr val="17E7E0"/>
                </a:solidFill>
                <a:highlight>
                  <a:srgbClr val="FFFF00"/>
                </a:highlight>
                <a:sym typeface="+mn-ea"/>
              </a:rPr>
              <a:t>I</a:t>
            </a:r>
            <a:r>
              <a:rPr lang="en-US" sz="4000" spc="-30" dirty="0">
                <a:solidFill>
                  <a:srgbClr val="17E7E0"/>
                </a:solidFill>
                <a:highlight>
                  <a:srgbClr val="FFFF00"/>
                </a:highlight>
                <a:sym typeface="+mn-ea"/>
              </a:rPr>
              <a:t>ts </a:t>
            </a:r>
            <a:r>
              <a:rPr sz="4000" spc="-295" dirty="0">
                <a:solidFill>
                  <a:srgbClr val="17E7E0"/>
                </a:solidFill>
                <a:highlight>
                  <a:srgbClr val="FFFF00"/>
                </a:highlight>
                <a:sym typeface="+mn-ea"/>
              </a:rPr>
              <a:t>V</a:t>
            </a:r>
            <a:r>
              <a:rPr lang="en-US" sz="4000" spc="-295" dirty="0">
                <a:solidFill>
                  <a:srgbClr val="17E7E0"/>
                </a:solidFill>
                <a:highlight>
                  <a:srgbClr val="FFFF00"/>
                </a:highlight>
                <a:sym typeface="+mn-ea"/>
              </a:rPr>
              <a:t>alue</a:t>
            </a:r>
            <a:r>
              <a:rPr sz="4000" spc="-65" dirty="0">
                <a:solidFill>
                  <a:srgbClr val="17E7E0"/>
                </a:solidFill>
                <a:highlight>
                  <a:srgbClr val="FFFF00"/>
                </a:highlight>
                <a:sym typeface="+mn-ea"/>
              </a:rPr>
              <a:t> </a:t>
            </a:r>
            <a:r>
              <a:rPr lang="en-US" sz="4000" spc="-65" dirty="0">
                <a:solidFill>
                  <a:srgbClr val="17E7E0"/>
                </a:solidFill>
                <a:highlight>
                  <a:srgbClr val="FFFF00"/>
                </a:highlight>
                <a:sym typeface="+mn-ea"/>
              </a:rPr>
              <a:t>Proposition:</a:t>
            </a:r>
            <a:endParaRPr lang="en-US" sz="4000" spc="-65" dirty="0">
              <a:solidFill>
                <a:srgbClr val="17E7E0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 u="sng">
                <a:solidFill>
                  <a:schemeClr val="accent1"/>
                </a:solidFill>
              </a:rPr>
              <a:t>Solution:</a:t>
            </a:r>
            <a:endParaRPr lang="en-US" b="1" u="sng">
              <a:solidFill>
                <a:schemeClr val="accent1"/>
              </a:solidFill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Don't click unwanted links or enable two step verification.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Before providing credentials ensure the address on the browser.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Don't connect to public wifi/any other untrusted network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Use updated antiviruses.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 b="1"/>
              <a:t>“So that develop keylogger,test it,take security measures and deploy it”.</a:t>
            </a:r>
            <a:endParaRPr lang="en-US" b="1"/>
          </a:p>
          <a:p>
            <a:pPr marL="0" indent="0">
              <a:buFont typeface="Wingdings" panose="05000000000000000000" charset="0"/>
              <a:buNone/>
            </a:pPr>
            <a:r>
              <a:rPr lang="en-US" b="1" u="sng">
                <a:solidFill>
                  <a:schemeClr val="accent1"/>
                </a:solidFill>
              </a:rPr>
              <a:t>Value Proposition:</a:t>
            </a:r>
            <a:endParaRPr lang="en-US" b="1" u="sng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Enhanced Security Monitoring: For Employers, For Parents</a:t>
            </a:r>
            <a:endParaRPr lang="en-US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Law Enforcement and Investigations: Evidence Gathering, Security Testing</a:t>
            </a:r>
            <a:endParaRPr lang="en-US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User Productivity and Self-Monitoring:Personal Tracking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3726</Words>
  <Application>WPS Presentation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4" baseType="lpstr">
      <vt:lpstr>Arial</vt:lpstr>
      <vt:lpstr>SimSun</vt:lpstr>
      <vt:lpstr>Wingdings</vt:lpstr>
      <vt:lpstr>Trebuchet MS</vt:lpstr>
      <vt:lpstr>Calibri</vt:lpstr>
      <vt:lpstr>Microsoft YaHei</vt:lpstr>
      <vt:lpstr>Arial Unicode MS</vt:lpstr>
      <vt:lpstr>Arial Narrow</vt:lpstr>
      <vt:lpstr>Bahnschrift SemiBold Condensed</vt:lpstr>
      <vt:lpstr>Bahnschrift Condensed</vt:lpstr>
      <vt:lpstr>Arial Rounded MT Bold</vt:lpstr>
      <vt:lpstr>Bahnschrift Light Condensed</vt:lpstr>
      <vt:lpstr>Bahnschrift Light SemiCondensed</vt:lpstr>
      <vt:lpstr>Algerian</vt:lpstr>
      <vt:lpstr>Impact</vt:lpstr>
      <vt:lpstr>Magneto</vt:lpstr>
      <vt:lpstr>Microsoft YaHei UI Light</vt:lpstr>
      <vt:lpstr>Microsoft Himalaya</vt:lpstr>
      <vt:lpstr>Mistral</vt:lpstr>
      <vt:lpstr>Wingdings</vt:lpstr>
      <vt:lpstr>Segoe UI</vt:lpstr>
      <vt:lpstr>Blue Waves</vt:lpstr>
      <vt:lpstr>Student Name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sravanthi</cp:lastModifiedBy>
  <cp:revision>2</cp:revision>
  <dcterms:created xsi:type="dcterms:W3CDTF">2024-06-03T05:48:00Z</dcterms:created>
  <dcterms:modified xsi:type="dcterms:W3CDTF">2024-06-06T12:46:26Z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ICV">
    <vt:lpwstr>4570927F21C14D549934BD7AB9B6C75D_13</vt:lpwstr>
  </property>
  <property fmtid="{D5CDD505-2E9C-101B-9397-08002B2CF9AE}" pid="5" name="KSOProductBuildVer">
    <vt:lpwstr>1033-12.2.0.17119</vt:lpwstr>
  </property>
</Properties>
</file>