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29"/>
  </p:notesMasterIdLst>
  <p:sldIdLst>
    <p:sldId id="256" r:id="rId2"/>
    <p:sldId id="259" r:id="rId3"/>
    <p:sldId id="257" r:id="rId4"/>
    <p:sldId id="258" r:id="rId5"/>
    <p:sldId id="260" r:id="rId6"/>
    <p:sldId id="263" r:id="rId7"/>
    <p:sldId id="261" r:id="rId8"/>
    <p:sldId id="262"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0AC6E-C9EE-4BAC-A666-F3D882F50CC6}" v="55" dt="2024-05-26T15:39:24.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la Nakkul" userId="1a26f2a392d202fd" providerId="LiveId" clId="{3B90AC6E-C9EE-4BAC-A666-F3D882F50CC6}"/>
    <pc:docChg chg="undo custSel addSld delSld modSld addSection delSection modSection">
      <pc:chgData name="Rachala Nakkul" userId="1a26f2a392d202fd" providerId="LiveId" clId="{3B90AC6E-C9EE-4BAC-A666-F3D882F50CC6}" dt="2024-05-26T15:39:24.679" v="2503"/>
      <pc:docMkLst>
        <pc:docMk/>
      </pc:docMkLst>
      <pc:sldChg chg="addSp delSp modSp mod">
        <pc:chgData name="Rachala Nakkul" userId="1a26f2a392d202fd" providerId="LiveId" clId="{3B90AC6E-C9EE-4BAC-A666-F3D882F50CC6}" dt="2024-05-26T15:39:24.679" v="2503"/>
        <pc:sldMkLst>
          <pc:docMk/>
          <pc:sldMk cId="506774034" sldId="256"/>
        </pc:sldMkLst>
        <pc:spChg chg="mod">
          <ac:chgData name="Rachala Nakkul" userId="1a26f2a392d202fd" providerId="LiveId" clId="{3B90AC6E-C9EE-4BAC-A666-F3D882F50CC6}" dt="2024-05-26T15:39:24.679" v="2503"/>
          <ac:spMkLst>
            <pc:docMk/>
            <pc:sldMk cId="506774034" sldId="256"/>
            <ac:spMk id="2" creationId="{804200EE-BB75-35BF-8F9F-DE24EF79A03C}"/>
          </ac:spMkLst>
        </pc:spChg>
        <pc:spChg chg="mod">
          <ac:chgData name="Rachala Nakkul" userId="1a26f2a392d202fd" providerId="LiveId" clId="{3B90AC6E-C9EE-4BAC-A666-F3D882F50CC6}" dt="2024-05-26T15:39:24.679" v="2503"/>
          <ac:spMkLst>
            <pc:docMk/>
            <pc:sldMk cId="506774034" sldId="256"/>
            <ac:spMk id="3" creationId="{8BC1C6AD-C39D-12FC-1F87-8E9BE1E849D5}"/>
          </ac:spMkLst>
        </pc:spChg>
        <pc:spChg chg="add del mod">
          <ac:chgData name="Rachala Nakkul" userId="1a26f2a392d202fd" providerId="LiveId" clId="{3B90AC6E-C9EE-4BAC-A666-F3D882F50CC6}" dt="2024-05-26T14:24:45.223" v="2476"/>
          <ac:spMkLst>
            <pc:docMk/>
            <pc:sldMk cId="506774034" sldId="256"/>
            <ac:spMk id="4" creationId="{4D1D881E-92A0-53D7-E52D-99BF84493410}"/>
          </ac:spMkLst>
        </pc:spChg>
        <pc:spChg chg="add mod">
          <ac:chgData name="Rachala Nakkul" userId="1a26f2a392d202fd" providerId="LiveId" clId="{3B90AC6E-C9EE-4BAC-A666-F3D882F50CC6}" dt="2024-05-26T14:25:24.890" v="2494"/>
          <ac:spMkLst>
            <pc:docMk/>
            <pc:sldMk cId="506774034" sldId="256"/>
            <ac:spMk id="5" creationId="{EB4F34A2-3C8E-E793-B038-42BBAFBCE440}"/>
          </ac:spMkLst>
        </pc:spChg>
      </pc:sldChg>
      <pc:sldChg chg="addSp delSp modSp mod modClrScheme chgLayout">
        <pc:chgData name="Rachala Nakkul" userId="1a26f2a392d202fd" providerId="LiveId" clId="{3B90AC6E-C9EE-4BAC-A666-F3D882F50CC6}" dt="2024-05-26T11:31:57.464" v="485" actId="14100"/>
        <pc:sldMkLst>
          <pc:docMk/>
          <pc:sldMk cId="1108932716" sldId="257"/>
        </pc:sldMkLst>
        <pc:spChg chg="add del mod ord">
          <ac:chgData name="Rachala Nakkul" userId="1a26f2a392d202fd" providerId="LiveId" clId="{3B90AC6E-C9EE-4BAC-A666-F3D882F50CC6}" dt="2024-05-26T09:47:19.586" v="14" actId="700"/>
          <ac:spMkLst>
            <pc:docMk/>
            <pc:sldMk cId="1108932716" sldId="257"/>
            <ac:spMk id="2" creationId="{D1D0FACB-6EA5-25D2-ED4F-A91BC85F33F1}"/>
          </ac:spMkLst>
        </pc:spChg>
        <pc:spChg chg="add del mod ord">
          <ac:chgData name="Rachala Nakkul" userId="1a26f2a392d202fd" providerId="LiveId" clId="{3B90AC6E-C9EE-4BAC-A666-F3D882F50CC6}" dt="2024-05-26T09:47:19.586" v="14" actId="700"/>
          <ac:spMkLst>
            <pc:docMk/>
            <pc:sldMk cId="1108932716" sldId="257"/>
            <ac:spMk id="4" creationId="{E234AF3E-51BF-7F0D-ADF6-8B7125872A3C}"/>
          </ac:spMkLst>
        </pc:spChg>
        <pc:spChg chg="add mod">
          <ac:chgData name="Rachala Nakkul" userId="1a26f2a392d202fd" providerId="LiveId" clId="{3B90AC6E-C9EE-4BAC-A666-F3D882F50CC6}" dt="2024-05-26T09:54:11.421" v="336" actId="20577"/>
          <ac:spMkLst>
            <pc:docMk/>
            <pc:sldMk cId="1108932716" sldId="257"/>
            <ac:spMk id="6" creationId="{72279A71-0AB3-E449-8E96-E14CF381235B}"/>
          </ac:spMkLst>
        </pc:spChg>
        <pc:spChg chg="add mod">
          <ac:chgData name="Rachala Nakkul" userId="1a26f2a392d202fd" providerId="LiveId" clId="{3B90AC6E-C9EE-4BAC-A666-F3D882F50CC6}" dt="2024-05-26T11:31:57.464" v="485" actId="14100"/>
          <ac:spMkLst>
            <pc:docMk/>
            <pc:sldMk cId="1108932716" sldId="257"/>
            <ac:spMk id="8" creationId="{A2024074-E0B6-787B-D9D7-2BDDCB674D84}"/>
          </ac:spMkLst>
        </pc:spChg>
        <pc:graphicFrameChg chg="mod">
          <ac:chgData name="Rachala Nakkul" userId="1a26f2a392d202fd" providerId="LiveId" clId="{3B90AC6E-C9EE-4BAC-A666-F3D882F50CC6}" dt="2024-05-26T11:31:21.670" v="481" actId="14100"/>
          <ac:graphicFrameMkLst>
            <pc:docMk/>
            <pc:sldMk cId="1108932716" sldId="257"/>
            <ac:graphicFrameMk id="3" creationId="{3C84BE18-A1C7-F604-0692-9BD5E372CF80}"/>
          </ac:graphicFrameMkLst>
        </pc:graphicFrameChg>
      </pc:sldChg>
      <pc:sldChg chg="addSp modSp new mod">
        <pc:chgData name="Rachala Nakkul" userId="1a26f2a392d202fd" providerId="LiveId" clId="{3B90AC6E-C9EE-4BAC-A666-F3D882F50CC6}" dt="2024-05-26T14:11:43.299" v="2096" actId="27918"/>
        <pc:sldMkLst>
          <pc:docMk/>
          <pc:sldMk cId="1545150809" sldId="258"/>
        </pc:sldMkLst>
        <pc:spChg chg="add mod">
          <ac:chgData name="Rachala Nakkul" userId="1a26f2a392d202fd" providerId="LiveId" clId="{3B90AC6E-C9EE-4BAC-A666-F3D882F50CC6}" dt="2024-05-26T09:51:13.506" v="144" actId="20577"/>
          <ac:spMkLst>
            <pc:docMk/>
            <pc:sldMk cId="1545150809" sldId="258"/>
            <ac:spMk id="3" creationId="{05E79C65-2FDC-D252-2D65-A30656D28DFA}"/>
          </ac:spMkLst>
        </pc:spChg>
        <pc:spChg chg="add mod">
          <ac:chgData name="Rachala Nakkul" userId="1a26f2a392d202fd" providerId="LiveId" clId="{3B90AC6E-C9EE-4BAC-A666-F3D882F50CC6}" dt="2024-05-26T10:00:37.225" v="397" actId="207"/>
          <ac:spMkLst>
            <pc:docMk/>
            <pc:sldMk cId="1545150809" sldId="258"/>
            <ac:spMk id="7" creationId="{BBF8C592-E2FF-DDE3-C524-0875CA09D7BF}"/>
          </ac:spMkLst>
        </pc:spChg>
        <pc:spChg chg="add mod">
          <ac:chgData name="Rachala Nakkul" userId="1a26f2a392d202fd" providerId="LiveId" clId="{3B90AC6E-C9EE-4BAC-A666-F3D882F50CC6}" dt="2024-05-26T11:32:30.524" v="489" actId="14100"/>
          <ac:spMkLst>
            <pc:docMk/>
            <pc:sldMk cId="1545150809" sldId="258"/>
            <ac:spMk id="9" creationId="{31F5C7C5-7334-468C-7BB3-3CC06968B50D}"/>
          </ac:spMkLst>
        </pc:spChg>
        <pc:graphicFrameChg chg="add mod">
          <ac:chgData name="Rachala Nakkul" userId="1a26f2a392d202fd" providerId="LiveId" clId="{3B90AC6E-C9EE-4BAC-A666-F3D882F50CC6}" dt="2024-05-26T10:00:02.273" v="394" actId="1076"/>
          <ac:graphicFrameMkLst>
            <pc:docMk/>
            <pc:sldMk cId="1545150809" sldId="258"/>
            <ac:graphicFrameMk id="4" creationId="{9D7C40CB-DBAE-9BCB-25F8-D875E1A61D88}"/>
          </ac:graphicFrameMkLst>
        </pc:graphicFrameChg>
        <pc:graphicFrameChg chg="add mod modGraphic">
          <ac:chgData name="Rachala Nakkul" userId="1a26f2a392d202fd" providerId="LiveId" clId="{3B90AC6E-C9EE-4BAC-A666-F3D882F50CC6}" dt="2024-05-26T09:59:18.290" v="388" actId="1076"/>
          <ac:graphicFrameMkLst>
            <pc:docMk/>
            <pc:sldMk cId="1545150809" sldId="258"/>
            <ac:graphicFrameMk id="5" creationId="{4865B03A-CC30-5CE9-A044-6810E66FAFAB}"/>
          </ac:graphicFrameMkLst>
        </pc:graphicFrameChg>
      </pc:sldChg>
      <pc:sldChg chg="addSp delSp modSp new del mod modClrScheme chgLayout">
        <pc:chgData name="Rachala Nakkul" userId="1a26f2a392d202fd" providerId="LiveId" clId="{3B90AC6E-C9EE-4BAC-A666-F3D882F50CC6}" dt="2024-05-26T09:50:00.610" v="18" actId="2696"/>
        <pc:sldMkLst>
          <pc:docMk/>
          <pc:sldMk cId="3249594370" sldId="258"/>
        </pc:sldMkLst>
        <pc:spChg chg="add mod">
          <ac:chgData name="Rachala Nakkul" userId="1a26f2a392d202fd" providerId="LiveId" clId="{3B90AC6E-C9EE-4BAC-A666-F3D882F50CC6}" dt="2024-05-26T09:49:13.660" v="17" actId="700"/>
          <ac:spMkLst>
            <pc:docMk/>
            <pc:sldMk cId="3249594370" sldId="258"/>
            <ac:spMk id="3" creationId="{BC51C6C1-219D-92C4-CFA5-30BC6B47858C}"/>
          </ac:spMkLst>
        </pc:spChg>
        <pc:graphicFrameChg chg="add del mod modGraphic">
          <ac:chgData name="Rachala Nakkul" userId="1a26f2a392d202fd" providerId="LiveId" clId="{3B90AC6E-C9EE-4BAC-A666-F3D882F50CC6}" dt="2024-05-26T09:45:17.652" v="4" actId="478"/>
          <ac:graphicFrameMkLst>
            <pc:docMk/>
            <pc:sldMk cId="3249594370" sldId="258"/>
            <ac:graphicFrameMk id="2" creationId="{5B2254CD-F1BA-951E-C388-0DE535EB8BD5}"/>
          </ac:graphicFrameMkLst>
        </pc:graphicFrameChg>
      </pc:sldChg>
      <pc:sldChg chg="addSp delSp modSp new mod modClrScheme chgLayout">
        <pc:chgData name="Rachala Nakkul" userId="1a26f2a392d202fd" providerId="LiveId" clId="{3B90AC6E-C9EE-4BAC-A666-F3D882F50CC6}" dt="2024-05-26T09:57:27.349" v="374" actId="1076"/>
        <pc:sldMkLst>
          <pc:docMk/>
          <pc:sldMk cId="3514050495" sldId="259"/>
        </pc:sldMkLst>
        <pc:spChg chg="del mod ord">
          <ac:chgData name="Rachala Nakkul" userId="1a26f2a392d202fd" providerId="LiveId" clId="{3B90AC6E-C9EE-4BAC-A666-F3D882F50CC6}" dt="2024-05-26T09:56:15.701" v="338" actId="700"/>
          <ac:spMkLst>
            <pc:docMk/>
            <pc:sldMk cId="3514050495" sldId="259"/>
            <ac:spMk id="2" creationId="{9E510C3C-833C-D6EA-6AD3-AC34C03A351A}"/>
          </ac:spMkLst>
        </pc:spChg>
        <pc:spChg chg="del">
          <ac:chgData name="Rachala Nakkul" userId="1a26f2a392d202fd" providerId="LiveId" clId="{3B90AC6E-C9EE-4BAC-A666-F3D882F50CC6}" dt="2024-05-26T09:56:15.701" v="338" actId="700"/>
          <ac:spMkLst>
            <pc:docMk/>
            <pc:sldMk cId="3514050495" sldId="259"/>
            <ac:spMk id="3" creationId="{9A656692-E025-C4A9-5582-5ED57DDB9034}"/>
          </ac:spMkLst>
        </pc:spChg>
        <pc:spChg chg="add mod ord">
          <ac:chgData name="Rachala Nakkul" userId="1a26f2a392d202fd" providerId="LiveId" clId="{3B90AC6E-C9EE-4BAC-A666-F3D882F50CC6}" dt="2024-05-26T09:57:27.349" v="374" actId="1076"/>
          <ac:spMkLst>
            <pc:docMk/>
            <pc:sldMk cId="3514050495" sldId="259"/>
            <ac:spMk id="4" creationId="{E9D31C18-83FA-0B3B-3F83-7A4466EE57EB}"/>
          </ac:spMkLst>
        </pc:spChg>
      </pc:sldChg>
      <pc:sldChg chg="addSp modSp new mod">
        <pc:chgData name="Rachala Nakkul" userId="1a26f2a392d202fd" providerId="LiveId" clId="{3B90AC6E-C9EE-4BAC-A666-F3D882F50CC6}" dt="2024-05-26T14:11:43.365" v="2097" actId="27918"/>
        <pc:sldMkLst>
          <pc:docMk/>
          <pc:sldMk cId="1669910676" sldId="260"/>
        </pc:sldMkLst>
        <pc:spChg chg="add mod">
          <ac:chgData name="Rachala Nakkul" userId="1a26f2a392d202fd" providerId="LiveId" clId="{3B90AC6E-C9EE-4BAC-A666-F3D882F50CC6}" dt="2024-05-26T10:07:44.858" v="414" actId="207"/>
          <ac:spMkLst>
            <pc:docMk/>
            <pc:sldMk cId="1669910676" sldId="260"/>
            <ac:spMk id="5" creationId="{3CF1B58C-0B3A-079C-9866-0AA136D52AE9}"/>
          </ac:spMkLst>
        </pc:spChg>
        <pc:spChg chg="add mod">
          <ac:chgData name="Rachala Nakkul" userId="1a26f2a392d202fd" providerId="LiveId" clId="{3B90AC6E-C9EE-4BAC-A666-F3D882F50CC6}" dt="2024-05-26T11:34:18.401" v="492" actId="14100"/>
          <ac:spMkLst>
            <pc:docMk/>
            <pc:sldMk cId="1669910676" sldId="260"/>
            <ac:spMk id="7" creationId="{3D29025F-9A3A-A9EF-8478-F52B408BA97B}"/>
          </ac:spMkLst>
        </pc:spChg>
        <pc:graphicFrameChg chg="add mod">
          <ac:chgData name="Rachala Nakkul" userId="1a26f2a392d202fd" providerId="LiveId" clId="{3B90AC6E-C9EE-4BAC-A666-F3D882F50CC6}" dt="2024-05-26T10:06:07.560" v="407" actId="14100"/>
          <ac:graphicFrameMkLst>
            <pc:docMk/>
            <pc:sldMk cId="1669910676" sldId="260"/>
            <ac:graphicFrameMk id="2" creationId="{4A550A12-B3F0-4655-DA4F-894D4FBA5E21}"/>
          </ac:graphicFrameMkLst>
        </pc:graphicFrameChg>
        <pc:graphicFrameChg chg="add mod">
          <ac:chgData name="Rachala Nakkul" userId="1a26f2a392d202fd" providerId="LiveId" clId="{3B90AC6E-C9EE-4BAC-A666-F3D882F50CC6}" dt="2024-05-26T10:06:57.766" v="408"/>
          <ac:graphicFrameMkLst>
            <pc:docMk/>
            <pc:sldMk cId="1669910676" sldId="260"/>
            <ac:graphicFrameMk id="3" creationId="{17E5EFEB-0F8B-E342-0CFF-8533DE6E9703}"/>
          </ac:graphicFrameMkLst>
        </pc:graphicFrameChg>
      </pc:sldChg>
      <pc:sldChg chg="addSp modSp new del mod">
        <pc:chgData name="Rachala Nakkul" userId="1a26f2a392d202fd" providerId="LiveId" clId="{3B90AC6E-C9EE-4BAC-A666-F3D882F50CC6}" dt="2024-05-26T10:20:46.693" v="436" actId="2696"/>
        <pc:sldMkLst>
          <pc:docMk/>
          <pc:sldMk cId="371526621" sldId="261"/>
        </pc:sldMkLst>
        <pc:spChg chg="add mod">
          <ac:chgData name="Rachala Nakkul" userId="1a26f2a392d202fd" providerId="LiveId" clId="{3B90AC6E-C9EE-4BAC-A666-F3D882F50CC6}" dt="2024-05-26T10:15:03.845" v="435" actId="207"/>
          <ac:spMkLst>
            <pc:docMk/>
            <pc:sldMk cId="371526621" sldId="261"/>
            <ac:spMk id="4" creationId="{DA2CF352-105C-F2D9-A6DC-57DD81893DB2}"/>
          </ac:spMkLst>
        </pc:spChg>
        <pc:graphicFrameChg chg="add mod">
          <ac:chgData name="Rachala Nakkul" userId="1a26f2a392d202fd" providerId="LiveId" clId="{3B90AC6E-C9EE-4BAC-A666-F3D882F50CC6}" dt="2024-05-26T10:14:18.585" v="427" actId="14100"/>
          <ac:graphicFrameMkLst>
            <pc:docMk/>
            <pc:sldMk cId="371526621" sldId="261"/>
            <ac:graphicFrameMk id="2" creationId="{539DF117-6A08-DABA-8C1B-2A1A505A6EEC}"/>
          </ac:graphicFrameMkLst>
        </pc:graphicFrameChg>
      </pc:sldChg>
      <pc:sldChg chg="addSp delSp modSp new mod">
        <pc:chgData name="Rachala Nakkul" userId="1a26f2a392d202fd" providerId="LiveId" clId="{3B90AC6E-C9EE-4BAC-A666-F3D882F50CC6}" dt="2024-05-26T14:11:43.445" v="2099" actId="27918"/>
        <pc:sldMkLst>
          <pc:docMk/>
          <pc:sldMk cId="2056475474" sldId="261"/>
        </pc:sldMkLst>
        <pc:spChg chg="add mod">
          <ac:chgData name="Rachala Nakkul" userId="1a26f2a392d202fd" providerId="LiveId" clId="{3B90AC6E-C9EE-4BAC-A666-F3D882F50CC6}" dt="2024-05-26T10:27:41.881" v="460" actId="207"/>
          <ac:spMkLst>
            <pc:docMk/>
            <pc:sldMk cId="2056475474" sldId="261"/>
            <ac:spMk id="6" creationId="{E13B8C63-C5CE-B022-866A-AE337ABD1A35}"/>
          </ac:spMkLst>
        </pc:spChg>
        <pc:spChg chg="add mod">
          <ac:chgData name="Rachala Nakkul" userId="1a26f2a392d202fd" providerId="LiveId" clId="{3B90AC6E-C9EE-4BAC-A666-F3D882F50CC6}" dt="2024-05-26T11:37:04.638" v="501" actId="14100"/>
          <ac:spMkLst>
            <pc:docMk/>
            <pc:sldMk cId="2056475474" sldId="261"/>
            <ac:spMk id="8" creationId="{2C7E986B-8229-7EEA-F233-2515CE2EDE0C}"/>
          </ac:spMkLst>
        </pc:spChg>
        <pc:graphicFrameChg chg="add del mod">
          <ac:chgData name="Rachala Nakkul" userId="1a26f2a392d202fd" providerId="LiveId" clId="{3B90AC6E-C9EE-4BAC-A666-F3D882F50CC6}" dt="2024-05-26T10:26:07.079" v="444" actId="21"/>
          <ac:graphicFrameMkLst>
            <pc:docMk/>
            <pc:sldMk cId="2056475474" sldId="261"/>
            <ac:graphicFrameMk id="2" creationId="{9219768C-4014-C8B3-13F2-B8F2541F25E8}"/>
          </ac:graphicFrameMkLst>
        </pc:graphicFrameChg>
        <pc:graphicFrameChg chg="add del mod">
          <ac:chgData name="Rachala Nakkul" userId="1a26f2a392d202fd" providerId="LiveId" clId="{3B90AC6E-C9EE-4BAC-A666-F3D882F50CC6}" dt="2024-05-26T10:26:11.943" v="447" actId="478"/>
          <ac:graphicFrameMkLst>
            <pc:docMk/>
            <pc:sldMk cId="2056475474" sldId="261"/>
            <ac:graphicFrameMk id="3" creationId="{9219768C-4014-C8B3-13F2-B8F2541F25E8}"/>
          </ac:graphicFrameMkLst>
        </pc:graphicFrameChg>
        <pc:graphicFrameChg chg="add mod">
          <ac:chgData name="Rachala Nakkul" userId="1a26f2a392d202fd" providerId="LiveId" clId="{3B90AC6E-C9EE-4BAC-A666-F3D882F50CC6}" dt="2024-05-26T10:26:43.304" v="454" actId="1076"/>
          <ac:graphicFrameMkLst>
            <pc:docMk/>
            <pc:sldMk cId="2056475474" sldId="261"/>
            <ac:graphicFrameMk id="4" creationId="{9219768C-4014-C8B3-13F2-B8F2541F25E8}"/>
          </ac:graphicFrameMkLst>
        </pc:graphicFrameChg>
      </pc:sldChg>
      <pc:sldChg chg="addSp modSp new mod modClrScheme chgLayout">
        <pc:chgData name="Rachala Nakkul" userId="1a26f2a392d202fd" providerId="LiveId" clId="{3B90AC6E-C9EE-4BAC-A666-F3D882F50CC6}" dt="2024-05-26T11:40:46.141" v="531" actId="1076"/>
        <pc:sldMkLst>
          <pc:docMk/>
          <pc:sldMk cId="3002236122" sldId="262"/>
        </pc:sldMkLst>
        <pc:spChg chg="add mod">
          <ac:chgData name="Rachala Nakkul" userId="1a26f2a392d202fd" providerId="LiveId" clId="{3B90AC6E-C9EE-4BAC-A666-F3D882F50CC6}" dt="2024-05-26T11:40:46.141" v="531" actId="1076"/>
          <ac:spMkLst>
            <pc:docMk/>
            <pc:sldMk cId="3002236122" sldId="262"/>
            <ac:spMk id="2" creationId="{7035362A-F950-F0AC-D7FE-BF717FC18957}"/>
          </ac:spMkLst>
        </pc:spChg>
      </pc:sldChg>
      <pc:sldChg chg="addSp modSp new mod">
        <pc:chgData name="Rachala Nakkul" userId="1a26f2a392d202fd" providerId="LiveId" clId="{3B90AC6E-C9EE-4BAC-A666-F3D882F50CC6}" dt="2024-05-26T14:11:43.431" v="2098" actId="27918"/>
        <pc:sldMkLst>
          <pc:docMk/>
          <pc:sldMk cId="768564017" sldId="263"/>
        </pc:sldMkLst>
        <pc:spChg chg="add mod">
          <ac:chgData name="Rachala Nakkul" userId="1a26f2a392d202fd" providerId="LiveId" clId="{3B90AC6E-C9EE-4BAC-A666-F3D882F50CC6}" dt="2024-05-26T11:29:25.875" v="479" actId="207"/>
          <ac:spMkLst>
            <pc:docMk/>
            <pc:sldMk cId="768564017" sldId="263"/>
            <ac:spMk id="4" creationId="{ABC42CA0-231F-848A-0495-C5D904DF5FBF}"/>
          </ac:spMkLst>
        </pc:spChg>
        <pc:spChg chg="add mod">
          <ac:chgData name="Rachala Nakkul" userId="1a26f2a392d202fd" providerId="LiveId" clId="{3B90AC6E-C9EE-4BAC-A666-F3D882F50CC6}" dt="2024-05-26T11:36:16.561" v="498" actId="14100"/>
          <ac:spMkLst>
            <pc:docMk/>
            <pc:sldMk cId="768564017" sldId="263"/>
            <ac:spMk id="6" creationId="{4CF2EC63-A520-5C31-DBAA-AF83BB6734A8}"/>
          </ac:spMkLst>
        </pc:spChg>
        <pc:graphicFrameChg chg="add mod">
          <ac:chgData name="Rachala Nakkul" userId="1a26f2a392d202fd" providerId="LiveId" clId="{3B90AC6E-C9EE-4BAC-A666-F3D882F50CC6}" dt="2024-05-26T11:28:11.329" v="471" actId="1076"/>
          <ac:graphicFrameMkLst>
            <pc:docMk/>
            <pc:sldMk cId="768564017" sldId="263"/>
            <ac:graphicFrameMk id="2" creationId="{FD51BFC9-0455-9633-DAB3-E14136A855E0}"/>
          </ac:graphicFrameMkLst>
        </pc:graphicFrameChg>
      </pc:sldChg>
      <pc:sldChg chg="addSp delSp modSp new mod modClrScheme chgLayout">
        <pc:chgData name="Rachala Nakkul" userId="1a26f2a392d202fd" providerId="LiveId" clId="{3B90AC6E-C9EE-4BAC-A666-F3D882F50CC6}" dt="2024-05-26T11:44:15.967" v="635" actId="14100"/>
        <pc:sldMkLst>
          <pc:docMk/>
          <pc:sldMk cId="3672752683" sldId="264"/>
        </pc:sldMkLst>
        <pc:spChg chg="del">
          <ac:chgData name="Rachala Nakkul" userId="1a26f2a392d202fd" providerId="LiveId" clId="{3B90AC6E-C9EE-4BAC-A666-F3D882F50CC6}" dt="2024-05-26T11:40:56.647" v="533" actId="700"/>
          <ac:spMkLst>
            <pc:docMk/>
            <pc:sldMk cId="3672752683" sldId="264"/>
            <ac:spMk id="2" creationId="{6FBD514A-5C76-833C-03DF-D79DDFBFE9E5}"/>
          </ac:spMkLst>
        </pc:spChg>
        <pc:spChg chg="add mod">
          <ac:chgData name="Rachala Nakkul" userId="1a26f2a392d202fd" providerId="LiveId" clId="{3B90AC6E-C9EE-4BAC-A666-F3D882F50CC6}" dt="2024-05-26T11:43:50.968" v="632" actId="207"/>
          <ac:spMkLst>
            <pc:docMk/>
            <pc:sldMk cId="3672752683" sldId="264"/>
            <ac:spMk id="6" creationId="{2756572A-7E09-0E34-27C8-9042156D825D}"/>
          </ac:spMkLst>
        </pc:spChg>
        <pc:spChg chg="add mod">
          <ac:chgData name="Rachala Nakkul" userId="1a26f2a392d202fd" providerId="LiveId" clId="{3B90AC6E-C9EE-4BAC-A666-F3D882F50CC6}" dt="2024-05-26T11:44:15.967" v="635" actId="14100"/>
          <ac:spMkLst>
            <pc:docMk/>
            <pc:sldMk cId="3672752683" sldId="264"/>
            <ac:spMk id="8" creationId="{A5DACFB3-FAA0-35A8-8807-BDD33F35EF22}"/>
          </ac:spMkLst>
        </pc:spChg>
        <pc:graphicFrameChg chg="add del mod">
          <ac:chgData name="Rachala Nakkul" userId="1a26f2a392d202fd" providerId="LiveId" clId="{3B90AC6E-C9EE-4BAC-A666-F3D882F50CC6}" dt="2024-05-26T11:41:30.384" v="538" actId="478"/>
          <ac:graphicFrameMkLst>
            <pc:docMk/>
            <pc:sldMk cId="3672752683" sldId="264"/>
            <ac:graphicFrameMk id="3" creationId="{D1844D39-27CE-2531-F49A-557F63C0E507}"/>
          </ac:graphicFrameMkLst>
        </pc:graphicFrameChg>
        <pc:graphicFrameChg chg="add mod">
          <ac:chgData name="Rachala Nakkul" userId="1a26f2a392d202fd" providerId="LiveId" clId="{3B90AC6E-C9EE-4BAC-A666-F3D882F50CC6}" dt="2024-05-26T11:42:07.808" v="545"/>
          <ac:graphicFrameMkLst>
            <pc:docMk/>
            <pc:sldMk cId="3672752683" sldId="264"/>
            <ac:graphicFrameMk id="4" creationId="{D1844D39-27CE-2531-F49A-557F63C0E507}"/>
          </ac:graphicFrameMkLst>
        </pc:graphicFrameChg>
      </pc:sldChg>
      <pc:sldChg chg="new del">
        <pc:chgData name="Rachala Nakkul" userId="1a26f2a392d202fd" providerId="LiveId" clId="{3B90AC6E-C9EE-4BAC-A666-F3D882F50CC6}" dt="2024-05-26T11:34:43.880" v="494" actId="2696"/>
        <pc:sldMkLst>
          <pc:docMk/>
          <pc:sldMk cId="3936179384" sldId="264"/>
        </pc:sldMkLst>
      </pc:sldChg>
      <pc:sldChg chg="addSp modSp new mod">
        <pc:chgData name="Rachala Nakkul" userId="1a26f2a392d202fd" providerId="LiveId" clId="{3B90AC6E-C9EE-4BAC-A666-F3D882F50CC6}" dt="2024-05-26T11:50:11.217" v="780" actId="20577"/>
        <pc:sldMkLst>
          <pc:docMk/>
          <pc:sldMk cId="1101209930" sldId="265"/>
        </pc:sldMkLst>
        <pc:spChg chg="add mod">
          <ac:chgData name="Rachala Nakkul" userId="1a26f2a392d202fd" providerId="LiveId" clId="{3B90AC6E-C9EE-4BAC-A666-F3D882F50CC6}" dt="2024-05-26T11:49:03.811" v="770" actId="1076"/>
          <ac:spMkLst>
            <pc:docMk/>
            <pc:sldMk cId="1101209930" sldId="265"/>
            <ac:spMk id="4" creationId="{4C75CEEA-B8C4-1F02-77E1-2EBE420B91EE}"/>
          </ac:spMkLst>
        </pc:spChg>
        <pc:spChg chg="add mod">
          <ac:chgData name="Rachala Nakkul" userId="1a26f2a392d202fd" providerId="LiveId" clId="{3B90AC6E-C9EE-4BAC-A666-F3D882F50CC6}" dt="2024-05-26T11:50:11.217" v="780" actId="20577"/>
          <ac:spMkLst>
            <pc:docMk/>
            <pc:sldMk cId="1101209930" sldId="265"/>
            <ac:spMk id="6" creationId="{1B3E3157-D807-0432-3DCA-454C0D1C3E2D}"/>
          </ac:spMkLst>
        </pc:spChg>
        <pc:graphicFrameChg chg="add mod">
          <ac:chgData name="Rachala Nakkul" userId="1a26f2a392d202fd" providerId="LiveId" clId="{3B90AC6E-C9EE-4BAC-A666-F3D882F50CC6}" dt="2024-05-26T11:49:32.074" v="773"/>
          <ac:graphicFrameMkLst>
            <pc:docMk/>
            <pc:sldMk cId="1101209930" sldId="265"/>
            <ac:graphicFrameMk id="2" creationId="{3E14A28C-45AD-28F5-B40D-BFC01E08B275}"/>
          </ac:graphicFrameMkLst>
        </pc:graphicFrameChg>
      </pc:sldChg>
      <pc:sldChg chg="addSp modSp new mod">
        <pc:chgData name="Rachala Nakkul" userId="1a26f2a392d202fd" providerId="LiveId" clId="{3B90AC6E-C9EE-4BAC-A666-F3D882F50CC6}" dt="2024-05-26T11:56:27.351" v="968" actId="14100"/>
        <pc:sldMkLst>
          <pc:docMk/>
          <pc:sldMk cId="1332474677" sldId="266"/>
        </pc:sldMkLst>
        <pc:spChg chg="add mod">
          <ac:chgData name="Rachala Nakkul" userId="1a26f2a392d202fd" providerId="LiveId" clId="{3B90AC6E-C9EE-4BAC-A666-F3D882F50CC6}" dt="2024-05-26T11:55:57.735" v="965" actId="207"/>
          <ac:spMkLst>
            <pc:docMk/>
            <pc:sldMk cId="1332474677" sldId="266"/>
            <ac:spMk id="4" creationId="{B4A4238E-12C7-2700-6BFC-A3616CFB153F}"/>
          </ac:spMkLst>
        </pc:spChg>
        <pc:spChg chg="add mod">
          <ac:chgData name="Rachala Nakkul" userId="1a26f2a392d202fd" providerId="LiveId" clId="{3B90AC6E-C9EE-4BAC-A666-F3D882F50CC6}" dt="2024-05-26T11:56:27.351" v="968" actId="14100"/>
          <ac:spMkLst>
            <pc:docMk/>
            <pc:sldMk cId="1332474677" sldId="266"/>
            <ac:spMk id="6" creationId="{71F72937-FC8E-0E49-0C90-E2FE9BA9755C}"/>
          </ac:spMkLst>
        </pc:spChg>
        <pc:graphicFrameChg chg="add mod">
          <ac:chgData name="Rachala Nakkul" userId="1a26f2a392d202fd" providerId="LiveId" clId="{3B90AC6E-C9EE-4BAC-A666-F3D882F50CC6}" dt="2024-05-26T11:52:58.707" v="789" actId="14100"/>
          <ac:graphicFrameMkLst>
            <pc:docMk/>
            <pc:sldMk cId="1332474677" sldId="266"/>
            <ac:graphicFrameMk id="2" creationId="{93C7E166-5AC5-90CC-BF63-3EE6D7CCD7C6}"/>
          </ac:graphicFrameMkLst>
        </pc:graphicFrameChg>
      </pc:sldChg>
      <pc:sldChg chg="addSp modSp new mod">
        <pc:chgData name="Rachala Nakkul" userId="1a26f2a392d202fd" providerId="LiveId" clId="{3B90AC6E-C9EE-4BAC-A666-F3D882F50CC6}" dt="2024-05-26T12:03:15.577" v="992" actId="14100"/>
        <pc:sldMkLst>
          <pc:docMk/>
          <pc:sldMk cId="929641528" sldId="267"/>
        </pc:sldMkLst>
        <pc:spChg chg="add mod">
          <ac:chgData name="Rachala Nakkul" userId="1a26f2a392d202fd" providerId="LiveId" clId="{3B90AC6E-C9EE-4BAC-A666-F3D882F50CC6}" dt="2024-05-26T12:01:26.400" v="978" actId="14100"/>
          <ac:spMkLst>
            <pc:docMk/>
            <pc:sldMk cId="929641528" sldId="267"/>
            <ac:spMk id="4" creationId="{ECF6E4E6-B34A-29A9-952B-D9FA759ABFAD}"/>
          </ac:spMkLst>
        </pc:spChg>
        <pc:spChg chg="add mod">
          <ac:chgData name="Rachala Nakkul" userId="1a26f2a392d202fd" providerId="LiveId" clId="{3B90AC6E-C9EE-4BAC-A666-F3D882F50CC6}" dt="2024-05-26T12:03:15.577" v="992" actId="14100"/>
          <ac:spMkLst>
            <pc:docMk/>
            <pc:sldMk cId="929641528" sldId="267"/>
            <ac:spMk id="6" creationId="{1B9D9BB8-296A-BAF1-3B75-37E09E404109}"/>
          </ac:spMkLst>
        </pc:spChg>
        <pc:graphicFrameChg chg="add mod">
          <ac:chgData name="Rachala Nakkul" userId="1a26f2a392d202fd" providerId="LiveId" clId="{3B90AC6E-C9EE-4BAC-A666-F3D882F50CC6}" dt="2024-05-26T11:58:55.194" v="975" actId="14100"/>
          <ac:graphicFrameMkLst>
            <pc:docMk/>
            <pc:sldMk cId="929641528" sldId="267"/>
            <ac:graphicFrameMk id="2" creationId="{04923F8D-7CE0-62F0-0123-69A5A91A1D6D}"/>
          </ac:graphicFrameMkLst>
        </pc:graphicFrameChg>
      </pc:sldChg>
      <pc:sldChg chg="new del">
        <pc:chgData name="Rachala Nakkul" userId="1a26f2a392d202fd" providerId="LiveId" clId="{3B90AC6E-C9EE-4BAC-A666-F3D882F50CC6}" dt="2024-05-26T12:07:18.602" v="1024" actId="2696"/>
        <pc:sldMkLst>
          <pc:docMk/>
          <pc:sldMk cId="1512506933" sldId="268"/>
        </pc:sldMkLst>
      </pc:sldChg>
      <pc:sldChg chg="modSp new mod">
        <pc:chgData name="Rachala Nakkul" userId="1a26f2a392d202fd" providerId="LiveId" clId="{3B90AC6E-C9EE-4BAC-A666-F3D882F50CC6}" dt="2024-05-26T12:06:51.193" v="1021" actId="1076"/>
        <pc:sldMkLst>
          <pc:docMk/>
          <pc:sldMk cId="3154908655" sldId="269"/>
        </pc:sldMkLst>
        <pc:spChg chg="mod">
          <ac:chgData name="Rachala Nakkul" userId="1a26f2a392d202fd" providerId="LiveId" clId="{3B90AC6E-C9EE-4BAC-A666-F3D882F50CC6}" dt="2024-05-26T12:06:51.193" v="1021" actId="1076"/>
          <ac:spMkLst>
            <pc:docMk/>
            <pc:sldMk cId="3154908655" sldId="269"/>
            <ac:spMk id="2" creationId="{74891228-5F49-1392-D564-3F66452BC1CD}"/>
          </ac:spMkLst>
        </pc:spChg>
      </pc:sldChg>
      <pc:sldChg chg="addSp delSp modSp new mod modClrScheme chgLayout">
        <pc:chgData name="Rachala Nakkul" userId="1a26f2a392d202fd" providerId="LiveId" clId="{3B90AC6E-C9EE-4BAC-A666-F3D882F50CC6}" dt="2024-05-26T12:56:11.029" v="1703" actId="27918"/>
        <pc:sldMkLst>
          <pc:docMk/>
          <pc:sldMk cId="2037465250" sldId="270"/>
        </pc:sldMkLst>
        <pc:spChg chg="del">
          <ac:chgData name="Rachala Nakkul" userId="1a26f2a392d202fd" providerId="LiveId" clId="{3B90AC6E-C9EE-4BAC-A666-F3D882F50CC6}" dt="2024-05-26T12:07:00.539" v="1023" actId="700"/>
          <ac:spMkLst>
            <pc:docMk/>
            <pc:sldMk cId="2037465250" sldId="270"/>
            <ac:spMk id="2" creationId="{A996F004-B85E-C633-E52D-F555DF9B8D11}"/>
          </ac:spMkLst>
        </pc:spChg>
        <pc:spChg chg="add mod">
          <ac:chgData name="Rachala Nakkul" userId="1a26f2a392d202fd" providerId="LiveId" clId="{3B90AC6E-C9EE-4BAC-A666-F3D882F50CC6}" dt="2024-05-26T12:14:45.661" v="1204" actId="207"/>
          <ac:spMkLst>
            <pc:docMk/>
            <pc:sldMk cId="2037465250" sldId="270"/>
            <ac:spMk id="5" creationId="{DF1E031D-8A16-2080-F3D4-AD9F527816F3}"/>
          </ac:spMkLst>
        </pc:spChg>
        <pc:spChg chg="add mod">
          <ac:chgData name="Rachala Nakkul" userId="1a26f2a392d202fd" providerId="LiveId" clId="{3B90AC6E-C9EE-4BAC-A666-F3D882F50CC6}" dt="2024-05-26T12:15:08.114" v="1207" actId="14100"/>
          <ac:spMkLst>
            <pc:docMk/>
            <pc:sldMk cId="2037465250" sldId="270"/>
            <ac:spMk id="7" creationId="{A760C076-05A5-68BB-A437-59F1F70E9BF2}"/>
          </ac:spMkLst>
        </pc:spChg>
        <pc:graphicFrameChg chg="add mod">
          <ac:chgData name="Rachala Nakkul" userId="1a26f2a392d202fd" providerId="LiveId" clId="{3B90AC6E-C9EE-4BAC-A666-F3D882F50CC6}" dt="2024-05-26T12:08:28.340" v="1030" actId="1076"/>
          <ac:graphicFrameMkLst>
            <pc:docMk/>
            <pc:sldMk cId="2037465250" sldId="270"/>
            <ac:graphicFrameMk id="3" creationId="{583E41DD-F1B4-F631-C1EB-41EFA26399D2}"/>
          </ac:graphicFrameMkLst>
        </pc:graphicFrameChg>
      </pc:sldChg>
      <pc:sldChg chg="addSp delSp modSp new mod">
        <pc:chgData name="Rachala Nakkul" userId="1a26f2a392d202fd" providerId="LiveId" clId="{3B90AC6E-C9EE-4BAC-A666-F3D882F50CC6}" dt="2024-05-26T12:56:11.076" v="1704" actId="27918"/>
        <pc:sldMkLst>
          <pc:docMk/>
          <pc:sldMk cId="918182789" sldId="271"/>
        </pc:sldMkLst>
        <pc:spChg chg="add mod">
          <ac:chgData name="Rachala Nakkul" userId="1a26f2a392d202fd" providerId="LiveId" clId="{3B90AC6E-C9EE-4BAC-A666-F3D882F50CC6}" dt="2024-05-26T12:30:38.941" v="1396" actId="1076"/>
          <ac:spMkLst>
            <pc:docMk/>
            <pc:sldMk cId="918182789" sldId="271"/>
            <ac:spMk id="5" creationId="{E0D96588-0B04-EB14-3E79-C32FD9141A96}"/>
          </ac:spMkLst>
        </pc:spChg>
        <pc:spChg chg="add mod">
          <ac:chgData name="Rachala Nakkul" userId="1a26f2a392d202fd" providerId="LiveId" clId="{3B90AC6E-C9EE-4BAC-A666-F3D882F50CC6}" dt="2024-05-26T12:27:06.946" v="1296" actId="14100"/>
          <ac:spMkLst>
            <pc:docMk/>
            <pc:sldMk cId="918182789" sldId="271"/>
            <ac:spMk id="7" creationId="{CD66D8FF-7D1C-DE8B-E3FF-D5AD8997AA90}"/>
          </ac:spMkLst>
        </pc:spChg>
        <pc:graphicFrameChg chg="add del mod">
          <ac:chgData name="Rachala Nakkul" userId="1a26f2a392d202fd" providerId="LiveId" clId="{3B90AC6E-C9EE-4BAC-A666-F3D882F50CC6}" dt="2024-05-26T12:21:44.643" v="1211" actId="478"/>
          <ac:graphicFrameMkLst>
            <pc:docMk/>
            <pc:sldMk cId="918182789" sldId="271"/>
            <ac:graphicFrameMk id="2" creationId="{4656731A-D4F3-590F-4775-EC5B703ADB29}"/>
          </ac:graphicFrameMkLst>
        </pc:graphicFrameChg>
        <pc:graphicFrameChg chg="add mod">
          <ac:chgData name="Rachala Nakkul" userId="1a26f2a392d202fd" providerId="LiveId" clId="{3B90AC6E-C9EE-4BAC-A666-F3D882F50CC6}" dt="2024-05-26T12:28:25.601" v="1312" actId="14100"/>
          <ac:graphicFrameMkLst>
            <pc:docMk/>
            <pc:sldMk cId="918182789" sldId="271"/>
            <ac:graphicFrameMk id="3" creationId="{4656731A-D4F3-590F-4775-EC5B703ADB29}"/>
          </ac:graphicFrameMkLst>
        </pc:graphicFrameChg>
      </pc:sldChg>
      <pc:sldChg chg="addSp delSp modSp new mod">
        <pc:chgData name="Rachala Nakkul" userId="1a26f2a392d202fd" providerId="LiveId" clId="{3B90AC6E-C9EE-4BAC-A666-F3D882F50CC6}" dt="2024-05-26T12:56:11.123" v="1705" actId="27918"/>
        <pc:sldMkLst>
          <pc:docMk/>
          <pc:sldMk cId="1831218188" sldId="272"/>
        </pc:sldMkLst>
        <pc:spChg chg="add del">
          <ac:chgData name="Rachala Nakkul" userId="1a26f2a392d202fd" providerId="LiveId" clId="{3B90AC6E-C9EE-4BAC-A666-F3D882F50CC6}" dt="2024-05-26T12:29:12.198" v="1320" actId="22"/>
          <ac:spMkLst>
            <pc:docMk/>
            <pc:sldMk cId="1831218188" sldId="272"/>
            <ac:spMk id="5" creationId="{C236F1BB-92DD-F185-A49E-4F92EBBF2860}"/>
          </ac:spMkLst>
        </pc:spChg>
        <pc:spChg chg="add mod">
          <ac:chgData name="Rachala Nakkul" userId="1a26f2a392d202fd" providerId="LiveId" clId="{3B90AC6E-C9EE-4BAC-A666-F3D882F50CC6}" dt="2024-05-26T12:31:00.438" v="1399" actId="207"/>
          <ac:spMkLst>
            <pc:docMk/>
            <pc:sldMk cId="1831218188" sldId="272"/>
            <ac:spMk id="7" creationId="{DF7912D0-2783-47B7-187E-31A3DA10B6E0}"/>
          </ac:spMkLst>
        </pc:spChg>
        <pc:spChg chg="add mod">
          <ac:chgData name="Rachala Nakkul" userId="1a26f2a392d202fd" providerId="LiveId" clId="{3B90AC6E-C9EE-4BAC-A666-F3D882F50CC6}" dt="2024-05-26T12:34:27.468" v="1404" actId="14100"/>
          <ac:spMkLst>
            <pc:docMk/>
            <pc:sldMk cId="1831218188" sldId="272"/>
            <ac:spMk id="9" creationId="{B8971F59-FE09-AC40-0EAD-636D9F387E1E}"/>
          </ac:spMkLst>
        </pc:spChg>
        <pc:graphicFrameChg chg="add del mod">
          <ac:chgData name="Rachala Nakkul" userId="1a26f2a392d202fd" providerId="LiveId" clId="{3B90AC6E-C9EE-4BAC-A666-F3D882F50CC6}" dt="2024-05-26T12:27:53.690" v="1302" actId="478"/>
          <ac:graphicFrameMkLst>
            <pc:docMk/>
            <pc:sldMk cId="1831218188" sldId="272"/>
            <ac:graphicFrameMk id="2" creationId="{10FC8662-4288-91F0-721F-3FD0E0125380}"/>
          </ac:graphicFrameMkLst>
        </pc:graphicFrameChg>
        <pc:graphicFrameChg chg="add mod">
          <ac:chgData name="Rachala Nakkul" userId="1a26f2a392d202fd" providerId="LiveId" clId="{3B90AC6E-C9EE-4BAC-A666-F3D882F50CC6}" dt="2024-05-26T12:28:58.937" v="1318" actId="1076"/>
          <ac:graphicFrameMkLst>
            <pc:docMk/>
            <pc:sldMk cId="1831218188" sldId="272"/>
            <ac:graphicFrameMk id="3" creationId="{10FC8662-4288-91F0-721F-3FD0E0125380}"/>
          </ac:graphicFrameMkLst>
        </pc:graphicFrameChg>
      </pc:sldChg>
      <pc:sldChg chg="addSp modSp new mod">
        <pc:chgData name="Rachala Nakkul" userId="1a26f2a392d202fd" providerId="LiveId" clId="{3B90AC6E-C9EE-4BAC-A666-F3D882F50CC6}" dt="2024-05-26T12:53:08.435" v="1656" actId="27918"/>
        <pc:sldMkLst>
          <pc:docMk/>
          <pc:sldMk cId="2212924925" sldId="273"/>
        </pc:sldMkLst>
        <pc:spChg chg="add mod">
          <ac:chgData name="Rachala Nakkul" userId="1a26f2a392d202fd" providerId="LiveId" clId="{3B90AC6E-C9EE-4BAC-A666-F3D882F50CC6}" dt="2024-05-26T12:37:35.266" v="1415" actId="14100"/>
          <ac:spMkLst>
            <pc:docMk/>
            <pc:sldMk cId="2212924925" sldId="273"/>
            <ac:spMk id="4" creationId="{CC063FCA-6557-BA1F-BFCC-20146F637FCA}"/>
          </ac:spMkLst>
        </pc:spChg>
        <pc:spChg chg="add mod">
          <ac:chgData name="Rachala Nakkul" userId="1a26f2a392d202fd" providerId="LiveId" clId="{3B90AC6E-C9EE-4BAC-A666-F3D882F50CC6}" dt="2024-05-26T12:44:32.467" v="1506" actId="20577"/>
          <ac:spMkLst>
            <pc:docMk/>
            <pc:sldMk cId="2212924925" sldId="273"/>
            <ac:spMk id="6" creationId="{23763E8E-3E31-5EB1-1B0D-2F3D87B2E440}"/>
          </ac:spMkLst>
        </pc:spChg>
        <pc:graphicFrameChg chg="add mod">
          <ac:chgData name="Rachala Nakkul" userId="1a26f2a392d202fd" providerId="LiveId" clId="{3B90AC6E-C9EE-4BAC-A666-F3D882F50CC6}" dt="2024-05-26T12:37:11.246" v="1412" actId="1076"/>
          <ac:graphicFrameMkLst>
            <pc:docMk/>
            <pc:sldMk cId="2212924925" sldId="273"/>
            <ac:graphicFrameMk id="2" creationId="{34390534-802A-096F-0013-E8E978543F4A}"/>
          </ac:graphicFrameMkLst>
        </pc:graphicFrameChg>
      </pc:sldChg>
      <pc:sldChg chg="addSp modSp new mod">
        <pc:chgData name="Rachala Nakkul" userId="1a26f2a392d202fd" providerId="LiveId" clId="{3B90AC6E-C9EE-4BAC-A666-F3D882F50CC6}" dt="2024-05-26T12:53:44.514" v="1702" actId="14100"/>
        <pc:sldMkLst>
          <pc:docMk/>
          <pc:sldMk cId="88688312" sldId="274"/>
        </pc:sldMkLst>
        <pc:spChg chg="add mod">
          <ac:chgData name="Rachala Nakkul" userId="1a26f2a392d202fd" providerId="LiveId" clId="{3B90AC6E-C9EE-4BAC-A666-F3D882F50CC6}" dt="2024-05-26T12:53:03.136" v="1655" actId="207"/>
          <ac:spMkLst>
            <pc:docMk/>
            <pc:sldMk cId="88688312" sldId="274"/>
            <ac:spMk id="4" creationId="{DC4EA99E-4F0F-591C-33C2-82ED39C26477}"/>
          </ac:spMkLst>
        </pc:spChg>
        <pc:spChg chg="add mod">
          <ac:chgData name="Rachala Nakkul" userId="1a26f2a392d202fd" providerId="LiveId" clId="{3B90AC6E-C9EE-4BAC-A666-F3D882F50CC6}" dt="2024-05-26T12:53:44.514" v="1702" actId="14100"/>
          <ac:spMkLst>
            <pc:docMk/>
            <pc:sldMk cId="88688312" sldId="274"/>
            <ac:spMk id="6" creationId="{165FBE49-5464-9068-9AE8-3170C5B20A86}"/>
          </ac:spMkLst>
        </pc:spChg>
        <pc:graphicFrameChg chg="add mod">
          <ac:chgData name="Rachala Nakkul" userId="1a26f2a392d202fd" providerId="LiveId" clId="{3B90AC6E-C9EE-4BAC-A666-F3D882F50CC6}" dt="2024-05-26T12:42:25.937" v="1461" actId="1076"/>
          <ac:graphicFrameMkLst>
            <pc:docMk/>
            <pc:sldMk cId="88688312" sldId="274"/>
            <ac:graphicFrameMk id="2" creationId="{ECD8B11E-B9A9-038E-1BFA-86E9478CC3A0}"/>
          </ac:graphicFrameMkLst>
        </pc:graphicFrameChg>
      </pc:sldChg>
      <pc:sldChg chg="addSp modSp new mod">
        <pc:chgData name="Rachala Nakkul" userId="1a26f2a392d202fd" providerId="LiveId" clId="{3B90AC6E-C9EE-4BAC-A666-F3D882F50CC6}" dt="2024-05-26T13:02:45.601" v="1747" actId="1076"/>
        <pc:sldMkLst>
          <pc:docMk/>
          <pc:sldMk cId="1786724474" sldId="275"/>
        </pc:sldMkLst>
        <pc:spChg chg="add mod">
          <ac:chgData name="Rachala Nakkul" userId="1a26f2a392d202fd" providerId="LiveId" clId="{3B90AC6E-C9EE-4BAC-A666-F3D882F50CC6}" dt="2024-05-26T12:56:50.393" v="1717" actId="1076"/>
          <ac:spMkLst>
            <pc:docMk/>
            <pc:sldMk cId="1786724474" sldId="275"/>
            <ac:spMk id="4" creationId="{4FD8E641-6B2D-F4F1-BAA5-2A5B39415805}"/>
          </ac:spMkLst>
        </pc:spChg>
        <pc:spChg chg="add mod">
          <ac:chgData name="Rachala Nakkul" userId="1a26f2a392d202fd" providerId="LiveId" clId="{3B90AC6E-C9EE-4BAC-A666-F3D882F50CC6}" dt="2024-05-26T13:02:45.601" v="1747" actId="1076"/>
          <ac:spMkLst>
            <pc:docMk/>
            <pc:sldMk cId="1786724474" sldId="275"/>
            <ac:spMk id="6" creationId="{D0C51C09-5498-BC29-D967-6A995BF24673}"/>
          </ac:spMkLst>
        </pc:spChg>
        <pc:graphicFrameChg chg="add mod">
          <ac:chgData name="Rachala Nakkul" userId="1a26f2a392d202fd" providerId="LiveId" clId="{3B90AC6E-C9EE-4BAC-A666-F3D882F50CC6}" dt="2024-05-26T12:56:32.641" v="1715" actId="1076"/>
          <ac:graphicFrameMkLst>
            <pc:docMk/>
            <pc:sldMk cId="1786724474" sldId="275"/>
            <ac:graphicFrameMk id="2" creationId="{66A72DC8-8BA2-CE7C-C85C-43784A5F9DEB}"/>
          </ac:graphicFrameMkLst>
        </pc:graphicFrameChg>
      </pc:sldChg>
      <pc:sldChg chg="addSp modSp new mod">
        <pc:chgData name="Rachala Nakkul" userId="1a26f2a392d202fd" providerId="LiveId" clId="{3B90AC6E-C9EE-4BAC-A666-F3D882F50CC6}" dt="2024-05-26T13:15:49.603" v="1868"/>
        <pc:sldMkLst>
          <pc:docMk/>
          <pc:sldMk cId="911133402" sldId="276"/>
        </pc:sldMkLst>
        <pc:spChg chg="add mod">
          <ac:chgData name="Rachala Nakkul" userId="1a26f2a392d202fd" providerId="LiveId" clId="{3B90AC6E-C9EE-4BAC-A666-F3D882F50CC6}" dt="2024-05-26T13:07:34.594" v="1842" actId="1076"/>
          <ac:spMkLst>
            <pc:docMk/>
            <pc:sldMk cId="911133402" sldId="276"/>
            <ac:spMk id="4" creationId="{2FBF069E-CE5C-63A6-6488-B7415BAF8ECA}"/>
          </ac:spMkLst>
        </pc:spChg>
        <pc:spChg chg="add mod">
          <ac:chgData name="Rachala Nakkul" userId="1a26f2a392d202fd" providerId="LiveId" clId="{3B90AC6E-C9EE-4BAC-A666-F3D882F50CC6}" dt="2024-05-26T13:15:49.603" v="1868"/>
          <ac:spMkLst>
            <pc:docMk/>
            <pc:sldMk cId="911133402" sldId="276"/>
            <ac:spMk id="5" creationId="{C0F112B6-E516-695D-E1F1-BF426BEE1E25}"/>
          </ac:spMkLst>
        </pc:spChg>
        <pc:graphicFrameChg chg="add mod">
          <ac:chgData name="Rachala Nakkul" userId="1a26f2a392d202fd" providerId="LiveId" clId="{3B90AC6E-C9EE-4BAC-A666-F3D882F50CC6}" dt="2024-05-26T13:03:35.015" v="1756" actId="14100"/>
          <ac:graphicFrameMkLst>
            <pc:docMk/>
            <pc:sldMk cId="911133402" sldId="276"/>
            <ac:graphicFrameMk id="2" creationId="{C15956C3-DD80-D6B7-9473-A88EEE21C42D}"/>
          </ac:graphicFrameMkLst>
        </pc:graphicFrameChg>
      </pc:sldChg>
      <pc:sldChg chg="addSp modSp new mod">
        <pc:chgData name="Rachala Nakkul" userId="1a26f2a392d202fd" providerId="LiveId" clId="{3B90AC6E-C9EE-4BAC-A666-F3D882F50CC6}" dt="2024-05-26T13:15:45.324" v="1867" actId="14100"/>
        <pc:sldMkLst>
          <pc:docMk/>
          <pc:sldMk cId="3237048891" sldId="277"/>
        </pc:sldMkLst>
        <pc:spChg chg="add mod">
          <ac:chgData name="Rachala Nakkul" userId="1a26f2a392d202fd" providerId="LiveId" clId="{3B90AC6E-C9EE-4BAC-A666-F3D882F50CC6}" dt="2024-05-26T13:15:16.400" v="1862" actId="207"/>
          <ac:spMkLst>
            <pc:docMk/>
            <pc:sldMk cId="3237048891" sldId="277"/>
            <ac:spMk id="4" creationId="{27E878DC-D9DA-1007-AB3E-EB1BC7313685}"/>
          </ac:spMkLst>
        </pc:spChg>
        <pc:spChg chg="add mod">
          <ac:chgData name="Rachala Nakkul" userId="1a26f2a392d202fd" providerId="LiveId" clId="{3B90AC6E-C9EE-4BAC-A666-F3D882F50CC6}" dt="2024-05-26T13:15:45.324" v="1867" actId="14100"/>
          <ac:spMkLst>
            <pc:docMk/>
            <pc:sldMk cId="3237048891" sldId="277"/>
            <ac:spMk id="6" creationId="{5E6A90FE-A06A-F39E-63A0-1725F4B693E3}"/>
          </ac:spMkLst>
        </pc:spChg>
        <pc:graphicFrameChg chg="add mod">
          <ac:chgData name="Rachala Nakkul" userId="1a26f2a392d202fd" providerId="LiveId" clId="{3B90AC6E-C9EE-4BAC-A666-F3D882F50CC6}" dt="2024-05-26T13:14:26.584" v="1856" actId="1076"/>
          <ac:graphicFrameMkLst>
            <pc:docMk/>
            <pc:sldMk cId="3237048891" sldId="277"/>
            <ac:graphicFrameMk id="2" creationId="{B87B4C23-4CCF-E56F-C02B-51812B973C01}"/>
          </ac:graphicFrameMkLst>
        </pc:graphicFrameChg>
      </pc:sldChg>
      <pc:sldChg chg="addSp modSp new mod modClrScheme chgLayout">
        <pc:chgData name="Rachala Nakkul" userId="1a26f2a392d202fd" providerId="LiveId" clId="{3B90AC6E-C9EE-4BAC-A666-F3D882F50CC6}" dt="2024-05-26T13:18:15.259" v="1891" actId="1076"/>
        <pc:sldMkLst>
          <pc:docMk/>
          <pc:sldMk cId="794823659" sldId="278"/>
        </pc:sldMkLst>
        <pc:spChg chg="add mod">
          <ac:chgData name="Rachala Nakkul" userId="1a26f2a392d202fd" providerId="LiveId" clId="{3B90AC6E-C9EE-4BAC-A666-F3D882F50CC6}" dt="2024-05-26T13:18:15.259" v="1891" actId="1076"/>
          <ac:spMkLst>
            <pc:docMk/>
            <pc:sldMk cId="794823659" sldId="278"/>
            <ac:spMk id="2" creationId="{4EB6BF6B-DBF7-B860-87B5-FF42E3AE86D1}"/>
          </ac:spMkLst>
        </pc:spChg>
      </pc:sldChg>
      <pc:sldChg chg="addSp delSp modSp new mod modClrScheme chgLayout">
        <pc:chgData name="Rachala Nakkul" userId="1a26f2a392d202fd" providerId="LiveId" clId="{3B90AC6E-C9EE-4BAC-A666-F3D882F50CC6}" dt="2024-05-26T15:20:40.332" v="2495" actId="27918"/>
        <pc:sldMkLst>
          <pc:docMk/>
          <pc:sldMk cId="19952924" sldId="279"/>
        </pc:sldMkLst>
        <pc:spChg chg="del">
          <ac:chgData name="Rachala Nakkul" userId="1a26f2a392d202fd" providerId="LiveId" clId="{3B90AC6E-C9EE-4BAC-A666-F3D882F50CC6}" dt="2024-05-26T13:18:36.215" v="1893" actId="700"/>
          <ac:spMkLst>
            <pc:docMk/>
            <pc:sldMk cId="19952924" sldId="279"/>
            <ac:spMk id="2" creationId="{8DE9F7B2-6CAE-3AC8-D9AD-5D568334EEEF}"/>
          </ac:spMkLst>
        </pc:spChg>
        <pc:spChg chg="add mod">
          <ac:chgData name="Rachala Nakkul" userId="1a26f2a392d202fd" providerId="LiveId" clId="{3B90AC6E-C9EE-4BAC-A666-F3D882F50CC6}" dt="2024-05-26T13:23:16.012" v="1904" actId="207"/>
          <ac:spMkLst>
            <pc:docMk/>
            <pc:sldMk cId="19952924" sldId="279"/>
            <ac:spMk id="5" creationId="{C3F2A2BF-E291-7F02-419E-30B3435FFADB}"/>
          </ac:spMkLst>
        </pc:spChg>
        <pc:spChg chg="add mod">
          <ac:chgData name="Rachala Nakkul" userId="1a26f2a392d202fd" providerId="LiveId" clId="{3B90AC6E-C9EE-4BAC-A666-F3D882F50CC6}" dt="2024-05-26T13:23:36.958" v="1906" actId="1076"/>
          <ac:spMkLst>
            <pc:docMk/>
            <pc:sldMk cId="19952924" sldId="279"/>
            <ac:spMk id="7" creationId="{19C290B9-D331-3F80-F1C2-ACBEAD2007A4}"/>
          </ac:spMkLst>
        </pc:spChg>
        <pc:graphicFrameChg chg="add mod">
          <ac:chgData name="Rachala Nakkul" userId="1a26f2a392d202fd" providerId="LiveId" clId="{3B90AC6E-C9EE-4BAC-A666-F3D882F50CC6}" dt="2024-05-26T13:19:16.425" v="1899" actId="1076"/>
          <ac:graphicFrameMkLst>
            <pc:docMk/>
            <pc:sldMk cId="19952924" sldId="279"/>
            <ac:graphicFrameMk id="3" creationId="{1CC5F566-8CE3-FFBA-70E4-6D4E76BE4A71}"/>
          </ac:graphicFrameMkLst>
        </pc:graphicFrameChg>
      </pc:sldChg>
      <pc:sldChg chg="addSp modSp new mod">
        <pc:chgData name="Rachala Nakkul" userId="1a26f2a392d202fd" providerId="LiveId" clId="{3B90AC6E-C9EE-4BAC-A666-F3D882F50CC6}" dt="2024-05-26T15:20:40.432" v="2496" actId="27918"/>
        <pc:sldMkLst>
          <pc:docMk/>
          <pc:sldMk cId="1419183734" sldId="280"/>
        </pc:sldMkLst>
        <pc:spChg chg="add mod">
          <ac:chgData name="Rachala Nakkul" userId="1a26f2a392d202fd" providerId="LiveId" clId="{3B90AC6E-C9EE-4BAC-A666-F3D882F50CC6}" dt="2024-05-26T13:48:43.259" v="1979" actId="207"/>
          <ac:spMkLst>
            <pc:docMk/>
            <pc:sldMk cId="1419183734" sldId="280"/>
            <ac:spMk id="4" creationId="{62025F49-30C6-1A4F-D0BB-E64322C539F2}"/>
          </ac:spMkLst>
        </pc:spChg>
        <pc:spChg chg="add mod">
          <ac:chgData name="Rachala Nakkul" userId="1a26f2a392d202fd" providerId="LiveId" clId="{3B90AC6E-C9EE-4BAC-A666-F3D882F50CC6}" dt="2024-05-26T13:49:02.695" v="1982" actId="14100"/>
          <ac:spMkLst>
            <pc:docMk/>
            <pc:sldMk cId="1419183734" sldId="280"/>
            <ac:spMk id="6" creationId="{61ACBE39-8522-489D-09E9-EC5A3108BAC2}"/>
          </ac:spMkLst>
        </pc:spChg>
        <pc:graphicFrameChg chg="add mod">
          <ac:chgData name="Rachala Nakkul" userId="1a26f2a392d202fd" providerId="LiveId" clId="{3B90AC6E-C9EE-4BAC-A666-F3D882F50CC6}" dt="2024-05-26T13:46:47.818" v="1913" actId="1076"/>
          <ac:graphicFrameMkLst>
            <pc:docMk/>
            <pc:sldMk cId="1419183734" sldId="280"/>
            <ac:graphicFrameMk id="2" creationId="{0BE7F3B6-6ACB-7CE3-3C83-513245CE5F98}"/>
          </ac:graphicFrameMkLst>
        </pc:graphicFrameChg>
      </pc:sldChg>
      <pc:sldChg chg="addSp modSp new mod">
        <pc:chgData name="Rachala Nakkul" userId="1a26f2a392d202fd" providerId="LiveId" clId="{3B90AC6E-C9EE-4BAC-A666-F3D882F50CC6}" dt="2024-05-26T15:20:40.808" v="2497" actId="27918"/>
        <pc:sldMkLst>
          <pc:docMk/>
          <pc:sldMk cId="1150563427" sldId="281"/>
        </pc:sldMkLst>
        <pc:spChg chg="add mod">
          <ac:chgData name="Rachala Nakkul" userId="1a26f2a392d202fd" providerId="LiveId" clId="{3B90AC6E-C9EE-4BAC-A666-F3D882F50CC6}" dt="2024-05-26T13:52:53.255" v="1993" actId="14100"/>
          <ac:spMkLst>
            <pc:docMk/>
            <pc:sldMk cId="1150563427" sldId="281"/>
            <ac:spMk id="4" creationId="{46E5D161-F8E7-9FCA-575E-1BAEFD4CCCCD}"/>
          </ac:spMkLst>
        </pc:spChg>
        <pc:spChg chg="add mod">
          <ac:chgData name="Rachala Nakkul" userId="1a26f2a392d202fd" providerId="LiveId" clId="{3B90AC6E-C9EE-4BAC-A666-F3D882F50CC6}" dt="2024-05-26T13:54:05.816" v="2092" actId="207"/>
          <ac:spMkLst>
            <pc:docMk/>
            <pc:sldMk cId="1150563427" sldId="281"/>
            <ac:spMk id="6" creationId="{32C4141E-3A56-1369-FE1D-EB7736D436D2}"/>
          </ac:spMkLst>
        </pc:spChg>
        <pc:graphicFrameChg chg="add mod">
          <ac:chgData name="Rachala Nakkul" userId="1a26f2a392d202fd" providerId="LiveId" clId="{3B90AC6E-C9EE-4BAC-A666-F3D882F50CC6}" dt="2024-05-26T13:52:27.089" v="1989" actId="1076"/>
          <ac:graphicFrameMkLst>
            <pc:docMk/>
            <pc:sldMk cId="1150563427" sldId="281"/>
            <ac:graphicFrameMk id="2" creationId="{855DAF40-24A8-BEA7-3FA7-5BECE7DED4A3}"/>
          </ac:graphicFrameMkLst>
        </pc:graphicFrameChg>
      </pc:sldChg>
      <pc:sldChg chg="addSp modSp new mod">
        <pc:chgData name="Rachala Nakkul" userId="1a26f2a392d202fd" providerId="LiveId" clId="{3B90AC6E-C9EE-4BAC-A666-F3D882F50CC6}" dt="2024-05-26T15:21:15.362" v="2498" actId="27918"/>
        <pc:sldMkLst>
          <pc:docMk/>
          <pc:sldMk cId="3672340599" sldId="282"/>
        </pc:sldMkLst>
        <pc:spChg chg="add mod">
          <ac:chgData name="Rachala Nakkul" userId="1a26f2a392d202fd" providerId="LiveId" clId="{3B90AC6E-C9EE-4BAC-A666-F3D882F50CC6}" dt="2024-05-26T14:14:00.503" v="2212" actId="207"/>
          <ac:spMkLst>
            <pc:docMk/>
            <pc:sldMk cId="3672340599" sldId="282"/>
            <ac:spMk id="4" creationId="{FA54FFAE-D511-0B02-8B3F-49ECA118FEF2}"/>
          </ac:spMkLst>
        </pc:spChg>
        <pc:spChg chg="add mod">
          <ac:chgData name="Rachala Nakkul" userId="1a26f2a392d202fd" providerId="LiveId" clId="{3B90AC6E-C9EE-4BAC-A666-F3D882F50CC6}" dt="2024-05-26T14:14:25.783" v="2216" actId="14100"/>
          <ac:spMkLst>
            <pc:docMk/>
            <pc:sldMk cId="3672340599" sldId="282"/>
            <ac:spMk id="6" creationId="{8C5A5FC4-35E6-65FC-F816-C1F431126EAE}"/>
          </ac:spMkLst>
        </pc:spChg>
        <pc:graphicFrameChg chg="add mod">
          <ac:chgData name="Rachala Nakkul" userId="1a26f2a392d202fd" providerId="LiveId" clId="{3B90AC6E-C9EE-4BAC-A666-F3D882F50CC6}" dt="2024-05-26T14:11:57.859" v="2108" actId="1076"/>
          <ac:graphicFrameMkLst>
            <pc:docMk/>
            <pc:sldMk cId="3672340599" sldId="282"/>
            <ac:graphicFrameMk id="2" creationId="{CA47991C-0384-184F-BD4B-D273FF89037F}"/>
          </ac:graphicFrameMkLst>
        </pc:graphicFrameChg>
      </pc:sldChg>
      <pc:sldChg chg="addSp delSp modSp new mod modClrScheme chgLayout">
        <pc:chgData name="Rachala Nakkul" userId="1a26f2a392d202fd" providerId="LiveId" clId="{3B90AC6E-C9EE-4BAC-A666-F3D882F50CC6}" dt="2024-05-26T14:23:53.330" v="2473" actId="478"/>
        <pc:sldMkLst>
          <pc:docMk/>
          <pc:sldMk cId="2371922877" sldId="283"/>
        </pc:sldMkLst>
        <pc:spChg chg="add del mod">
          <ac:chgData name="Rachala Nakkul" userId="1a26f2a392d202fd" providerId="LiveId" clId="{3B90AC6E-C9EE-4BAC-A666-F3D882F50CC6}" dt="2024-05-26T14:23:50.818" v="2472"/>
          <ac:spMkLst>
            <pc:docMk/>
            <pc:sldMk cId="2371922877" sldId="283"/>
            <ac:spMk id="2" creationId="{50EAF5E9-F706-F19B-70FD-4965E3A1B42A}"/>
          </ac:spMkLst>
        </pc:spChg>
        <pc:spChg chg="add mod">
          <ac:chgData name="Rachala Nakkul" userId="1a26f2a392d202fd" providerId="LiveId" clId="{3B90AC6E-C9EE-4BAC-A666-F3D882F50CC6}" dt="2024-05-26T14:23:02.877" v="2456" actId="1076"/>
          <ac:spMkLst>
            <pc:docMk/>
            <pc:sldMk cId="2371922877" sldId="283"/>
            <ac:spMk id="4" creationId="{02AF21C3-F76A-F006-4A13-E1A298B6080B}"/>
          </ac:spMkLst>
        </pc:spChg>
        <pc:spChg chg="add del mod">
          <ac:chgData name="Rachala Nakkul" userId="1a26f2a392d202fd" providerId="LiveId" clId="{3B90AC6E-C9EE-4BAC-A666-F3D882F50CC6}" dt="2024-05-26T14:23:53.330" v="2473" actId="478"/>
          <ac:spMkLst>
            <pc:docMk/>
            <pc:sldMk cId="2371922877" sldId="283"/>
            <ac:spMk id="5" creationId="{96F647AC-343D-7C1C-7752-6550E553E655}"/>
          </ac:spMkLst>
        </pc:spChg>
        <pc:spChg chg="add mod">
          <ac:chgData name="Rachala Nakkul" userId="1a26f2a392d202fd" providerId="LiveId" clId="{3B90AC6E-C9EE-4BAC-A666-F3D882F50CC6}" dt="2024-05-26T14:23:50.818" v="2472"/>
          <ac:spMkLst>
            <pc:docMk/>
            <pc:sldMk cId="2371922877" sldId="283"/>
            <ac:spMk id="6" creationId="{D68FF105-E1CA-0A27-4FF2-E6B7B99AE16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a26f2a392d202fd/Documents/download(AutoRecovered)%20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acha\Downloads\download(AutoRecovered)%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3.xlsx]Order Level Analysis!PivotTable1</c:name>
    <c:fmtId val="2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48836015063334E-2"/>
          <c:y val="3.9046235292017069E-2"/>
          <c:w val="0.89102162196303003"/>
          <c:h val="0.71112805099917042"/>
        </c:manualLayout>
      </c:layout>
      <c:barChart>
        <c:barDir val="col"/>
        <c:grouping val="clustered"/>
        <c:varyColors val="0"/>
        <c:ser>
          <c:idx val="0"/>
          <c:order val="0"/>
          <c:tx>
            <c:strRef>
              <c:f>'Order Level Analysis'!$B$3:$B$4</c:f>
              <c:strCache>
                <c:ptCount val="1"/>
                <c:pt idx="0">
                  <c:v>Afternoon</c:v>
                </c:pt>
              </c:strCache>
            </c:strRef>
          </c:tx>
          <c:spPr>
            <a:solidFill>
              <a:schemeClr val="accent1"/>
            </a:solidFill>
            <a:ln>
              <a:noFill/>
            </a:ln>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Analysis'!$B$5:$B$57</c:f>
              <c:numCache>
                <c:formatCode>General</c:formatCode>
                <c:ptCount val="52"/>
                <c:pt idx="0">
                  <c:v>3</c:v>
                </c:pt>
                <c:pt idx="1">
                  <c:v>1</c:v>
                </c:pt>
                <c:pt idx="5">
                  <c:v>9</c:v>
                </c:pt>
                <c:pt idx="6">
                  <c:v>8</c:v>
                </c:pt>
                <c:pt idx="9">
                  <c:v>32</c:v>
                </c:pt>
                <c:pt idx="10">
                  <c:v>7</c:v>
                </c:pt>
                <c:pt idx="11">
                  <c:v>20</c:v>
                </c:pt>
                <c:pt idx="12">
                  <c:v>2</c:v>
                </c:pt>
                <c:pt idx="14">
                  <c:v>151</c:v>
                </c:pt>
                <c:pt idx="15">
                  <c:v>13</c:v>
                </c:pt>
                <c:pt idx="17">
                  <c:v>11</c:v>
                </c:pt>
                <c:pt idx="18">
                  <c:v>6</c:v>
                </c:pt>
                <c:pt idx="22">
                  <c:v>1</c:v>
                </c:pt>
                <c:pt idx="24">
                  <c:v>3</c:v>
                </c:pt>
                <c:pt idx="26">
                  <c:v>324</c:v>
                </c:pt>
                <c:pt idx="27">
                  <c:v>4085</c:v>
                </c:pt>
                <c:pt idx="28">
                  <c:v>3</c:v>
                </c:pt>
                <c:pt idx="29">
                  <c:v>1039</c:v>
                </c:pt>
                <c:pt idx="30">
                  <c:v>1</c:v>
                </c:pt>
                <c:pt idx="32">
                  <c:v>2</c:v>
                </c:pt>
                <c:pt idx="33">
                  <c:v>3</c:v>
                </c:pt>
                <c:pt idx="35">
                  <c:v>1</c:v>
                </c:pt>
                <c:pt idx="37">
                  <c:v>33</c:v>
                </c:pt>
                <c:pt idx="38">
                  <c:v>130</c:v>
                </c:pt>
                <c:pt idx="39">
                  <c:v>1</c:v>
                </c:pt>
                <c:pt idx="41">
                  <c:v>20</c:v>
                </c:pt>
                <c:pt idx="43">
                  <c:v>1</c:v>
                </c:pt>
                <c:pt idx="44">
                  <c:v>2</c:v>
                </c:pt>
                <c:pt idx="45">
                  <c:v>6</c:v>
                </c:pt>
                <c:pt idx="47">
                  <c:v>1</c:v>
                </c:pt>
                <c:pt idx="48">
                  <c:v>4</c:v>
                </c:pt>
                <c:pt idx="51">
                  <c:v>1</c:v>
                </c:pt>
              </c:numCache>
            </c:numRef>
          </c:val>
          <c:extLst>
            <c:ext xmlns:c16="http://schemas.microsoft.com/office/drawing/2014/chart" uri="{C3380CC4-5D6E-409C-BE32-E72D297353CC}">
              <c16:uniqueId val="{00000000-C608-4DDE-B5E5-FFE06C56BDBD}"/>
            </c:ext>
          </c:extLst>
        </c:ser>
        <c:ser>
          <c:idx val="1"/>
          <c:order val="1"/>
          <c:tx>
            <c:strRef>
              <c:f>'Order Level Analysis'!$C$3:$C$4</c:f>
              <c:strCache>
                <c:ptCount val="1"/>
                <c:pt idx="0">
                  <c:v>Evening</c:v>
                </c:pt>
              </c:strCache>
            </c:strRef>
          </c:tx>
          <c:spPr>
            <a:solidFill>
              <a:schemeClr val="accent2"/>
            </a:solidFill>
            <a:ln>
              <a:noFill/>
            </a:ln>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Analysis'!$C$5:$C$57</c:f>
              <c:numCache>
                <c:formatCode>General</c:formatCode>
                <c:ptCount val="52"/>
                <c:pt idx="0">
                  <c:v>4</c:v>
                </c:pt>
                <c:pt idx="1">
                  <c:v>1</c:v>
                </c:pt>
                <c:pt idx="2">
                  <c:v>1</c:v>
                </c:pt>
                <c:pt idx="3">
                  <c:v>2</c:v>
                </c:pt>
                <c:pt idx="4">
                  <c:v>2</c:v>
                </c:pt>
                <c:pt idx="5">
                  <c:v>11</c:v>
                </c:pt>
                <c:pt idx="6">
                  <c:v>14</c:v>
                </c:pt>
                <c:pt idx="9">
                  <c:v>27</c:v>
                </c:pt>
                <c:pt idx="10">
                  <c:v>2</c:v>
                </c:pt>
                <c:pt idx="11">
                  <c:v>13</c:v>
                </c:pt>
                <c:pt idx="12">
                  <c:v>5</c:v>
                </c:pt>
                <c:pt idx="14">
                  <c:v>107</c:v>
                </c:pt>
                <c:pt idx="15">
                  <c:v>13</c:v>
                </c:pt>
                <c:pt idx="17">
                  <c:v>3</c:v>
                </c:pt>
                <c:pt idx="18">
                  <c:v>6</c:v>
                </c:pt>
                <c:pt idx="22">
                  <c:v>3</c:v>
                </c:pt>
                <c:pt idx="26">
                  <c:v>280</c:v>
                </c:pt>
                <c:pt idx="27">
                  <c:v>3288</c:v>
                </c:pt>
                <c:pt idx="29">
                  <c:v>757</c:v>
                </c:pt>
                <c:pt idx="30">
                  <c:v>1</c:v>
                </c:pt>
                <c:pt idx="31">
                  <c:v>2</c:v>
                </c:pt>
                <c:pt idx="32">
                  <c:v>1</c:v>
                </c:pt>
                <c:pt idx="34">
                  <c:v>1</c:v>
                </c:pt>
                <c:pt idx="37">
                  <c:v>30</c:v>
                </c:pt>
                <c:pt idx="38">
                  <c:v>108</c:v>
                </c:pt>
                <c:pt idx="39">
                  <c:v>1</c:v>
                </c:pt>
                <c:pt idx="41">
                  <c:v>16</c:v>
                </c:pt>
                <c:pt idx="42">
                  <c:v>1</c:v>
                </c:pt>
                <c:pt idx="45">
                  <c:v>3</c:v>
                </c:pt>
                <c:pt idx="48">
                  <c:v>2</c:v>
                </c:pt>
                <c:pt idx="49">
                  <c:v>1</c:v>
                </c:pt>
                <c:pt idx="50">
                  <c:v>2</c:v>
                </c:pt>
                <c:pt idx="51">
                  <c:v>4</c:v>
                </c:pt>
              </c:numCache>
            </c:numRef>
          </c:val>
          <c:extLst>
            <c:ext xmlns:c16="http://schemas.microsoft.com/office/drawing/2014/chart" uri="{C3380CC4-5D6E-409C-BE32-E72D297353CC}">
              <c16:uniqueId val="{00000001-C608-4DDE-B5E5-FFE06C56BDBD}"/>
            </c:ext>
          </c:extLst>
        </c:ser>
        <c:ser>
          <c:idx val="2"/>
          <c:order val="2"/>
          <c:tx>
            <c:strRef>
              <c:f>'Order Level Analysis'!$D$3:$D$4</c:f>
              <c:strCache>
                <c:ptCount val="1"/>
                <c:pt idx="0">
                  <c:v>Late Night</c:v>
                </c:pt>
              </c:strCache>
            </c:strRef>
          </c:tx>
          <c:spPr>
            <a:solidFill>
              <a:schemeClr val="accent3"/>
            </a:solidFill>
            <a:ln>
              <a:noFill/>
            </a:ln>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Analysis'!$D$5:$D$57</c:f>
              <c:numCache>
                <c:formatCode>General</c:formatCode>
                <c:ptCount val="52"/>
                <c:pt idx="0">
                  <c:v>4</c:v>
                </c:pt>
                <c:pt idx="1">
                  <c:v>2</c:v>
                </c:pt>
                <c:pt idx="5">
                  <c:v>2</c:v>
                </c:pt>
                <c:pt idx="7">
                  <c:v>1</c:v>
                </c:pt>
                <c:pt idx="9">
                  <c:v>12</c:v>
                </c:pt>
                <c:pt idx="10">
                  <c:v>1</c:v>
                </c:pt>
                <c:pt idx="11">
                  <c:v>15</c:v>
                </c:pt>
                <c:pt idx="12">
                  <c:v>1</c:v>
                </c:pt>
                <c:pt idx="14">
                  <c:v>36</c:v>
                </c:pt>
                <c:pt idx="15">
                  <c:v>6</c:v>
                </c:pt>
                <c:pt idx="16">
                  <c:v>1</c:v>
                </c:pt>
                <c:pt idx="17">
                  <c:v>7</c:v>
                </c:pt>
                <c:pt idx="18">
                  <c:v>5</c:v>
                </c:pt>
                <c:pt idx="19">
                  <c:v>1</c:v>
                </c:pt>
                <c:pt idx="21">
                  <c:v>1</c:v>
                </c:pt>
                <c:pt idx="22">
                  <c:v>1</c:v>
                </c:pt>
                <c:pt idx="23">
                  <c:v>1</c:v>
                </c:pt>
                <c:pt idx="24">
                  <c:v>1</c:v>
                </c:pt>
                <c:pt idx="25">
                  <c:v>1</c:v>
                </c:pt>
                <c:pt idx="26">
                  <c:v>73</c:v>
                </c:pt>
                <c:pt idx="27">
                  <c:v>953</c:v>
                </c:pt>
                <c:pt idx="28">
                  <c:v>2</c:v>
                </c:pt>
                <c:pt idx="29">
                  <c:v>346</c:v>
                </c:pt>
                <c:pt idx="31">
                  <c:v>1</c:v>
                </c:pt>
                <c:pt idx="32">
                  <c:v>1</c:v>
                </c:pt>
                <c:pt idx="33">
                  <c:v>1</c:v>
                </c:pt>
                <c:pt idx="35">
                  <c:v>6</c:v>
                </c:pt>
                <c:pt idx="37">
                  <c:v>35</c:v>
                </c:pt>
                <c:pt idx="38">
                  <c:v>57</c:v>
                </c:pt>
                <c:pt idx="41">
                  <c:v>13</c:v>
                </c:pt>
                <c:pt idx="45">
                  <c:v>1</c:v>
                </c:pt>
                <c:pt idx="48">
                  <c:v>1</c:v>
                </c:pt>
              </c:numCache>
            </c:numRef>
          </c:val>
          <c:extLst>
            <c:ext xmlns:c16="http://schemas.microsoft.com/office/drawing/2014/chart" uri="{C3380CC4-5D6E-409C-BE32-E72D297353CC}">
              <c16:uniqueId val="{00000002-C608-4DDE-B5E5-FFE06C56BDBD}"/>
            </c:ext>
          </c:extLst>
        </c:ser>
        <c:ser>
          <c:idx val="3"/>
          <c:order val="3"/>
          <c:tx>
            <c:strRef>
              <c:f>'Order Level Analysis'!$E$3:$E$4</c:f>
              <c:strCache>
                <c:ptCount val="1"/>
                <c:pt idx="0">
                  <c:v>Morning</c:v>
                </c:pt>
              </c:strCache>
            </c:strRef>
          </c:tx>
          <c:spPr>
            <a:solidFill>
              <a:schemeClr val="accent4"/>
            </a:solidFill>
            <a:ln>
              <a:noFill/>
            </a:ln>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Analysis'!$E$5:$E$57</c:f>
              <c:numCache>
                <c:formatCode>General</c:formatCode>
                <c:ptCount val="52"/>
                <c:pt idx="0">
                  <c:v>6</c:v>
                </c:pt>
                <c:pt idx="3">
                  <c:v>1</c:v>
                </c:pt>
                <c:pt idx="5">
                  <c:v>7</c:v>
                </c:pt>
                <c:pt idx="6">
                  <c:v>6</c:v>
                </c:pt>
                <c:pt idx="8">
                  <c:v>1</c:v>
                </c:pt>
                <c:pt idx="9">
                  <c:v>27</c:v>
                </c:pt>
                <c:pt idx="11">
                  <c:v>11</c:v>
                </c:pt>
                <c:pt idx="12">
                  <c:v>2</c:v>
                </c:pt>
                <c:pt idx="13">
                  <c:v>1</c:v>
                </c:pt>
                <c:pt idx="14">
                  <c:v>132</c:v>
                </c:pt>
                <c:pt idx="15">
                  <c:v>10</c:v>
                </c:pt>
                <c:pt idx="17">
                  <c:v>3</c:v>
                </c:pt>
                <c:pt idx="18">
                  <c:v>7</c:v>
                </c:pt>
                <c:pt idx="20">
                  <c:v>1</c:v>
                </c:pt>
                <c:pt idx="24">
                  <c:v>3</c:v>
                </c:pt>
                <c:pt idx="26">
                  <c:v>382</c:v>
                </c:pt>
                <c:pt idx="27">
                  <c:v>3749</c:v>
                </c:pt>
                <c:pt idx="28">
                  <c:v>1</c:v>
                </c:pt>
                <c:pt idx="29">
                  <c:v>868</c:v>
                </c:pt>
                <c:pt idx="30">
                  <c:v>1</c:v>
                </c:pt>
                <c:pt idx="31">
                  <c:v>1</c:v>
                </c:pt>
                <c:pt idx="32">
                  <c:v>2</c:v>
                </c:pt>
                <c:pt idx="33">
                  <c:v>2</c:v>
                </c:pt>
                <c:pt idx="37">
                  <c:v>25</c:v>
                </c:pt>
                <c:pt idx="38">
                  <c:v>118</c:v>
                </c:pt>
                <c:pt idx="39">
                  <c:v>1</c:v>
                </c:pt>
                <c:pt idx="40">
                  <c:v>1</c:v>
                </c:pt>
                <c:pt idx="41">
                  <c:v>18</c:v>
                </c:pt>
                <c:pt idx="42">
                  <c:v>1</c:v>
                </c:pt>
                <c:pt idx="51">
                  <c:v>1</c:v>
                </c:pt>
              </c:numCache>
            </c:numRef>
          </c:val>
          <c:extLst>
            <c:ext xmlns:c16="http://schemas.microsoft.com/office/drawing/2014/chart" uri="{C3380CC4-5D6E-409C-BE32-E72D297353CC}">
              <c16:uniqueId val="{00000003-C608-4DDE-B5E5-FFE06C56BDBD}"/>
            </c:ext>
          </c:extLst>
        </c:ser>
        <c:ser>
          <c:idx val="4"/>
          <c:order val="4"/>
          <c:tx>
            <c:strRef>
              <c:f>'Order Level Analysis'!$F$3:$F$4</c:f>
              <c:strCache>
                <c:ptCount val="1"/>
                <c:pt idx="0">
                  <c:v>Night</c:v>
                </c:pt>
              </c:strCache>
            </c:strRef>
          </c:tx>
          <c:spPr>
            <a:solidFill>
              <a:schemeClr val="accent5"/>
            </a:solidFill>
            <a:ln>
              <a:noFill/>
            </a:ln>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Analysis'!$F$5:$F$57</c:f>
              <c:numCache>
                <c:formatCode>General</c:formatCode>
                <c:ptCount val="52"/>
                <c:pt idx="0">
                  <c:v>4</c:v>
                </c:pt>
                <c:pt idx="1">
                  <c:v>2</c:v>
                </c:pt>
                <c:pt idx="2">
                  <c:v>1</c:v>
                </c:pt>
                <c:pt idx="3">
                  <c:v>2</c:v>
                </c:pt>
                <c:pt idx="4">
                  <c:v>1</c:v>
                </c:pt>
                <c:pt idx="5">
                  <c:v>15</c:v>
                </c:pt>
                <c:pt idx="6">
                  <c:v>1</c:v>
                </c:pt>
                <c:pt idx="8">
                  <c:v>1</c:v>
                </c:pt>
                <c:pt idx="9">
                  <c:v>36</c:v>
                </c:pt>
                <c:pt idx="10">
                  <c:v>1</c:v>
                </c:pt>
                <c:pt idx="11">
                  <c:v>39</c:v>
                </c:pt>
                <c:pt idx="12">
                  <c:v>1</c:v>
                </c:pt>
                <c:pt idx="14">
                  <c:v>125</c:v>
                </c:pt>
                <c:pt idx="15">
                  <c:v>10</c:v>
                </c:pt>
                <c:pt idx="17">
                  <c:v>11</c:v>
                </c:pt>
                <c:pt idx="18">
                  <c:v>8</c:v>
                </c:pt>
                <c:pt idx="22">
                  <c:v>3</c:v>
                </c:pt>
                <c:pt idx="23">
                  <c:v>1</c:v>
                </c:pt>
                <c:pt idx="24">
                  <c:v>1</c:v>
                </c:pt>
                <c:pt idx="26">
                  <c:v>250</c:v>
                </c:pt>
                <c:pt idx="27">
                  <c:v>3582</c:v>
                </c:pt>
                <c:pt idx="28">
                  <c:v>2</c:v>
                </c:pt>
                <c:pt idx="29">
                  <c:v>936</c:v>
                </c:pt>
                <c:pt idx="31">
                  <c:v>1</c:v>
                </c:pt>
                <c:pt idx="32">
                  <c:v>1</c:v>
                </c:pt>
                <c:pt idx="35">
                  <c:v>2</c:v>
                </c:pt>
                <c:pt idx="36">
                  <c:v>1</c:v>
                </c:pt>
                <c:pt idx="37">
                  <c:v>37</c:v>
                </c:pt>
                <c:pt idx="38">
                  <c:v>105</c:v>
                </c:pt>
                <c:pt idx="39">
                  <c:v>1</c:v>
                </c:pt>
                <c:pt idx="41">
                  <c:v>13</c:v>
                </c:pt>
                <c:pt idx="42">
                  <c:v>1</c:v>
                </c:pt>
                <c:pt idx="45">
                  <c:v>10</c:v>
                </c:pt>
                <c:pt idx="46">
                  <c:v>1</c:v>
                </c:pt>
                <c:pt idx="50">
                  <c:v>2</c:v>
                </c:pt>
                <c:pt idx="51">
                  <c:v>1</c:v>
                </c:pt>
              </c:numCache>
            </c:numRef>
          </c:val>
          <c:extLst>
            <c:ext xmlns:c16="http://schemas.microsoft.com/office/drawing/2014/chart" uri="{C3380CC4-5D6E-409C-BE32-E72D297353CC}">
              <c16:uniqueId val="{00000004-C608-4DDE-B5E5-FFE06C56BDBD}"/>
            </c:ext>
          </c:extLst>
        </c:ser>
        <c:dLbls>
          <c:showLegendKey val="0"/>
          <c:showVal val="0"/>
          <c:showCatName val="0"/>
          <c:showSerName val="0"/>
          <c:showPercent val="0"/>
          <c:showBubbleSize val="0"/>
        </c:dLbls>
        <c:gapWidth val="219"/>
        <c:overlap val="-27"/>
        <c:axId val="718312159"/>
        <c:axId val="718312639"/>
      </c:barChart>
      <c:catAx>
        <c:axId val="71831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312639"/>
        <c:crosses val="autoZero"/>
        <c:auto val="1"/>
        <c:lblAlgn val="ctr"/>
        <c:lblOffset val="100"/>
        <c:noMultiLvlLbl val="0"/>
      </c:catAx>
      <c:valAx>
        <c:axId val="718312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312159"/>
        <c:crosses val="autoZero"/>
        <c:crossBetween val="between"/>
      </c:valAx>
      <c:spPr>
        <a:noFill/>
        <a:ln>
          <a:noFill/>
        </a:ln>
        <a:effectLst/>
      </c:spPr>
    </c:plotArea>
    <c:legend>
      <c:legendPos val="r"/>
      <c:layout>
        <c:manualLayout>
          <c:xMode val="edge"/>
          <c:yMode val="edge"/>
          <c:x val="0.92857393995536652"/>
          <c:y val="0.40252357838357083"/>
          <c:w val="7.1426060044633463E-2"/>
          <c:h val="0.19495284323285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Analysis!PivotTable4</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pieChart>
        <c:varyColors val="1"/>
        <c:ser>
          <c:idx val="0"/>
          <c:order val="0"/>
          <c:tx>
            <c:strRef>
              <c:f>'Customer Level Analysis'!$B$2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124-4B36-806A-ECC316964E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124-4B36-806A-ECC316964E7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124-4B36-806A-ECC316964E7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124-4B36-806A-ECC316964E7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124-4B36-806A-ECC316964E7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124-4B36-806A-ECC316964E7A}"/>
              </c:ext>
            </c:extLst>
          </c:dPt>
          <c:cat>
            <c:strRef>
              <c:f>'Customer Level Analysis'!$A$3:$A$9</c:f>
              <c:strCache>
                <c:ptCount val="6"/>
                <c:pt idx="0">
                  <c:v>Facebook</c:v>
                </c:pt>
                <c:pt idx="1">
                  <c:v>Google</c:v>
                </c:pt>
                <c:pt idx="2">
                  <c:v>Instagram</c:v>
                </c:pt>
                <c:pt idx="3">
                  <c:v>Offline Campaign</c:v>
                </c:pt>
                <c:pt idx="4">
                  <c:v>Organic</c:v>
                </c:pt>
                <c:pt idx="5">
                  <c:v>Snapchat</c:v>
                </c:pt>
              </c:strCache>
            </c:strRef>
          </c:cat>
          <c:val>
            <c:numRef>
              <c:f>'Customer Level Analysis'!$B$3:$B$9</c:f>
              <c:numCache>
                <c:formatCode>0.00%</c:formatCode>
                <c:ptCount val="6"/>
                <c:pt idx="0">
                  <c:v>0.11473952916357501</c:v>
                </c:pt>
                <c:pt idx="1">
                  <c:v>0.23432069212332393</c:v>
                </c:pt>
                <c:pt idx="2">
                  <c:v>0.12187014365372886</c:v>
                </c:pt>
                <c:pt idx="3">
                  <c:v>0.12525920828020989</c:v>
                </c:pt>
                <c:pt idx="4">
                  <c:v>0.2928998772688205</c:v>
                </c:pt>
                <c:pt idx="5">
                  <c:v>0.11091054951034188</c:v>
                </c:pt>
              </c:numCache>
            </c:numRef>
          </c:val>
          <c:extLst>
            <c:ext xmlns:c16="http://schemas.microsoft.com/office/drawing/2014/chart" uri="{C3380CC4-5D6E-409C-BE32-E72D297353CC}">
              <c16:uniqueId val="{0000000C-A124-4B36-806A-ECC316964E7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Analysis!PivotTable1</c:name>
    <c:fmtId val="18"/>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Analysis'!$E$17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Analysis'!$D$18:$D$24</c:f>
              <c:strCache>
                <c:ptCount val="6"/>
                <c:pt idx="0">
                  <c:v>Facebook</c:v>
                </c:pt>
                <c:pt idx="1">
                  <c:v>Google</c:v>
                </c:pt>
                <c:pt idx="2">
                  <c:v>Instagram</c:v>
                </c:pt>
                <c:pt idx="3">
                  <c:v>Offline Campaign</c:v>
                </c:pt>
                <c:pt idx="4">
                  <c:v>Organic</c:v>
                </c:pt>
                <c:pt idx="5">
                  <c:v>Snapchat</c:v>
                </c:pt>
              </c:strCache>
            </c:strRef>
          </c:cat>
          <c:val>
            <c:numRef>
              <c:f>'Customer Level Analysis'!$E$18:$E$24</c:f>
              <c:numCache>
                <c:formatCode>General</c:formatCode>
                <c:ptCount val="6"/>
                <c:pt idx="0">
                  <c:v>913843.00000003108</c:v>
                </c:pt>
                <c:pt idx="1">
                  <c:v>1941600.999999878</c:v>
                </c:pt>
                <c:pt idx="2">
                  <c:v>898820.99999998184</c:v>
                </c:pt>
                <c:pt idx="3">
                  <c:v>992308.9999999787</c:v>
                </c:pt>
                <c:pt idx="4">
                  <c:v>2296992.0000001555</c:v>
                </c:pt>
                <c:pt idx="5">
                  <c:v>920065.99999998359</c:v>
                </c:pt>
              </c:numCache>
            </c:numRef>
          </c:val>
          <c:extLst>
            <c:ext xmlns:c16="http://schemas.microsoft.com/office/drawing/2014/chart" uri="{C3380CC4-5D6E-409C-BE32-E72D297353CC}">
              <c16:uniqueId val="{00000000-A435-4E9E-A845-0308FFC6850D}"/>
            </c:ext>
          </c:extLst>
        </c:ser>
        <c:dLbls>
          <c:showLegendKey val="0"/>
          <c:showVal val="0"/>
          <c:showCatName val="0"/>
          <c:showSerName val="0"/>
          <c:showPercent val="0"/>
          <c:showBubbleSize val="0"/>
        </c:dLbls>
        <c:gapWidth val="100"/>
        <c:overlap val="-24"/>
        <c:axId val="180682287"/>
        <c:axId val="180685647"/>
      </c:barChart>
      <c:catAx>
        <c:axId val="180682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685647"/>
        <c:crosses val="autoZero"/>
        <c:auto val="1"/>
        <c:lblAlgn val="ctr"/>
        <c:lblOffset val="100"/>
        <c:noMultiLvlLbl val="0"/>
      </c:catAx>
      <c:valAx>
        <c:axId val="1806856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682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Analysis!PivotTable2</c:name>
    <c:fmtId val="16"/>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Analysis'!$E$34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Analysis'!$D$35:$D$44</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Analysis'!$E$35:$E$44</c:f>
              <c:numCache>
                <c:formatCode>General</c:formatCode>
                <c:ptCount val="9"/>
                <c:pt idx="0">
                  <c:v>3259938.9999998398</c:v>
                </c:pt>
                <c:pt idx="1">
                  <c:v>969245.99999998068</c:v>
                </c:pt>
                <c:pt idx="2">
                  <c:v>728728.0000000007</c:v>
                </c:pt>
                <c:pt idx="3">
                  <c:v>850272.99999995844</c:v>
                </c:pt>
                <c:pt idx="4">
                  <c:v>840564.9999999901</c:v>
                </c:pt>
                <c:pt idx="5">
                  <c:v>404538.00000000064</c:v>
                </c:pt>
                <c:pt idx="6">
                  <c:v>334796.99999999884</c:v>
                </c:pt>
                <c:pt idx="7">
                  <c:v>334489.00000000972</c:v>
                </c:pt>
                <c:pt idx="8">
                  <c:v>241057.0000000041</c:v>
                </c:pt>
              </c:numCache>
            </c:numRef>
          </c:val>
          <c:extLst>
            <c:ext xmlns:c16="http://schemas.microsoft.com/office/drawing/2014/chart" uri="{C3380CC4-5D6E-409C-BE32-E72D297353CC}">
              <c16:uniqueId val="{00000000-AC85-46A9-BCF5-1F736DBD2B40}"/>
            </c:ext>
          </c:extLst>
        </c:ser>
        <c:dLbls>
          <c:showLegendKey val="0"/>
          <c:showVal val="0"/>
          <c:showCatName val="0"/>
          <c:showSerName val="0"/>
          <c:showPercent val="0"/>
          <c:showBubbleSize val="0"/>
        </c:dLbls>
        <c:gapWidth val="100"/>
        <c:overlap val="-24"/>
        <c:axId val="180673167"/>
        <c:axId val="180674127"/>
      </c:barChart>
      <c:catAx>
        <c:axId val="1806731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674127"/>
        <c:crosses val="autoZero"/>
        <c:auto val="1"/>
        <c:lblAlgn val="ctr"/>
        <c:lblOffset val="100"/>
        <c:noMultiLvlLbl val="0"/>
      </c:catAx>
      <c:valAx>
        <c:axId val="1806741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673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Analysis!PivotTable3</c:name>
    <c:fmtId val="17"/>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pivotFmt>
      <c:pivotFmt>
        <c:idx val="2"/>
        <c:spPr>
          <a:solidFill>
            <a:schemeClr val="accent2"/>
          </a:solidFill>
          <a:ln>
            <a:noFill/>
          </a:ln>
          <a:effectLst>
            <a:outerShdw blurRad="317500" algn="ctr" rotWithShape="0">
              <a:prstClr val="black">
                <a:alpha val="25000"/>
              </a:prstClr>
            </a:outerShdw>
          </a:effectLst>
        </c:spPr>
      </c:pivotFmt>
      <c:pivotFmt>
        <c:idx val="3"/>
        <c:spPr>
          <a:solidFill>
            <a:schemeClr val="accent3"/>
          </a:solidFill>
          <a:ln>
            <a:noFill/>
          </a:ln>
          <a:effectLst>
            <a:outerShdw blurRad="317500" algn="ctr" rotWithShape="0">
              <a:prstClr val="black">
                <a:alpha val="25000"/>
              </a:prstClr>
            </a:outerShdw>
          </a:effectLst>
        </c:spPr>
      </c:pivotFmt>
      <c:pivotFmt>
        <c:idx val="4"/>
        <c:spPr>
          <a:solidFill>
            <a:schemeClr val="accent4"/>
          </a:solidFill>
          <a:ln>
            <a:noFill/>
          </a:ln>
          <a:effectLst>
            <a:outerShdw blurRad="317500" algn="ctr" rotWithShape="0">
              <a:prstClr val="black">
                <a:alpha val="25000"/>
              </a:prstClr>
            </a:outerShdw>
          </a:effectLst>
        </c:spPr>
      </c:pivotFmt>
      <c:pivotFmt>
        <c:idx val="5"/>
        <c:spPr>
          <a:solidFill>
            <a:schemeClr val="accent5"/>
          </a:solidFill>
          <a:ln>
            <a:noFill/>
          </a:ln>
          <a:effectLst>
            <a:outerShdw blurRad="317500" algn="ctr" rotWithShape="0">
              <a:prstClr val="black">
                <a:alpha val="25000"/>
              </a:prstClr>
            </a:outerShdw>
          </a:effectLst>
        </c:spPr>
      </c:pivotFmt>
      <c:pivotFmt>
        <c:idx val="6"/>
        <c:spPr>
          <a:solidFill>
            <a:schemeClr val="accent6"/>
          </a:solidFill>
          <a:ln>
            <a:noFill/>
          </a:ln>
          <a:effectLst>
            <a:outerShdw blurRad="317500" algn="ctr" rotWithShape="0">
              <a:prstClr val="black">
                <a:alpha val="25000"/>
              </a:prstClr>
            </a:outerShdw>
          </a:effectLst>
        </c:spPr>
      </c:pivotFmt>
      <c:pivotFmt>
        <c:idx val="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317500" algn="ctr" rotWithShape="0">
              <a:prstClr val="black">
                <a:alpha val="25000"/>
              </a:prstClr>
            </a:outerShdw>
          </a:effectLst>
        </c:spPr>
      </c:pivotFmt>
      <c:pivotFmt>
        <c:idx val="9"/>
        <c:spPr>
          <a:solidFill>
            <a:schemeClr val="accent1"/>
          </a:solidFill>
          <a:ln>
            <a:noFill/>
          </a:ln>
          <a:effectLst>
            <a:outerShdw blurRad="317500" algn="ctr" rotWithShape="0">
              <a:prstClr val="black">
                <a:alpha val="25000"/>
              </a:prstClr>
            </a:outerShdw>
          </a:effectLst>
        </c:spPr>
      </c:pivotFmt>
      <c:pivotFmt>
        <c:idx val="10"/>
        <c:spPr>
          <a:solidFill>
            <a:schemeClr val="accent1"/>
          </a:solidFill>
          <a:ln>
            <a:noFill/>
          </a:ln>
          <a:effectLst>
            <a:outerShdw blurRad="317500" algn="ctr" rotWithShape="0">
              <a:prstClr val="black">
                <a:alpha val="25000"/>
              </a:prstClr>
            </a:outerShdw>
          </a:effectLst>
        </c:spPr>
      </c:pivotFmt>
      <c:pivotFmt>
        <c:idx val="11"/>
        <c:spPr>
          <a:solidFill>
            <a:schemeClr val="accent1"/>
          </a:solidFill>
          <a:ln>
            <a:noFill/>
          </a:ln>
          <a:effectLst>
            <a:outerShdw blurRad="317500" algn="ctr" rotWithShape="0">
              <a:prstClr val="black">
                <a:alpha val="25000"/>
              </a:prstClr>
            </a:outerShdw>
          </a:effectLst>
        </c:spPr>
      </c:pivotFmt>
      <c:pivotFmt>
        <c:idx val="12"/>
        <c:spPr>
          <a:solidFill>
            <a:schemeClr val="accent1"/>
          </a:solidFill>
          <a:ln>
            <a:noFill/>
          </a:ln>
          <a:effectLst>
            <a:outerShdw blurRad="317500" algn="ctr" rotWithShape="0">
              <a:prstClr val="black">
                <a:alpha val="25000"/>
              </a:prstClr>
            </a:outerShdw>
          </a:effectLst>
        </c:spPr>
      </c:pivotFmt>
      <c:pivotFmt>
        <c:idx val="13"/>
        <c:spPr>
          <a:solidFill>
            <a:schemeClr val="accent1"/>
          </a:solidFill>
          <a:ln>
            <a:noFill/>
          </a:ln>
          <a:effectLst>
            <a:outerShdw blurRad="317500" algn="ctr" rotWithShape="0">
              <a:prstClr val="black">
                <a:alpha val="25000"/>
              </a:prstClr>
            </a:outerShdw>
          </a:effectLst>
        </c:spPr>
      </c:pivotFmt>
      <c:pivotFmt>
        <c:idx val="1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317500" algn="ctr" rotWithShape="0">
              <a:prstClr val="black">
                <a:alpha val="25000"/>
              </a:prstClr>
            </a:outerShdw>
          </a:effectLst>
        </c:spPr>
      </c:pivotFmt>
      <c:pivotFmt>
        <c:idx val="16"/>
        <c:spPr>
          <a:solidFill>
            <a:schemeClr val="accent1"/>
          </a:solidFill>
          <a:ln>
            <a:noFill/>
          </a:ln>
          <a:effectLst>
            <a:outerShdw blurRad="317500" algn="ctr" rotWithShape="0">
              <a:prstClr val="black">
                <a:alpha val="25000"/>
              </a:prstClr>
            </a:outerShdw>
          </a:effectLst>
        </c:spPr>
      </c:pivotFmt>
      <c:pivotFmt>
        <c:idx val="17"/>
        <c:spPr>
          <a:solidFill>
            <a:schemeClr val="accent1"/>
          </a:solidFill>
          <a:ln>
            <a:noFill/>
          </a:ln>
          <a:effectLst>
            <a:outerShdw blurRad="317500" algn="ctr" rotWithShape="0">
              <a:prstClr val="black">
                <a:alpha val="25000"/>
              </a:prstClr>
            </a:outerShdw>
          </a:effectLst>
        </c:spPr>
      </c:pivotFmt>
      <c:pivotFmt>
        <c:idx val="18"/>
        <c:spPr>
          <a:solidFill>
            <a:schemeClr val="accent1"/>
          </a:solidFill>
          <a:ln>
            <a:noFill/>
          </a:ln>
          <a:effectLst>
            <a:outerShdw blurRad="317500" algn="ctr" rotWithShape="0">
              <a:prstClr val="black">
                <a:alpha val="25000"/>
              </a:prstClr>
            </a:outerShdw>
          </a:effectLst>
        </c:spPr>
      </c:pivotFmt>
      <c:pivotFmt>
        <c:idx val="19"/>
        <c:spPr>
          <a:solidFill>
            <a:schemeClr val="accent1"/>
          </a:solidFill>
          <a:ln>
            <a:noFill/>
          </a:ln>
          <a:effectLst>
            <a:outerShdw blurRad="317500" algn="ctr" rotWithShape="0">
              <a:prstClr val="black">
                <a:alpha val="25000"/>
              </a:prstClr>
            </a:outerShdw>
          </a:effectLst>
        </c:spPr>
      </c:pivotFmt>
      <c:pivotFmt>
        <c:idx val="20"/>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strRef>
              <c:f>'Customer Level Analysis'!$H$2</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9ADD-497A-9A1F-BFF75E33C6D5}"/>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9ADD-497A-9A1F-BFF75E33C6D5}"/>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9ADD-497A-9A1F-BFF75E33C6D5}"/>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9ADD-497A-9A1F-BFF75E33C6D5}"/>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9ADD-497A-9A1F-BFF75E33C6D5}"/>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9ADD-497A-9A1F-BFF75E33C6D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'Customer Level Analysis'!$G$3:$G$9</c:f>
              <c:strCache>
                <c:ptCount val="6"/>
                <c:pt idx="0">
                  <c:v>Facebook</c:v>
                </c:pt>
                <c:pt idx="1">
                  <c:v>Google</c:v>
                </c:pt>
                <c:pt idx="2">
                  <c:v>Instagram</c:v>
                </c:pt>
                <c:pt idx="3">
                  <c:v>Offline Campaign</c:v>
                </c:pt>
                <c:pt idx="4">
                  <c:v>Organic</c:v>
                </c:pt>
                <c:pt idx="5">
                  <c:v>Snapchat</c:v>
                </c:pt>
              </c:strCache>
            </c:strRef>
          </c:cat>
          <c:val>
            <c:numRef>
              <c:f>'Customer Level Analysis'!$H$3:$H$9</c:f>
              <c:numCache>
                <c:formatCode>General</c:formatCode>
                <c:ptCount val="6"/>
                <c:pt idx="0">
                  <c:v>1039593.0000000554</c:v>
                </c:pt>
                <c:pt idx="1">
                  <c:v>2155709.0000000894</c:v>
                </c:pt>
                <c:pt idx="2">
                  <c:v>1045048.9999999827</c:v>
                </c:pt>
                <c:pt idx="3">
                  <c:v>1143028.999999959</c:v>
                </c:pt>
                <c:pt idx="4">
                  <c:v>2549117.9999998887</c:v>
                </c:pt>
                <c:pt idx="5">
                  <c:v>1051459.9999999504</c:v>
                </c:pt>
              </c:numCache>
            </c:numRef>
          </c:val>
          <c:extLst>
            <c:ext xmlns:c16="http://schemas.microsoft.com/office/drawing/2014/chart" uri="{C3380CC4-5D6E-409C-BE32-E72D297353CC}">
              <c16:uniqueId val="{0000000C-9ADD-497A-9A1F-BFF75E33C6D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Analysis!PivotTable5</c:name>
    <c:fmtId val="16"/>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Analysis'!$J$17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Analysis'!$I$18:$I$27</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Analysis'!$J$18:$J$27</c:f>
              <c:numCache>
                <c:formatCode>General</c:formatCode>
                <c:ptCount val="9"/>
                <c:pt idx="0">
                  <c:v>3485364.9999996643</c:v>
                </c:pt>
                <c:pt idx="1">
                  <c:v>1076295.9999999502</c:v>
                </c:pt>
                <c:pt idx="2">
                  <c:v>809813.99999998172</c:v>
                </c:pt>
                <c:pt idx="3">
                  <c:v>942435.00000003795</c:v>
                </c:pt>
                <c:pt idx="4">
                  <c:v>975605.000000061</c:v>
                </c:pt>
                <c:pt idx="5">
                  <c:v>469480.00000001024</c:v>
                </c:pt>
                <c:pt idx="6">
                  <c:v>412162.99999999651</c:v>
                </c:pt>
                <c:pt idx="7">
                  <c:v>491276.99999999034</c:v>
                </c:pt>
                <c:pt idx="8">
                  <c:v>321523.0000000014</c:v>
                </c:pt>
              </c:numCache>
            </c:numRef>
          </c:val>
          <c:extLst>
            <c:ext xmlns:c16="http://schemas.microsoft.com/office/drawing/2014/chart" uri="{C3380CC4-5D6E-409C-BE32-E72D297353CC}">
              <c16:uniqueId val="{00000000-C64F-4615-AED4-9C6440D62E88}"/>
            </c:ext>
          </c:extLst>
        </c:ser>
        <c:dLbls>
          <c:showLegendKey val="0"/>
          <c:showVal val="0"/>
          <c:showCatName val="0"/>
          <c:showSerName val="0"/>
          <c:showPercent val="0"/>
          <c:showBubbleSize val="0"/>
        </c:dLbls>
        <c:gapWidth val="100"/>
        <c:overlap val="-24"/>
        <c:axId val="282677039"/>
        <c:axId val="282684719"/>
      </c:barChart>
      <c:catAx>
        <c:axId val="2826770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2684719"/>
        <c:crosses val="autoZero"/>
        <c:auto val="1"/>
        <c:lblAlgn val="ctr"/>
        <c:lblOffset val="100"/>
        <c:noMultiLvlLbl val="0"/>
      </c:catAx>
      <c:valAx>
        <c:axId val="2826847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2677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Analysis!PivotTable6</c:name>
    <c:fmtId val="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Analysis'!$K$34</c:f>
              <c:strCache>
                <c:ptCount val="1"/>
                <c:pt idx="0">
                  <c:v>Count of Order 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Analysis'!$J$35:$J$41</c:f>
              <c:strCache>
                <c:ptCount val="6"/>
                <c:pt idx="0">
                  <c:v>0</c:v>
                </c:pt>
                <c:pt idx="1">
                  <c:v>1</c:v>
                </c:pt>
                <c:pt idx="2">
                  <c:v>2</c:v>
                </c:pt>
                <c:pt idx="3">
                  <c:v>3</c:v>
                </c:pt>
                <c:pt idx="4">
                  <c:v>4</c:v>
                </c:pt>
                <c:pt idx="5">
                  <c:v>5</c:v>
                </c:pt>
              </c:strCache>
            </c:strRef>
          </c:cat>
          <c:val>
            <c:numRef>
              <c:f>'Customer Level Analysis'!$K$35:$K$41</c:f>
              <c:numCache>
                <c:formatCode>General</c:formatCode>
                <c:ptCount val="6"/>
                <c:pt idx="0">
                  <c:v>5720</c:v>
                </c:pt>
                <c:pt idx="1">
                  <c:v>171</c:v>
                </c:pt>
                <c:pt idx="2">
                  <c:v>73</c:v>
                </c:pt>
                <c:pt idx="3">
                  <c:v>248</c:v>
                </c:pt>
                <c:pt idx="4">
                  <c:v>1127</c:v>
                </c:pt>
                <c:pt idx="5">
                  <c:v>15484</c:v>
                </c:pt>
              </c:numCache>
            </c:numRef>
          </c:val>
          <c:extLst>
            <c:ext xmlns:c16="http://schemas.microsoft.com/office/drawing/2014/chart" uri="{C3380CC4-5D6E-409C-BE32-E72D297353CC}">
              <c16:uniqueId val="{00000000-6431-45E3-86FF-3F2FD2663053}"/>
            </c:ext>
          </c:extLst>
        </c:ser>
        <c:ser>
          <c:idx val="1"/>
          <c:order val="1"/>
          <c:tx>
            <c:strRef>
              <c:f>'Customer Level Analysis'!$L$34</c:f>
              <c:strCache>
                <c:ptCount val="1"/>
                <c:pt idx="0">
                  <c:v>Sum of Discount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Analysis'!$J$35:$J$41</c:f>
              <c:strCache>
                <c:ptCount val="6"/>
                <c:pt idx="0">
                  <c:v>0</c:v>
                </c:pt>
                <c:pt idx="1">
                  <c:v>1</c:v>
                </c:pt>
                <c:pt idx="2">
                  <c:v>2</c:v>
                </c:pt>
                <c:pt idx="3">
                  <c:v>3</c:v>
                </c:pt>
                <c:pt idx="4">
                  <c:v>4</c:v>
                </c:pt>
                <c:pt idx="5">
                  <c:v>5</c:v>
                </c:pt>
              </c:strCache>
            </c:strRef>
          </c:cat>
          <c:val>
            <c:numRef>
              <c:f>'Customer Level Analysis'!$L$35:$L$41</c:f>
              <c:numCache>
                <c:formatCode>General</c:formatCode>
                <c:ptCount val="6"/>
                <c:pt idx="0">
                  <c:v>134535</c:v>
                </c:pt>
                <c:pt idx="1">
                  <c:v>3590</c:v>
                </c:pt>
                <c:pt idx="2">
                  <c:v>2355</c:v>
                </c:pt>
                <c:pt idx="3">
                  <c:v>5675</c:v>
                </c:pt>
                <c:pt idx="4">
                  <c:v>27691</c:v>
                </c:pt>
                <c:pt idx="5">
                  <c:v>336317</c:v>
                </c:pt>
              </c:numCache>
            </c:numRef>
          </c:val>
          <c:extLst>
            <c:ext xmlns:c16="http://schemas.microsoft.com/office/drawing/2014/chart" uri="{C3380CC4-5D6E-409C-BE32-E72D297353CC}">
              <c16:uniqueId val="{00000001-6431-45E3-86FF-3F2FD2663053}"/>
            </c:ext>
          </c:extLst>
        </c:ser>
        <c:dLbls>
          <c:showLegendKey val="0"/>
          <c:showVal val="0"/>
          <c:showCatName val="0"/>
          <c:showSerName val="0"/>
          <c:showPercent val="0"/>
          <c:showBubbleSize val="0"/>
        </c:dLbls>
        <c:gapWidth val="247"/>
        <c:overlap val="-27"/>
        <c:axId val="1286857999"/>
        <c:axId val="1286867119"/>
      </c:barChart>
      <c:lineChart>
        <c:grouping val="standard"/>
        <c:varyColors val="0"/>
        <c:ser>
          <c:idx val="2"/>
          <c:order val="2"/>
          <c:tx>
            <c:strRef>
              <c:f>'Customer Level Analysis'!$M$34</c:f>
              <c:strCache>
                <c:ptCount val="1"/>
                <c:pt idx="0">
                  <c:v>Sum of Delivery Charges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'Customer Level Analysis'!$J$35:$J$41</c:f>
              <c:strCache>
                <c:ptCount val="6"/>
                <c:pt idx="0">
                  <c:v>0</c:v>
                </c:pt>
                <c:pt idx="1">
                  <c:v>1</c:v>
                </c:pt>
                <c:pt idx="2">
                  <c:v>2</c:v>
                </c:pt>
                <c:pt idx="3">
                  <c:v>3</c:v>
                </c:pt>
                <c:pt idx="4">
                  <c:v>4</c:v>
                </c:pt>
                <c:pt idx="5">
                  <c:v>5</c:v>
                </c:pt>
              </c:strCache>
            </c:strRef>
          </c:cat>
          <c:val>
            <c:numRef>
              <c:f>'Customer Level Analysis'!$M$35:$M$41</c:f>
              <c:numCache>
                <c:formatCode>General</c:formatCode>
                <c:ptCount val="6"/>
                <c:pt idx="0">
                  <c:v>122271</c:v>
                </c:pt>
                <c:pt idx="1">
                  <c:v>3299</c:v>
                </c:pt>
                <c:pt idx="2">
                  <c:v>1080</c:v>
                </c:pt>
                <c:pt idx="3">
                  <c:v>5375</c:v>
                </c:pt>
                <c:pt idx="4">
                  <c:v>21892</c:v>
                </c:pt>
                <c:pt idx="5">
                  <c:v>315029</c:v>
                </c:pt>
              </c:numCache>
            </c:numRef>
          </c:val>
          <c:smooth val="0"/>
          <c:extLst>
            <c:ext xmlns:c16="http://schemas.microsoft.com/office/drawing/2014/chart" uri="{C3380CC4-5D6E-409C-BE32-E72D297353CC}">
              <c16:uniqueId val="{00000002-6431-45E3-86FF-3F2FD2663053}"/>
            </c:ext>
          </c:extLst>
        </c:ser>
        <c:dLbls>
          <c:showLegendKey val="0"/>
          <c:showVal val="0"/>
          <c:showCatName val="0"/>
          <c:showSerName val="0"/>
          <c:showPercent val="0"/>
          <c:showBubbleSize val="0"/>
        </c:dLbls>
        <c:marker val="1"/>
        <c:smooth val="0"/>
        <c:axId val="1286857999"/>
        <c:axId val="1286867119"/>
      </c:lineChart>
      <c:catAx>
        <c:axId val="12868579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86867119"/>
        <c:crosses val="autoZero"/>
        <c:auto val="1"/>
        <c:lblAlgn val="ctr"/>
        <c:lblOffset val="100"/>
        <c:noMultiLvlLbl val="0"/>
      </c:catAx>
      <c:valAx>
        <c:axId val="12868671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86857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Analysis!PivotTable7</c:name>
    <c:fmtId val="8"/>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Analysis'!$K$46:$K$47</c:f>
              <c:strCache>
                <c:ptCount val="1"/>
                <c:pt idx="0">
                  <c:v>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Analysis'!$J$48:$J$54</c:f>
              <c:strCache>
                <c:ptCount val="6"/>
                <c:pt idx="0">
                  <c:v>0</c:v>
                </c:pt>
                <c:pt idx="1">
                  <c:v>1</c:v>
                </c:pt>
                <c:pt idx="2">
                  <c:v>2</c:v>
                </c:pt>
                <c:pt idx="3">
                  <c:v>3</c:v>
                </c:pt>
                <c:pt idx="4">
                  <c:v>4</c:v>
                </c:pt>
                <c:pt idx="5">
                  <c:v>5</c:v>
                </c:pt>
              </c:strCache>
            </c:strRef>
          </c:cat>
          <c:val>
            <c:numRef>
              <c:f>'Customer Level Analysis'!$K$48:$K$54</c:f>
              <c:numCache>
                <c:formatCode>General</c:formatCode>
                <c:ptCount val="6"/>
                <c:pt idx="0">
                  <c:v>1439</c:v>
                </c:pt>
                <c:pt idx="1">
                  <c:v>35</c:v>
                </c:pt>
                <c:pt idx="2">
                  <c:v>19</c:v>
                </c:pt>
                <c:pt idx="3">
                  <c:v>74</c:v>
                </c:pt>
                <c:pt idx="4">
                  <c:v>284</c:v>
                </c:pt>
                <c:pt idx="5">
                  <c:v>4073</c:v>
                </c:pt>
              </c:numCache>
            </c:numRef>
          </c:val>
          <c:extLst>
            <c:ext xmlns:c16="http://schemas.microsoft.com/office/drawing/2014/chart" uri="{C3380CC4-5D6E-409C-BE32-E72D297353CC}">
              <c16:uniqueId val="{00000000-FBD0-4E12-9E4A-4086A124DE3B}"/>
            </c:ext>
          </c:extLst>
        </c:ser>
        <c:ser>
          <c:idx val="1"/>
          <c:order val="1"/>
          <c:tx>
            <c:strRef>
              <c:f>'Customer Level Analysis'!$L$46:$L$47</c:f>
              <c:strCache>
                <c:ptCount val="1"/>
                <c:pt idx="0">
                  <c:v>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Analysis'!$J$48:$J$54</c:f>
              <c:strCache>
                <c:ptCount val="6"/>
                <c:pt idx="0">
                  <c:v>0</c:v>
                </c:pt>
                <c:pt idx="1">
                  <c:v>1</c:v>
                </c:pt>
                <c:pt idx="2">
                  <c:v>2</c:v>
                </c:pt>
                <c:pt idx="3">
                  <c:v>3</c:v>
                </c:pt>
                <c:pt idx="4">
                  <c:v>4</c:v>
                </c:pt>
                <c:pt idx="5">
                  <c:v>5</c:v>
                </c:pt>
              </c:strCache>
            </c:strRef>
          </c:cat>
          <c:val>
            <c:numRef>
              <c:f>'Customer Level Analysis'!$L$48:$L$54</c:f>
              <c:numCache>
                <c:formatCode>General</c:formatCode>
                <c:ptCount val="6"/>
                <c:pt idx="0">
                  <c:v>1151</c:v>
                </c:pt>
                <c:pt idx="1">
                  <c:v>39</c:v>
                </c:pt>
                <c:pt idx="2">
                  <c:v>13</c:v>
                </c:pt>
                <c:pt idx="3">
                  <c:v>49</c:v>
                </c:pt>
                <c:pt idx="4">
                  <c:v>233</c:v>
                </c:pt>
                <c:pt idx="5">
                  <c:v>3227</c:v>
                </c:pt>
              </c:numCache>
            </c:numRef>
          </c:val>
          <c:extLst>
            <c:ext xmlns:c16="http://schemas.microsoft.com/office/drawing/2014/chart" uri="{C3380CC4-5D6E-409C-BE32-E72D297353CC}">
              <c16:uniqueId val="{00000001-FBD0-4E12-9E4A-4086A124DE3B}"/>
            </c:ext>
          </c:extLst>
        </c:ser>
        <c:ser>
          <c:idx val="2"/>
          <c:order val="2"/>
          <c:tx>
            <c:strRef>
              <c:f>'Customer Level Analysis'!$M$46:$M$47</c:f>
              <c:strCache>
                <c:ptCount val="1"/>
                <c:pt idx="0">
                  <c:v>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Analysis'!$J$48:$J$54</c:f>
              <c:strCache>
                <c:ptCount val="6"/>
                <c:pt idx="0">
                  <c:v>0</c:v>
                </c:pt>
                <c:pt idx="1">
                  <c:v>1</c:v>
                </c:pt>
                <c:pt idx="2">
                  <c:v>2</c:v>
                </c:pt>
                <c:pt idx="3">
                  <c:v>3</c:v>
                </c:pt>
                <c:pt idx="4">
                  <c:v>4</c:v>
                </c:pt>
                <c:pt idx="5">
                  <c:v>5</c:v>
                </c:pt>
              </c:strCache>
            </c:strRef>
          </c:cat>
          <c:val>
            <c:numRef>
              <c:f>'Customer Level Analysis'!$M$48:$M$54</c:f>
              <c:numCache>
                <c:formatCode>General</c:formatCode>
                <c:ptCount val="6"/>
                <c:pt idx="0">
                  <c:v>497</c:v>
                </c:pt>
                <c:pt idx="1">
                  <c:v>15</c:v>
                </c:pt>
                <c:pt idx="2">
                  <c:v>7</c:v>
                </c:pt>
                <c:pt idx="3">
                  <c:v>19</c:v>
                </c:pt>
                <c:pt idx="4">
                  <c:v>56</c:v>
                </c:pt>
                <c:pt idx="5">
                  <c:v>995</c:v>
                </c:pt>
              </c:numCache>
            </c:numRef>
          </c:val>
          <c:extLst>
            <c:ext xmlns:c16="http://schemas.microsoft.com/office/drawing/2014/chart" uri="{C3380CC4-5D6E-409C-BE32-E72D297353CC}">
              <c16:uniqueId val="{00000002-FBD0-4E12-9E4A-4086A124DE3B}"/>
            </c:ext>
          </c:extLst>
        </c:ser>
        <c:ser>
          <c:idx val="3"/>
          <c:order val="3"/>
          <c:tx>
            <c:strRef>
              <c:f>'Customer Level Analysis'!$N$46:$N$47</c:f>
              <c:strCache>
                <c:ptCount val="1"/>
                <c:pt idx="0">
                  <c:v>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Analysis'!$J$48:$J$54</c:f>
              <c:strCache>
                <c:ptCount val="6"/>
                <c:pt idx="0">
                  <c:v>0</c:v>
                </c:pt>
                <c:pt idx="1">
                  <c:v>1</c:v>
                </c:pt>
                <c:pt idx="2">
                  <c:v>2</c:v>
                </c:pt>
                <c:pt idx="3">
                  <c:v>3</c:v>
                </c:pt>
                <c:pt idx="4">
                  <c:v>4</c:v>
                </c:pt>
                <c:pt idx="5">
                  <c:v>5</c:v>
                </c:pt>
              </c:strCache>
            </c:strRef>
          </c:cat>
          <c:val>
            <c:numRef>
              <c:f>'Customer Level Analysis'!$N$48:$N$54</c:f>
              <c:numCache>
                <c:formatCode>General</c:formatCode>
                <c:ptCount val="6"/>
                <c:pt idx="0">
                  <c:v>1279</c:v>
                </c:pt>
                <c:pt idx="1">
                  <c:v>37</c:v>
                </c:pt>
                <c:pt idx="2">
                  <c:v>17</c:v>
                </c:pt>
                <c:pt idx="3">
                  <c:v>51</c:v>
                </c:pt>
                <c:pt idx="4">
                  <c:v>290</c:v>
                </c:pt>
                <c:pt idx="5">
                  <c:v>3715</c:v>
                </c:pt>
              </c:numCache>
            </c:numRef>
          </c:val>
          <c:extLst>
            <c:ext xmlns:c16="http://schemas.microsoft.com/office/drawing/2014/chart" uri="{C3380CC4-5D6E-409C-BE32-E72D297353CC}">
              <c16:uniqueId val="{00000003-FBD0-4E12-9E4A-4086A124DE3B}"/>
            </c:ext>
          </c:extLst>
        </c:ser>
        <c:ser>
          <c:idx val="4"/>
          <c:order val="4"/>
          <c:tx>
            <c:strRef>
              <c:f>'Customer Level Analysis'!$O$46:$O$47</c:f>
              <c:strCache>
                <c:ptCount val="1"/>
                <c:pt idx="0">
                  <c:v>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Analysis'!$J$48:$J$54</c:f>
              <c:strCache>
                <c:ptCount val="6"/>
                <c:pt idx="0">
                  <c:v>0</c:v>
                </c:pt>
                <c:pt idx="1">
                  <c:v>1</c:v>
                </c:pt>
                <c:pt idx="2">
                  <c:v>2</c:v>
                </c:pt>
                <c:pt idx="3">
                  <c:v>3</c:v>
                </c:pt>
                <c:pt idx="4">
                  <c:v>4</c:v>
                </c:pt>
                <c:pt idx="5">
                  <c:v>5</c:v>
                </c:pt>
              </c:strCache>
            </c:strRef>
          </c:cat>
          <c:val>
            <c:numRef>
              <c:f>'Customer Level Analysis'!$O$48:$O$54</c:f>
              <c:numCache>
                <c:formatCode>General</c:formatCode>
                <c:ptCount val="6"/>
                <c:pt idx="0">
                  <c:v>1354</c:v>
                </c:pt>
                <c:pt idx="1">
                  <c:v>45</c:v>
                </c:pt>
                <c:pt idx="2">
                  <c:v>17</c:v>
                </c:pt>
                <c:pt idx="3">
                  <c:v>55</c:v>
                </c:pt>
                <c:pt idx="4">
                  <c:v>264</c:v>
                </c:pt>
                <c:pt idx="5">
                  <c:v>3474</c:v>
                </c:pt>
              </c:numCache>
            </c:numRef>
          </c:val>
          <c:extLst>
            <c:ext xmlns:c16="http://schemas.microsoft.com/office/drawing/2014/chart" uri="{C3380CC4-5D6E-409C-BE32-E72D297353CC}">
              <c16:uniqueId val="{00000004-FBD0-4E12-9E4A-4086A124DE3B}"/>
            </c:ext>
          </c:extLst>
        </c:ser>
        <c:dLbls>
          <c:showLegendKey val="0"/>
          <c:showVal val="0"/>
          <c:showCatName val="0"/>
          <c:showSerName val="0"/>
          <c:showPercent val="0"/>
          <c:showBubbleSize val="0"/>
        </c:dLbls>
        <c:gapWidth val="100"/>
        <c:overlap val="-24"/>
        <c:axId val="1372427839"/>
        <c:axId val="1372434079"/>
      </c:barChart>
      <c:catAx>
        <c:axId val="13724278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2434079"/>
        <c:crosses val="autoZero"/>
        <c:auto val="1"/>
        <c:lblAlgn val="ctr"/>
        <c:lblOffset val="100"/>
        <c:noMultiLvlLbl val="0"/>
      </c:catAx>
      <c:valAx>
        <c:axId val="13724340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2427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2.xlsx]Customer Level Analysis!PivotTable8</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Analysis'!$K$59:$K$60</c:f>
              <c:strCache>
                <c:ptCount val="1"/>
                <c:pt idx="0">
                  <c:v>0</c:v>
                </c:pt>
              </c:strCache>
            </c:strRef>
          </c:tx>
          <c:spPr>
            <a:solidFill>
              <a:schemeClr val="accent1"/>
            </a:solidFill>
            <a:ln>
              <a:noFill/>
            </a:ln>
            <a:effectLst/>
          </c:spPr>
          <c:invertIfNegative val="0"/>
          <c:cat>
            <c:strRef>
              <c:f>'Customer Level Analysis'!$J$61:$J$86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Analysis'!$K$61:$K$86</c:f>
              <c:numCache>
                <c:formatCode>General</c:formatCode>
                <c:ptCount val="25"/>
                <c:pt idx="0">
                  <c:v>1138</c:v>
                </c:pt>
                <c:pt idx="1">
                  <c:v>1039</c:v>
                </c:pt>
                <c:pt idx="2">
                  <c:v>804</c:v>
                </c:pt>
                <c:pt idx="3">
                  <c:v>608</c:v>
                </c:pt>
                <c:pt idx="4">
                  <c:v>475</c:v>
                </c:pt>
                <c:pt idx="5">
                  <c:v>328</c:v>
                </c:pt>
                <c:pt idx="6">
                  <c:v>279</c:v>
                </c:pt>
                <c:pt idx="7">
                  <c:v>236</c:v>
                </c:pt>
                <c:pt idx="8">
                  <c:v>165</c:v>
                </c:pt>
                <c:pt idx="9">
                  <c:v>145</c:v>
                </c:pt>
                <c:pt idx="10">
                  <c:v>113</c:v>
                </c:pt>
                <c:pt idx="11">
                  <c:v>75</c:v>
                </c:pt>
                <c:pt idx="12">
                  <c:v>80</c:v>
                </c:pt>
                <c:pt idx="13">
                  <c:v>64</c:v>
                </c:pt>
                <c:pt idx="14">
                  <c:v>30</c:v>
                </c:pt>
                <c:pt idx="15">
                  <c:v>37</c:v>
                </c:pt>
                <c:pt idx="16">
                  <c:v>35</c:v>
                </c:pt>
                <c:pt idx="17">
                  <c:v>37</c:v>
                </c:pt>
                <c:pt idx="18">
                  <c:v>14</c:v>
                </c:pt>
                <c:pt idx="19">
                  <c:v>10</c:v>
                </c:pt>
                <c:pt idx="20">
                  <c:v>4</c:v>
                </c:pt>
                <c:pt idx="21">
                  <c:v>1</c:v>
                </c:pt>
                <c:pt idx="22">
                  <c:v>1</c:v>
                </c:pt>
                <c:pt idx="23">
                  <c:v>1</c:v>
                </c:pt>
                <c:pt idx="24">
                  <c:v>1</c:v>
                </c:pt>
              </c:numCache>
            </c:numRef>
          </c:val>
          <c:extLst>
            <c:ext xmlns:c16="http://schemas.microsoft.com/office/drawing/2014/chart" uri="{C3380CC4-5D6E-409C-BE32-E72D297353CC}">
              <c16:uniqueId val="{00000000-2EF8-4A50-B465-FCE523437B62}"/>
            </c:ext>
          </c:extLst>
        </c:ser>
        <c:ser>
          <c:idx val="1"/>
          <c:order val="1"/>
          <c:tx>
            <c:strRef>
              <c:f>'Customer Level Analysis'!$L$59:$L$60</c:f>
              <c:strCache>
                <c:ptCount val="1"/>
                <c:pt idx="0">
                  <c:v>1</c:v>
                </c:pt>
              </c:strCache>
            </c:strRef>
          </c:tx>
          <c:spPr>
            <a:solidFill>
              <a:schemeClr val="accent2"/>
            </a:solidFill>
            <a:ln>
              <a:noFill/>
            </a:ln>
            <a:effectLst/>
          </c:spPr>
          <c:invertIfNegative val="0"/>
          <c:cat>
            <c:strRef>
              <c:f>'Customer Level Analysis'!$J$61:$J$86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Analysis'!$L$61:$L$86</c:f>
              <c:numCache>
                <c:formatCode>General</c:formatCode>
                <c:ptCount val="25"/>
                <c:pt idx="0">
                  <c:v>33</c:v>
                </c:pt>
                <c:pt idx="1">
                  <c:v>33</c:v>
                </c:pt>
                <c:pt idx="2">
                  <c:v>27</c:v>
                </c:pt>
                <c:pt idx="3">
                  <c:v>19</c:v>
                </c:pt>
                <c:pt idx="4">
                  <c:v>11</c:v>
                </c:pt>
                <c:pt idx="5">
                  <c:v>13</c:v>
                </c:pt>
                <c:pt idx="6">
                  <c:v>4</c:v>
                </c:pt>
                <c:pt idx="7">
                  <c:v>5</c:v>
                </c:pt>
                <c:pt idx="8">
                  <c:v>4</c:v>
                </c:pt>
                <c:pt idx="9">
                  <c:v>4</c:v>
                </c:pt>
                <c:pt idx="10">
                  <c:v>4</c:v>
                </c:pt>
                <c:pt idx="11">
                  <c:v>4</c:v>
                </c:pt>
                <c:pt idx="13">
                  <c:v>2</c:v>
                </c:pt>
                <c:pt idx="14">
                  <c:v>2</c:v>
                </c:pt>
                <c:pt idx="15">
                  <c:v>4</c:v>
                </c:pt>
                <c:pt idx="16">
                  <c:v>1</c:v>
                </c:pt>
                <c:pt idx="20">
                  <c:v>1</c:v>
                </c:pt>
              </c:numCache>
            </c:numRef>
          </c:val>
          <c:extLst>
            <c:ext xmlns:c16="http://schemas.microsoft.com/office/drawing/2014/chart" uri="{C3380CC4-5D6E-409C-BE32-E72D297353CC}">
              <c16:uniqueId val="{00000001-2EF8-4A50-B465-FCE523437B62}"/>
            </c:ext>
          </c:extLst>
        </c:ser>
        <c:ser>
          <c:idx val="2"/>
          <c:order val="2"/>
          <c:tx>
            <c:strRef>
              <c:f>'Customer Level Analysis'!$M$59:$M$60</c:f>
              <c:strCache>
                <c:ptCount val="1"/>
                <c:pt idx="0">
                  <c:v>2</c:v>
                </c:pt>
              </c:strCache>
            </c:strRef>
          </c:tx>
          <c:spPr>
            <a:solidFill>
              <a:schemeClr val="accent3"/>
            </a:solidFill>
            <a:ln>
              <a:noFill/>
            </a:ln>
            <a:effectLst/>
          </c:spPr>
          <c:invertIfNegative val="0"/>
          <c:cat>
            <c:strRef>
              <c:f>'Customer Level Analysis'!$J$61:$J$86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Analysis'!$M$61:$M$86</c:f>
              <c:numCache>
                <c:formatCode>General</c:formatCode>
                <c:ptCount val="25"/>
                <c:pt idx="0">
                  <c:v>11</c:v>
                </c:pt>
                <c:pt idx="1">
                  <c:v>9</c:v>
                </c:pt>
                <c:pt idx="2">
                  <c:v>6</c:v>
                </c:pt>
                <c:pt idx="3">
                  <c:v>7</c:v>
                </c:pt>
                <c:pt idx="4">
                  <c:v>6</c:v>
                </c:pt>
                <c:pt idx="5">
                  <c:v>10</c:v>
                </c:pt>
                <c:pt idx="6">
                  <c:v>6</c:v>
                </c:pt>
                <c:pt idx="7">
                  <c:v>6</c:v>
                </c:pt>
                <c:pt idx="8">
                  <c:v>6</c:v>
                </c:pt>
                <c:pt idx="10">
                  <c:v>3</c:v>
                </c:pt>
                <c:pt idx="14">
                  <c:v>3</c:v>
                </c:pt>
              </c:numCache>
            </c:numRef>
          </c:val>
          <c:extLst>
            <c:ext xmlns:c16="http://schemas.microsoft.com/office/drawing/2014/chart" uri="{C3380CC4-5D6E-409C-BE32-E72D297353CC}">
              <c16:uniqueId val="{00000002-2EF8-4A50-B465-FCE523437B62}"/>
            </c:ext>
          </c:extLst>
        </c:ser>
        <c:dLbls>
          <c:showLegendKey val="0"/>
          <c:showVal val="0"/>
          <c:showCatName val="0"/>
          <c:showSerName val="0"/>
          <c:showPercent val="0"/>
          <c:showBubbleSize val="0"/>
        </c:dLbls>
        <c:gapWidth val="219"/>
        <c:overlap val="-27"/>
        <c:axId val="1372450399"/>
        <c:axId val="1372438879"/>
      </c:barChart>
      <c:lineChart>
        <c:grouping val="standard"/>
        <c:varyColors val="0"/>
        <c:ser>
          <c:idx val="3"/>
          <c:order val="3"/>
          <c:tx>
            <c:strRef>
              <c:f>'Customer Level Analysis'!$N$59:$N$60</c:f>
              <c:strCache>
                <c:ptCount val="1"/>
                <c:pt idx="0">
                  <c:v>3</c:v>
                </c:pt>
              </c:strCache>
            </c:strRef>
          </c:tx>
          <c:spPr>
            <a:ln w="28575" cap="rnd">
              <a:solidFill>
                <a:schemeClr val="accent4"/>
              </a:solidFill>
              <a:round/>
            </a:ln>
            <a:effectLst/>
          </c:spPr>
          <c:marker>
            <c:symbol val="none"/>
          </c:marker>
          <c:cat>
            <c:strRef>
              <c:f>'Customer Level Analysis'!$J$61:$J$86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Analysis'!$N$61:$N$86</c:f>
              <c:numCache>
                <c:formatCode>General</c:formatCode>
                <c:ptCount val="25"/>
                <c:pt idx="0">
                  <c:v>51</c:v>
                </c:pt>
                <c:pt idx="1">
                  <c:v>40</c:v>
                </c:pt>
                <c:pt idx="2">
                  <c:v>27</c:v>
                </c:pt>
                <c:pt idx="3">
                  <c:v>22</c:v>
                </c:pt>
                <c:pt idx="4">
                  <c:v>28</c:v>
                </c:pt>
                <c:pt idx="5">
                  <c:v>15</c:v>
                </c:pt>
                <c:pt idx="6">
                  <c:v>12</c:v>
                </c:pt>
                <c:pt idx="7">
                  <c:v>15</c:v>
                </c:pt>
                <c:pt idx="8">
                  <c:v>7</c:v>
                </c:pt>
                <c:pt idx="9">
                  <c:v>6</c:v>
                </c:pt>
                <c:pt idx="10">
                  <c:v>6</c:v>
                </c:pt>
                <c:pt idx="11">
                  <c:v>4</c:v>
                </c:pt>
                <c:pt idx="12">
                  <c:v>2</c:v>
                </c:pt>
                <c:pt idx="13">
                  <c:v>3</c:v>
                </c:pt>
                <c:pt idx="14">
                  <c:v>3</c:v>
                </c:pt>
                <c:pt idx="15">
                  <c:v>1</c:v>
                </c:pt>
                <c:pt idx="16">
                  <c:v>4</c:v>
                </c:pt>
                <c:pt idx="18">
                  <c:v>1</c:v>
                </c:pt>
                <c:pt idx="19">
                  <c:v>1</c:v>
                </c:pt>
              </c:numCache>
            </c:numRef>
          </c:val>
          <c:smooth val="0"/>
          <c:extLst>
            <c:ext xmlns:c16="http://schemas.microsoft.com/office/drawing/2014/chart" uri="{C3380CC4-5D6E-409C-BE32-E72D297353CC}">
              <c16:uniqueId val="{00000003-2EF8-4A50-B465-FCE523437B62}"/>
            </c:ext>
          </c:extLst>
        </c:ser>
        <c:ser>
          <c:idx val="4"/>
          <c:order val="4"/>
          <c:tx>
            <c:strRef>
              <c:f>'Customer Level Analysis'!$O$59:$O$60</c:f>
              <c:strCache>
                <c:ptCount val="1"/>
                <c:pt idx="0">
                  <c:v>4</c:v>
                </c:pt>
              </c:strCache>
            </c:strRef>
          </c:tx>
          <c:spPr>
            <a:ln w="28575" cap="rnd">
              <a:solidFill>
                <a:schemeClr val="accent5"/>
              </a:solidFill>
              <a:round/>
            </a:ln>
            <a:effectLst/>
          </c:spPr>
          <c:marker>
            <c:symbol val="none"/>
          </c:marker>
          <c:cat>
            <c:strRef>
              <c:f>'Customer Level Analysis'!$J$61:$J$86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Analysis'!$O$61:$O$86</c:f>
              <c:numCache>
                <c:formatCode>General</c:formatCode>
                <c:ptCount val="25"/>
                <c:pt idx="0">
                  <c:v>221</c:v>
                </c:pt>
                <c:pt idx="1">
                  <c:v>181</c:v>
                </c:pt>
                <c:pt idx="2">
                  <c:v>125</c:v>
                </c:pt>
                <c:pt idx="3">
                  <c:v>123</c:v>
                </c:pt>
                <c:pt idx="4">
                  <c:v>95</c:v>
                </c:pt>
                <c:pt idx="5">
                  <c:v>71</c:v>
                </c:pt>
                <c:pt idx="6">
                  <c:v>62</c:v>
                </c:pt>
                <c:pt idx="7">
                  <c:v>46</c:v>
                </c:pt>
                <c:pt idx="8">
                  <c:v>52</c:v>
                </c:pt>
                <c:pt idx="9">
                  <c:v>27</c:v>
                </c:pt>
                <c:pt idx="10">
                  <c:v>28</c:v>
                </c:pt>
                <c:pt idx="11">
                  <c:v>19</c:v>
                </c:pt>
                <c:pt idx="12">
                  <c:v>19</c:v>
                </c:pt>
                <c:pt idx="13">
                  <c:v>21</c:v>
                </c:pt>
                <c:pt idx="14">
                  <c:v>9</c:v>
                </c:pt>
                <c:pt idx="15">
                  <c:v>8</c:v>
                </c:pt>
                <c:pt idx="16">
                  <c:v>4</c:v>
                </c:pt>
                <c:pt idx="17">
                  <c:v>5</c:v>
                </c:pt>
                <c:pt idx="18">
                  <c:v>6</c:v>
                </c:pt>
                <c:pt idx="19">
                  <c:v>3</c:v>
                </c:pt>
                <c:pt idx="20">
                  <c:v>2</c:v>
                </c:pt>
              </c:numCache>
            </c:numRef>
          </c:val>
          <c:smooth val="0"/>
          <c:extLst>
            <c:ext xmlns:c16="http://schemas.microsoft.com/office/drawing/2014/chart" uri="{C3380CC4-5D6E-409C-BE32-E72D297353CC}">
              <c16:uniqueId val="{00000004-2EF8-4A50-B465-FCE523437B62}"/>
            </c:ext>
          </c:extLst>
        </c:ser>
        <c:ser>
          <c:idx val="5"/>
          <c:order val="5"/>
          <c:tx>
            <c:strRef>
              <c:f>'Customer Level Analysis'!$P$59:$P$60</c:f>
              <c:strCache>
                <c:ptCount val="1"/>
                <c:pt idx="0">
                  <c:v>5</c:v>
                </c:pt>
              </c:strCache>
            </c:strRef>
          </c:tx>
          <c:spPr>
            <a:ln w="28575" cap="rnd">
              <a:solidFill>
                <a:schemeClr val="accent6"/>
              </a:solidFill>
              <a:round/>
            </a:ln>
            <a:effectLst/>
          </c:spPr>
          <c:marker>
            <c:symbol val="none"/>
          </c:marker>
          <c:cat>
            <c:strRef>
              <c:f>'Customer Level Analysis'!$J$61:$J$86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Analysis'!$P$61:$P$86</c:f>
              <c:numCache>
                <c:formatCode>General</c:formatCode>
                <c:ptCount val="25"/>
                <c:pt idx="0">
                  <c:v>2769</c:v>
                </c:pt>
                <c:pt idx="1">
                  <c:v>2735</c:v>
                </c:pt>
                <c:pt idx="2">
                  <c:v>2220</c:v>
                </c:pt>
                <c:pt idx="3">
                  <c:v>1705</c:v>
                </c:pt>
                <c:pt idx="4">
                  <c:v>1401</c:v>
                </c:pt>
                <c:pt idx="5">
                  <c:v>1056</c:v>
                </c:pt>
                <c:pt idx="6">
                  <c:v>822</c:v>
                </c:pt>
                <c:pt idx="7">
                  <c:v>624</c:v>
                </c:pt>
                <c:pt idx="8">
                  <c:v>508</c:v>
                </c:pt>
                <c:pt idx="9">
                  <c:v>365</c:v>
                </c:pt>
                <c:pt idx="10">
                  <c:v>297</c:v>
                </c:pt>
                <c:pt idx="11">
                  <c:v>225</c:v>
                </c:pt>
                <c:pt idx="12">
                  <c:v>168</c:v>
                </c:pt>
                <c:pt idx="13">
                  <c:v>141</c:v>
                </c:pt>
                <c:pt idx="14">
                  <c:v>147</c:v>
                </c:pt>
                <c:pt idx="15">
                  <c:v>83</c:v>
                </c:pt>
                <c:pt idx="16">
                  <c:v>73</c:v>
                </c:pt>
                <c:pt idx="17">
                  <c:v>49</c:v>
                </c:pt>
                <c:pt idx="18">
                  <c:v>49</c:v>
                </c:pt>
                <c:pt idx="19">
                  <c:v>19</c:v>
                </c:pt>
                <c:pt idx="20">
                  <c:v>13</c:v>
                </c:pt>
                <c:pt idx="21">
                  <c:v>10</c:v>
                </c:pt>
                <c:pt idx="22">
                  <c:v>4</c:v>
                </c:pt>
                <c:pt idx="23">
                  <c:v>1</c:v>
                </c:pt>
              </c:numCache>
            </c:numRef>
          </c:val>
          <c:smooth val="0"/>
          <c:extLst>
            <c:ext xmlns:c16="http://schemas.microsoft.com/office/drawing/2014/chart" uri="{C3380CC4-5D6E-409C-BE32-E72D297353CC}">
              <c16:uniqueId val="{00000005-2EF8-4A50-B465-FCE523437B62}"/>
            </c:ext>
          </c:extLst>
        </c:ser>
        <c:dLbls>
          <c:showLegendKey val="0"/>
          <c:showVal val="0"/>
          <c:showCatName val="0"/>
          <c:showSerName val="0"/>
          <c:showPercent val="0"/>
          <c:showBubbleSize val="0"/>
        </c:dLbls>
        <c:marker val="1"/>
        <c:smooth val="0"/>
        <c:axId val="1372450399"/>
        <c:axId val="1372438879"/>
      </c:lineChart>
      <c:catAx>
        <c:axId val="137245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438879"/>
        <c:crosses val="autoZero"/>
        <c:auto val="1"/>
        <c:lblAlgn val="ctr"/>
        <c:lblOffset val="100"/>
        <c:noMultiLvlLbl val="0"/>
      </c:catAx>
      <c:valAx>
        <c:axId val="1372438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450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95000"/>
        <a:lumOff val="5000"/>
      </a:schemeClr>
    </a:solidFill>
    <a:ln w="9525" cap="flat" cmpd="sng" algn="ctr">
      <a:solidFill>
        <a:schemeClr val="accent6">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2.xlsx]Delivery Analysis!PivotTable9</c:name>
    <c:fmtId val="8"/>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'Delivery Analysis'!$B$2:$B$3</c:f>
              <c:strCache>
                <c:ptCount val="1"/>
                <c:pt idx="0">
                  <c:v>00:19:35</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Analysis'!$B$4:$B$13</c:f>
              <c:numCache>
                <c:formatCode>General</c:formatCode>
                <c:ptCount val="9"/>
                <c:pt idx="8">
                  <c:v>4231</c:v>
                </c:pt>
              </c:numCache>
            </c:numRef>
          </c:val>
          <c:extLst>
            <c:ext xmlns:c16="http://schemas.microsoft.com/office/drawing/2014/chart" uri="{C3380CC4-5D6E-409C-BE32-E72D297353CC}">
              <c16:uniqueId val="{00000000-6C70-4642-BA41-D786BB13E1B2}"/>
            </c:ext>
          </c:extLst>
        </c:ser>
        <c:ser>
          <c:idx val="1"/>
          <c:order val="1"/>
          <c:tx>
            <c:strRef>
              <c:f>'Delivery Analysis'!$C$2:$C$3</c:f>
              <c:strCache>
                <c:ptCount val="1"/>
                <c:pt idx="0">
                  <c:v>00:22:39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Analysis'!$C$4:$C$13</c:f>
              <c:numCache>
                <c:formatCode>General</c:formatCode>
                <c:ptCount val="9"/>
                <c:pt idx="7">
                  <c:v>2904</c:v>
                </c:pt>
              </c:numCache>
            </c:numRef>
          </c:val>
          <c:extLst>
            <c:ext xmlns:c16="http://schemas.microsoft.com/office/drawing/2014/chart" uri="{C3380CC4-5D6E-409C-BE32-E72D297353CC}">
              <c16:uniqueId val="{00000001-6C70-4642-BA41-D786BB13E1B2}"/>
            </c:ext>
          </c:extLst>
        </c:ser>
        <c:ser>
          <c:idx val="2"/>
          <c:order val="2"/>
          <c:tx>
            <c:strRef>
              <c:f>'Delivery Analysis'!$D$2:$D$3</c:f>
              <c:strCache>
                <c:ptCount val="1"/>
                <c:pt idx="0">
                  <c:v>00:19:47</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Analysis'!$D$4:$D$13</c:f>
              <c:numCache>
                <c:formatCode>General</c:formatCode>
                <c:ptCount val="9"/>
                <c:pt idx="6">
                  <c:v>2645</c:v>
                </c:pt>
              </c:numCache>
            </c:numRef>
          </c:val>
          <c:extLst>
            <c:ext xmlns:c16="http://schemas.microsoft.com/office/drawing/2014/chart" uri="{C3380CC4-5D6E-409C-BE32-E72D297353CC}">
              <c16:uniqueId val="{00000002-6C70-4642-BA41-D786BB13E1B2}"/>
            </c:ext>
          </c:extLst>
        </c:ser>
        <c:ser>
          <c:idx val="3"/>
          <c:order val="3"/>
          <c:tx>
            <c:strRef>
              <c:f>'Delivery Analysis'!$E$2:$E$3</c:f>
              <c:strCache>
                <c:ptCount val="1"/>
                <c:pt idx="0">
                  <c:v>00:22:53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Analysis'!$E$4:$E$13</c:f>
              <c:numCache>
                <c:formatCode>General</c:formatCode>
                <c:ptCount val="9"/>
                <c:pt idx="5">
                  <c:v>2647</c:v>
                </c:pt>
              </c:numCache>
            </c:numRef>
          </c:val>
          <c:extLst>
            <c:ext xmlns:c16="http://schemas.microsoft.com/office/drawing/2014/chart" uri="{C3380CC4-5D6E-409C-BE32-E72D297353CC}">
              <c16:uniqueId val="{00000003-6C70-4642-BA41-D786BB13E1B2}"/>
            </c:ext>
          </c:extLst>
        </c:ser>
        <c:ser>
          <c:idx val="4"/>
          <c:order val="4"/>
          <c:tx>
            <c:strRef>
              <c:f>'Delivery Analysis'!$F$2:$F$3</c:f>
              <c:strCache>
                <c:ptCount val="1"/>
                <c:pt idx="0">
                  <c:v>00:44:31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Analysis'!$F$4:$F$13</c:f>
              <c:numCache>
                <c:formatCode>General</c:formatCode>
                <c:ptCount val="9"/>
                <c:pt idx="4">
                  <c:v>2465</c:v>
                </c:pt>
              </c:numCache>
            </c:numRef>
          </c:val>
          <c:extLst>
            <c:ext xmlns:c16="http://schemas.microsoft.com/office/drawing/2014/chart" uri="{C3380CC4-5D6E-409C-BE32-E72D297353CC}">
              <c16:uniqueId val="{00000004-6C70-4642-BA41-D786BB13E1B2}"/>
            </c:ext>
          </c:extLst>
        </c:ser>
        <c:ser>
          <c:idx val="5"/>
          <c:order val="5"/>
          <c:tx>
            <c:strRef>
              <c:f>'Delivery Analysis'!$G$2:$G$3</c:f>
              <c:strCache>
                <c:ptCount val="1"/>
                <c:pt idx="0">
                  <c:v>00:27:37</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Analysis'!$G$4:$G$13</c:f>
              <c:numCache>
                <c:formatCode>General</c:formatCode>
                <c:ptCount val="9"/>
                <c:pt idx="3">
                  <c:v>2477</c:v>
                </c:pt>
              </c:numCache>
            </c:numRef>
          </c:val>
          <c:extLst>
            <c:ext xmlns:c16="http://schemas.microsoft.com/office/drawing/2014/chart" uri="{C3380CC4-5D6E-409C-BE32-E72D297353CC}">
              <c16:uniqueId val="{00000005-6C70-4642-BA41-D786BB13E1B2}"/>
            </c:ext>
          </c:extLst>
        </c:ser>
        <c:ser>
          <c:idx val="6"/>
          <c:order val="6"/>
          <c:tx>
            <c:strRef>
              <c:f>'Delivery Analysis'!$H$2:$H$3</c:f>
              <c:strCache>
                <c:ptCount val="1"/>
                <c:pt idx="0">
                  <c:v>00:20:11</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Analysis'!$H$4:$H$13</c:f>
              <c:numCache>
                <c:formatCode>General</c:formatCode>
                <c:ptCount val="9"/>
                <c:pt idx="2">
                  <c:v>2185</c:v>
                </c:pt>
              </c:numCache>
            </c:numRef>
          </c:val>
          <c:extLst>
            <c:ext xmlns:c16="http://schemas.microsoft.com/office/drawing/2014/chart" uri="{C3380CC4-5D6E-409C-BE32-E72D297353CC}">
              <c16:uniqueId val="{00000006-6C70-4642-BA41-D786BB13E1B2}"/>
            </c:ext>
          </c:extLst>
        </c:ser>
        <c:ser>
          <c:idx val="7"/>
          <c:order val="7"/>
          <c:tx>
            <c:strRef>
              <c:f>'Delivery Analysis'!$I$2:$I$3</c:f>
              <c:strCache>
                <c:ptCount val="1"/>
                <c:pt idx="0">
                  <c:v>00:19:17</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Analysis'!$I$4:$I$13</c:f>
              <c:numCache>
                <c:formatCode>General</c:formatCode>
                <c:ptCount val="9"/>
                <c:pt idx="1">
                  <c:v>1663</c:v>
                </c:pt>
              </c:numCache>
            </c:numRef>
          </c:val>
          <c:extLst>
            <c:ext xmlns:c16="http://schemas.microsoft.com/office/drawing/2014/chart" uri="{C3380CC4-5D6E-409C-BE32-E72D297353CC}">
              <c16:uniqueId val="{00000007-6C70-4642-BA41-D786BB13E1B2}"/>
            </c:ext>
          </c:extLst>
        </c:ser>
        <c:ser>
          <c:idx val="8"/>
          <c:order val="8"/>
          <c:tx>
            <c:strRef>
              <c:f>'Delivery Analysis'!$J$2:$J$3</c:f>
              <c:strCache>
                <c:ptCount val="1"/>
                <c:pt idx="0">
                  <c:v>00:21:56</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Analysis'!$A$4:$A$13</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Analysis'!$J$4:$J$13</c:f>
              <c:numCache>
                <c:formatCode>General</c:formatCode>
                <c:ptCount val="9"/>
                <c:pt idx="0">
                  <c:v>1606</c:v>
                </c:pt>
              </c:numCache>
            </c:numRef>
          </c:val>
          <c:extLst>
            <c:ext xmlns:c16="http://schemas.microsoft.com/office/drawing/2014/chart" uri="{C3380CC4-5D6E-409C-BE32-E72D297353CC}">
              <c16:uniqueId val="{00000008-6C70-4642-BA41-D786BB13E1B2}"/>
            </c:ext>
          </c:extLst>
        </c:ser>
        <c:dLbls>
          <c:showLegendKey val="0"/>
          <c:showVal val="0"/>
          <c:showCatName val="0"/>
          <c:showSerName val="0"/>
          <c:showPercent val="0"/>
          <c:showBubbleSize val="0"/>
        </c:dLbls>
        <c:gapWidth val="150"/>
        <c:overlap val="100"/>
        <c:axId val="474429743"/>
        <c:axId val="474435023"/>
      </c:barChart>
      <c:catAx>
        <c:axId val="4744297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4435023"/>
        <c:crosses val="autoZero"/>
        <c:auto val="1"/>
        <c:lblAlgn val="ctr"/>
        <c:lblOffset val="100"/>
        <c:noMultiLvlLbl val="0"/>
      </c:catAx>
      <c:valAx>
        <c:axId val="474435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4429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2.xlsx]Delivery Analysis!PivotTable2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Analysis'!$O$2:$O$3</c:f>
              <c:strCache>
                <c:ptCount val="1"/>
                <c:pt idx="0">
                  <c:v>00:23:43</c:v>
                </c:pt>
              </c:strCache>
            </c:strRef>
          </c:tx>
          <c:spPr>
            <a:solidFill>
              <a:schemeClr val="accent1"/>
            </a:solidFill>
            <a:ln>
              <a:noFill/>
            </a:ln>
            <a:effectLst/>
          </c:spPr>
          <c:invertIfNegative val="0"/>
          <c:cat>
            <c:strRef>
              <c:f>'Delivery Analysis'!$N$4:$N$6</c:f>
              <c:strCache>
                <c:ptCount val="2"/>
                <c:pt idx="0">
                  <c:v>Weekday</c:v>
                </c:pt>
                <c:pt idx="1">
                  <c:v>Weekend</c:v>
                </c:pt>
              </c:strCache>
            </c:strRef>
          </c:cat>
          <c:val>
            <c:numRef>
              <c:f>'Delivery Analysis'!$O$4:$O$6</c:f>
              <c:numCache>
                <c:formatCode>General</c:formatCode>
                <c:ptCount val="2"/>
                <c:pt idx="0">
                  <c:v>15902</c:v>
                </c:pt>
              </c:numCache>
            </c:numRef>
          </c:val>
          <c:extLst>
            <c:ext xmlns:c16="http://schemas.microsoft.com/office/drawing/2014/chart" uri="{C3380CC4-5D6E-409C-BE32-E72D297353CC}">
              <c16:uniqueId val="{00000000-B4D5-4E31-ABFB-6328957A0832}"/>
            </c:ext>
          </c:extLst>
        </c:ser>
        <c:ser>
          <c:idx val="1"/>
          <c:order val="1"/>
          <c:tx>
            <c:strRef>
              <c:f>'Delivery Analysis'!$P$2:$P$3</c:f>
              <c:strCache>
                <c:ptCount val="1"/>
                <c:pt idx="0">
                  <c:v>00:25:09</c:v>
                </c:pt>
              </c:strCache>
            </c:strRef>
          </c:tx>
          <c:spPr>
            <a:solidFill>
              <a:schemeClr val="accent2"/>
            </a:solidFill>
            <a:ln>
              <a:noFill/>
            </a:ln>
            <a:effectLst/>
          </c:spPr>
          <c:invertIfNegative val="0"/>
          <c:cat>
            <c:strRef>
              <c:f>'Delivery Analysis'!$N$4:$N$6</c:f>
              <c:strCache>
                <c:ptCount val="2"/>
                <c:pt idx="0">
                  <c:v>Weekday</c:v>
                </c:pt>
                <c:pt idx="1">
                  <c:v>Weekend</c:v>
                </c:pt>
              </c:strCache>
            </c:strRef>
          </c:cat>
          <c:val>
            <c:numRef>
              <c:f>'Delivery Analysis'!$P$4:$P$6</c:f>
              <c:numCache>
                <c:formatCode>General</c:formatCode>
                <c:ptCount val="2"/>
                <c:pt idx="1">
                  <c:v>6921</c:v>
                </c:pt>
              </c:numCache>
            </c:numRef>
          </c:val>
          <c:extLst>
            <c:ext xmlns:c16="http://schemas.microsoft.com/office/drawing/2014/chart" uri="{C3380CC4-5D6E-409C-BE32-E72D297353CC}">
              <c16:uniqueId val="{00000001-B4D5-4E31-ABFB-6328957A0832}"/>
            </c:ext>
          </c:extLst>
        </c:ser>
        <c:dLbls>
          <c:showLegendKey val="0"/>
          <c:showVal val="0"/>
          <c:showCatName val="0"/>
          <c:showSerName val="0"/>
          <c:showPercent val="0"/>
          <c:showBubbleSize val="0"/>
        </c:dLbls>
        <c:gapWidth val="219"/>
        <c:overlap val="-27"/>
        <c:axId val="1303952559"/>
        <c:axId val="1303946799"/>
      </c:barChart>
      <c:catAx>
        <c:axId val="1303952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946799"/>
        <c:crosses val="autoZero"/>
        <c:auto val="1"/>
        <c:lblAlgn val="ctr"/>
        <c:lblOffset val="100"/>
        <c:noMultiLvlLbl val="0"/>
      </c:catAx>
      <c:valAx>
        <c:axId val="1303946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952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2.xlsx]Order Level Analysis!PivotTable2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Analysis'!$K$3:$K$4</c:f>
              <c:strCache>
                <c:ptCount val="1"/>
                <c:pt idx="0">
                  <c:v>January</c:v>
                </c:pt>
              </c:strCache>
            </c:strRef>
          </c:tx>
          <c:spPr>
            <a:solidFill>
              <a:schemeClr val="accent1"/>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Analysis'!$K$5:$K$57</c:f>
              <c:numCache>
                <c:formatCode>0.00%</c:formatCode>
                <c:ptCount val="52"/>
                <c:pt idx="0">
                  <c:v>0</c:v>
                </c:pt>
                <c:pt idx="1">
                  <c:v>0.33333333333333331</c:v>
                </c:pt>
                <c:pt idx="2">
                  <c:v>0</c:v>
                </c:pt>
                <c:pt idx="3">
                  <c:v>0.4</c:v>
                </c:pt>
                <c:pt idx="4">
                  <c:v>0</c:v>
                </c:pt>
                <c:pt idx="5">
                  <c:v>9.0909090909090912E-2</c:v>
                </c:pt>
                <c:pt idx="6">
                  <c:v>0.10344827586206896</c:v>
                </c:pt>
                <c:pt idx="7">
                  <c:v>1</c:v>
                </c:pt>
                <c:pt idx="8">
                  <c:v>0</c:v>
                </c:pt>
                <c:pt idx="9">
                  <c:v>5.9701492537313432E-2</c:v>
                </c:pt>
                <c:pt idx="10">
                  <c:v>0</c:v>
                </c:pt>
                <c:pt idx="11">
                  <c:v>0.11224489795918367</c:v>
                </c:pt>
                <c:pt idx="12">
                  <c:v>0.18181818181818182</c:v>
                </c:pt>
                <c:pt idx="13">
                  <c:v>0</c:v>
                </c:pt>
                <c:pt idx="14">
                  <c:v>0.16333938294010888</c:v>
                </c:pt>
                <c:pt idx="15">
                  <c:v>0.13461538461538461</c:v>
                </c:pt>
                <c:pt idx="16">
                  <c:v>0</c:v>
                </c:pt>
                <c:pt idx="17">
                  <c:v>8.5714285714285715E-2</c:v>
                </c:pt>
                <c:pt idx="18">
                  <c:v>0.125</c:v>
                </c:pt>
                <c:pt idx="19">
                  <c:v>0</c:v>
                </c:pt>
                <c:pt idx="20">
                  <c:v>0</c:v>
                </c:pt>
                <c:pt idx="21">
                  <c:v>0</c:v>
                </c:pt>
                <c:pt idx="22">
                  <c:v>0.125</c:v>
                </c:pt>
                <c:pt idx="23">
                  <c:v>0</c:v>
                </c:pt>
                <c:pt idx="24">
                  <c:v>0.25</c:v>
                </c:pt>
                <c:pt idx="25">
                  <c:v>0</c:v>
                </c:pt>
                <c:pt idx="26">
                  <c:v>4.048892284186402E-2</c:v>
                </c:pt>
                <c:pt idx="27">
                  <c:v>6.8467777990675091E-2</c:v>
                </c:pt>
                <c:pt idx="28">
                  <c:v>0</c:v>
                </c:pt>
                <c:pt idx="29">
                  <c:v>6.6903193106943745E-2</c:v>
                </c:pt>
                <c:pt idx="30">
                  <c:v>0.33333333333333331</c:v>
                </c:pt>
                <c:pt idx="31">
                  <c:v>0.2</c:v>
                </c:pt>
                <c:pt idx="32">
                  <c:v>0.14285714285714285</c:v>
                </c:pt>
                <c:pt idx="33">
                  <c:v>0</c:v>
                </c:pt>
                <c:pt idx="34">
                  <c:v>0</c:v>
                </c:pt>
                <c:pt idx="35">
                  <c:v>0</c:v>
                </c:pt>
                <c:pt idx="36">
                  <c:v>0</c:v>
                </c:pt>
                <c:pt idx="37">
                  <c:v>3.125E-2</c:v>
                </c:pt>
                <c:pt idx="38">
                  <c:v>0.10617760617760617</c:v>
                </c:pt>
                <c:pt idx="39">
                  <c:v>0</c:v>
                </c:pt>
                <c:pt idx="40">
                  <c:v>0</c:v>
                </c:pt>
                <c:pt idx="41">
                  <c:v>0.15</c:v>
                </c:pt>
                <c:pt idx="42">
                  <c:v>0.33333333333333331</c:v>
                </c:pt>
                <c:pt idx="43">
                  <c:v>0</c:v>
                </c:pt>
                <c:pt idx="44">
                  <c:v>0</c:v>
                </c:pt>
                <c:pt idx="45">
                  <c:v>0.05</c:v>
                </c:pt>
                <c:pt idx="46">
                  <c:v>0</c:v>
                </c:pt>
                <c:pt idx="47">
                  <c:v>0</c:v>
                </c:pt>
                <c:pt idx="48">
                  <c:v>0</c:v>
                </c:pt>
                <c:pt idx="49">
                  <c:v>0</c:v>
                </c:pt>
                <c:pt idx="50">
                  <c:v>0</c:v>
                </c:pt>
                <c:pt idx="51">
                  <c:v>0</c:v>
                </c:pt>
              </c:numCache>
            </c:numRef>
          </c:val>
          <c:extLst>
            <c:ext xmlns:c16="http://schemas.microsoft.com/office/drawing/2014/chart" uri="{C3380CC4-5D6E-409C-BE32-E72D297353CC}">
              <c16:uniqueId val="{00000000-BEBF-4C67-98D2-C54EF40D7F11}"/>
            </c:ext>
          </c:extLst>
        </c:ser>
        <c:ser>
          <c:idx val="1"/>
          <c:order val="1"/>
          <c:tx>
            <c:strRef>
              <c:f>'Order Level Analysis'!$L$3:$L$4</c:f>
              <c:strCache>
                <c:ptCount val="1"/>
                <c:pt idx="0">
                  <c:v>February</c:v>
                </c:pt>
              </c:strCache>
            </c:strRef>
          </c:tx>
          <c:spPr>
            <a:solidFill>
              <a:schemeClr val="accent2"/>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Analysis'!$L$5:$L$57</c:f>
              <c:numCache>
                <c:formatCode>0.00%</c:formatCode>
                <c:ptCount val="52"/>
                <c:pt idx="0">
                  <c:v>0</c:v>
                </c:pt>
                <c:pt idx="1">
                  <c:v>0</c:v>
                </c:pt>
                <c:pt idx="2">
                  <c:v>0</c:v>
                </c:pt>
                <c:pt idx="3">
                  <c:v>0</c:v>
                </c:pt>
                <c:pt idx="4">
                  <c:v>0</c:v>
                </c:pt>
                <c:pt idx="5">
                  <c:v>2.2727272727272728E-2</c:v>
                </c:pt>
                <c:pt idx="6">
                  <c:v>0.31034482758620691</c:v>
                </c:pt>
                <c:pt idx="7">
                  <c:v>0</c:v>
                </c:pt>
                <c:pt idx="8">
                  <c:v>0</c:v>
                </c:pt>
                <c:pt idx="9">
                  <c:v>5.9701492537313432E-2</c:v>
                </c:pt>
                <c:pt idx="10">
                  <c:v>0</c:v>
                </c:pt>
                <c:pt idx="11">
                  <c:v>5.1020408163265307E-2</c:v>
                </c:pt>
                <c:pt idx="12">
                  <c:v>0</c:v>
                </c:pt>
                <c:pt idx="13">
                  <c:v>0</c:v>
                </c:pt>
                <c:pt idx="14">
                  <c:v>8.1669691470054442E-2</c:v>
                </c:pt>
                <c:pt idx="15">
                  <c:v>0.13461538461538461</c:v>
                </c:pt>
                <c:pt idx="16">
                  <c:v>0</c:v>
                </c:pt>
                <c:pt idx="17">
                  <c:v>0.11428571428571428</c:v>
                </c:pt>
                <c:pt idx="18">
                  <c:v>0.125</c:v>
                </c:pt>
                <c:pt idx="19">
                  <c:v>0</c:v>
                </c:pt>
                <c:pt idx="20">
                  <c:v>0</c:v>
                </c:pt>
                <c:pt idx="21">
                  <c:v>0</c:v>
                </c:pt>
                <c:pt idx="22">
                  <c:v>0.25</c:v>
                </c:pt>
                <c:pt idx="23">
                  <c:v>0</c:v>
                </c:pt>
                <c:pt idx="24">
                  <c:v>0</c:v>
                </c:pt>
                <c:pt idx="25">
                  <c:v>0</c:v>
                </c:pt>
                <c:pt idx="26">
                  <c:v>5.3475935828877004E-2</c:v>
                </c:pt>
                <c:pt idx="27">
                  <c:v>7.5748866321773009E-2</c:v>
                </c:pt>
                <c:pt idx="28">
                  <c:v>0</c:v>
                </c:pt>
                <c:pt idx="29">
                  <c:v>6.4115560060821086E-2</c:v>
                </c:pt>
                <c:pt idx="30">
                  <c:v>0</c:v>
                </c:pt>
                <c:pt idx="31">
                  <c:v>0</c:v>
                </c:pt>
                <c:pt idx="32">
                  <c:v>0.14285714285714285</c:v>
                </c:pt>
                <c:pt idx="33">
                  <c:v>0.16666666666666666</c:v>
                </c:pt>
                <c:pt idx="34">
                  <c:v>0</c:v>
                </c:pt>
                <c:pt idx="35">
                  <c:v>0.1111111111111111</c:v>
                </c:pt>
                <c:pt idx="36">
                  <c:v>0</c:v>
                </c:pt>
                <c:pt idx="37">
                  <c:v>9.375E-2</c:v>
                </c:pt>
                <c:pt idx="38">
                  <c:v>8.8803088803088806E-2</c:v>
                </c:pt>
                <c:pt idx="39">
                  <c:v>0.25</c:v>
                </c:pt>
                <c:pt idx="40">
                  <c:v>0</c:v>
                </c:pt>
                <c:pt idx="41">
                  <c:v>3.7499999999999999E-2</c:v>
                </c:pt>
                <c:pt idx="42">
                  <c:v>0</c:v>
                </c:pt>
                <c:pt idx="43">
                  <c:v>0</c:v>
                </c:pt>
                <c:pt idx="44">
                  <c:v>0</c:v>
                </c:pt>
                <c:pt idx="45">
                  <c:v>0</c:v>
                </c:pt>
                <c:pt idx="46">
                  <c:v>0</c:v>
                </c:pt>
                <c:pt idx="47">
                  <c:v>0</c:v>
                </c:pt>
                <c:pt idx="48">
                  <c:v>0</c:v>
                </c:pt>
                <c:pt idx="49">
                  <c:v>0</c:v>
                </c:pt>
                <c:pt idx="50">
                  <c:v>0</c:v>
                </c:pt>
                <c:pt idx="51">
                  <c:v>0.14285714285714285</c:v>
                </c:pt>
              </c:numCache>
            </c:numRef>
          </c:val>
          <c:extLst>
            <c:ext xmlns:c16="http://schemas.microsoft.com/office/drawing/2014/chart" uri="{C3380CC4-5D6E-409C-BE32-E72D297353CC}">
              <c16:uniqueId val="{00000001-BEBF-4C67-98D2-C54EF40D7F11}"/>
            </c:ext>
          </c:extLst>
        </c:ser>
        <c:ser>
          <c:idx val="2"/>
          <c:order val="2"/>
          <c:tx>
            <c:strRef>
              <c:f>'Order Level Analysis'!$M$3:$M$4</c:f>
              <c:strCache>
                <c:ptCount val="1"/>
                <c:pt idx="0">
                  <c:v>March</c:v>
                </c:pt>
              </c:strCache>
            </c:strRef>
          </c:tx>
          <c:spPr>
            <a:solidFill>
              <a:schemeClr val="accent3"/>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Analysis'!$M$5:$M$57</c:f>
              <c:numCache>
                <c:formatCode>0.00%</c:formatCode>
                <c:ptCount val="52"/>
                <c:pt idx="0">
                  <c:v>0.14285714285714285</c:v>
                </c:pt>
                <c:pt idx="1">
                  <c:v>0</c:v>
                </c:pt>
                <c:pt idx="2">
                  <c:v>0</c:v>
                </c:pt>
                <c:pt idx="3">
                  <c:v>0.2</c:v>
                </c:pt>
                <c:pt idx="4">
                  <c:v>0</c:v>
                </c:pt>
                <c:pt idx="5">
                  <c:v>9.0909090909090912E-2</c:v>
                </c:pt>
                <c:pt idx="6">
                  <c:v>0.20689655172413793</c:v>
                </c:pt>
                <c:pt idx="7">
                  <c:v>0</c:v>
                </c:pt>
                <c:pt idx="8">
                  <c:v>0.5</c:v>
                </c:pt>
                <c:pt idx="9">
                  <c:v>7.4626865671641784E-2</c:v>
                </c:pt>
                <c:pt idx="10">
                  <c:v>9.0909090909090912E-2</c:v>
                </c:pt>
                <c:pt idx="11">
                  <c:v>8.1632653061224483E-2</c:v>
                </c:pt>
                <c:pt idx="12">
                  <c:v>9.0909090909090912E-2</c:v>
                </c:pt>
                <c:pt idx="13">
                  <c:v>0</c:v>
                </c:pt>
                <c:pt idx="14">
                  <c:v>8.8929219600725959E-2</c:v>
                </c:pt>
                <c:pt idx="15">
                  <c:v>9.6153846153846159E-2</c:v>
                </c:pt>
                <c:pt idx="16">
                  <c:v>0</c:v>
                </c:pt>
                <c:pt idx="17">
                  <c:v>0.17142857142857143</c:v>
                </c:pt>
                <c:pt idx="18">
                  <c:v>9.375E-2</c:v>
                </c:pt>
                <c:pt idx="19">
                  <c:v>0</c:v>
                </c:pt>
                <c:pt idx="20">
                  <c:v>0</c:v>
                </c:pt>
                <c:pt idx="21">
                  <c:v>0</c:v>
                </c:pt>
                <c:pt idx="22">
                  <c:v>0.125</c:v>
                </c:pt>
                <c:pt idx="23">
                  <c:v>0</c:v>
                </c:pt>
                <c:pt idx="24">
                  <c:v>0.125</c:v>
                </c:pt>
                <c:pt idx="25">
                  <c:v>1</c:v>
                </c:pt>
                <c:pt idx="26">
                  <c:v>6.7226890756302518E-2</c:v>
                </c:pt>
                <c:pt idx="27">
                  <c:v>0.10046624512997382</c:v>
                </c:pt>
                <c:pt idx="28">
                  <c:v>0</c:v>
                </c:pt>
                <c:pt idx="29">
                  <c:v>8.8950836289913834E-2</c:v>
                </c:pt>
                <c:pt idx="30">
                  <c:v>0</c:v>
                </c:pt>
                <c:pt idx="31">
                  <c:v>0.2</c:v>
                </c:pt>
                <c:pt idx="32">
                  <c:v>0</c:v>
                </c:pt>
                <c:pt idx="33">
                  <c:v>0.16666666666666666</c:v>
                </c:pt>
                <c:pt idx="34">
                  <c:v>0</c:v>
                </c:pt>
                <c:pt idx="35">
                  <c:v>0.22222222222222221</c:v>
                </c:pt>
                <c:pt idx="36">
                  <c:v>0</c:v>
                </c:pt>
                <c:pt idx="37">
                  <c:v>6.8750000000000006E-2</c:v>
                </c:pt>
                <c:pt idx="38">
                  <c:v>9.8455598455598453E-2</c:v>
                </c:pt>
                <c:pt idx="39">
                  <c:v>0</c:v>
                </c:pt>
                <c:pt idx="40">
                  <c:v>0</c:v>
                </c:pt>
                <c:pt idx="41">
                  <c:v>6.25E-2</c:v>
                </c:pt>
                <c:pt idx="42">
                  <c:v>0</c:v>
                </c:pt>
                <c:pt idx="43">
                  <c:v>0</c:v>
                </c:pt>
                <c:pt idx="44">
                  <c:v>0</c:v>
                </c:pt>
                <c:pt idx="45">
                  <c:v>0</c:v>
                </c:pt>
                <c:pt idx="46">
                  <c:v>0</c:v>
                </c:pt>
                <c:pt idx="47">
                  <c:v>0</c:v>
                </c:pt>
                <c:pt idx="48">
                  <c:v>0</c:v>
                </c:pt>
                <c:pt idx="49">
                  <c:v>0</c:v>
                </c:pt>
                <c:pt idx="50">
                  <c:v>0.25</c:v>
                </c:pt>
                <c:pt idx="51">
                  <c:v>0</c:v>
                </c:pt>
              </c:numCache>
            </c:numRef>
          </c:val>
          <c:extLst>
            <c:ext xmlns:c16="http://schemas.microsoft.com/office/drawing/2014/chart" uri="{C3380CC4-5D6E-409C-BE32-E72D297353CC}">
              <c16:uniqueId val="{00000002-BEBF-4C67-98D2-C54EF40D7F11}"/>
            </c:ext>
          </c:extLst>
        </c:ser>
        <c:ser>
          <c:idx val="3"/>
          <c:order val="3"/>
          <c:tx>
            <c:strRef>
              <c:f>'Order Level Analysis'!$N$3:$N$4</c:f>
              <c:strCache>
                <c:ptCount val="1"/>
                <c:pt idx="0">
                  <c:v>April</c:v>
                </c:pt>
              </c:strCache>
            </c:strRef>
          </c:tx>
          <c:spPr>
            <a:solidFill>
              <a:schemeClr val="accent4"/>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Analysis'!$N$5:$N$57</c:f>
              <c:numCache>
                <c:formatCode>0.00%</c:formatCode>
                <c:ptCount val="52"/>
                <c:pt idx="0">
                  <c:v>0.23809523809523808</c:v>
                </c:pt>
                <c:pt idx="1">
                  <c:v>0.16666666666666666</c:v>
                </c:pt>
                <c:pt idx="2">
                  <c:v>0</c:v>
                </c:pt>
                <c:pt idx="3">
                  <c:v>0</c:v>
                </c:pt>
                <c:pt idx="4">
                  <c:v>0</c:v>
                </c:pt>
                <c:pt idx="5">
                  <c:v>0.20454545454545456</c:v>
                </c:pt>
                <c:pt idx="6">
                  <c:v>6.8965517241379309E-2</c:v>
                </c:pt>
                <c:pt idx="7">
                  <c:v>0</c:v>
                </c:pt>
                <c:pt idx="8">
                  <c:v>0</c:v>
                </c:pt>
                <c:pt idx="9">
                  <c:v>0.11940298507462686</c:v>
                </c:pt>
                <c:pt idx="10">
                  <c:v>9.0909090909090912E-2</c:v>
                </c:pt>
                <c:pt idx="11">
                  <c:v>0.15306122448979592</c:v>
                </c:pt>
                <c:pt idx="12">
                  <c:v>0</c:v>
                </c:pt>
                <c:pt idx="13">
                  <c:v>0</c:v>
                </c:pt>
                <c:pt idx="14">
                  <c:v>0.10526315789473684</c:v>
                </c:pt>
                <c:pt idx="15">
                  <c:v>9.6153846153846159E-2</c:v>
                </c:pt>
                <c:pt idx="16">
                  <c:v>0</c:v>
                </c:pt>
                <c:pt idx="17">
                  <c:v>0.11428571428571428</c:v>
                </c:pt>
                <c:pt idx="18">
                  <c:v>9.375E-2</c:v>
                </c:pt>
                <c:pt idx="19">
                  <c:v>0</c:v>
                </c:pt>
                <c:pt idx="20">
                  <c:v>0</c:v>
                </c:pt>
                <c:pt idx="21">
                  <c:v>0</c:v>
                </c:pt>
                <c:pt idx="22">
                  <c:v>0.25</c:v>
                </c:pt>
                <c:pt idx="23">
                  <c:v>0</c:v>
                </c:pt>
                <c:pt idx="24">
                  <c:v>0.25</c:v>
                </c:pt>
                <c:pt idx="25">
                  <c:v>0</c:v>
                </c:pt>
                <c:pt idx="26">
                  <c:v>6.5699006875477459E-2</c:v>
                </c:pt>
                <c:pt idx="27">
                  <c:v>0.11458133742096187</c:v>
                </c:pt>
                <c:pt idx="28">
                  <c:v>0.375</c:v>
                </c:pt>
                <c:pt idx="29">
                  <c:v>9.4779523568170293E-2</c:v>
                </c:pt>
                <c:pt idx="30">
                  <c:v>0</c:v>
                </c:pt>
                <c:pt idx="31">
                  <c:v>0.2</c:v>
                </c:pt>
                <c:pt idx="32">
                  <c:v>0.14285714285714285</c:v>
                </c:pt>
                <c:pt idx="33">
                  <c:v>0</c:v>
                </c:pt>
                <c:pt idx="34">
                  <c:v>0</c:v>
                </c:pt>
                <c:pt idx="35">
                  <c:v>0</c:v>
                </c:pt>
                <c:pt idx="36">
                  <c:v>0</c:v>
                </c:pt>
                <c:pt idx="37">
                  <c:v>0.21875</c:v>
                </c:pt>
                <c:pt idx="38">
                  <c:v>9.45945945945946E-2</c:v>
                </c:pt>
                <c:pt idx="39">
                  <c:v>0</c:v>
                </c:pt>
                <c:pt idx="40">
                  <c:v>0</c:v>
                </c:pt>
                <c:pt idx="41">
                  <c:v>0.1</c:v>
                </c:pt>
                <c:pt idx="42">
                  <c:v>0</c:v>
                </c:pt>
                <c:pt idx="43">
                  <c:v>0</c:v>
                </c:pt>
                <c:pt idx="44">
                  <c:v>0</c:v>
                </c:pt>
                <c:pt idx="45">
                  <c:v>0.05</c:v>
                </c:pt>
                <c:pt idx="46">
                  <c:v>0</c:v>
                </c:pt>
                <c:pt idx="47">
                  <c:v>0</c:v>
                </c:pt>
                <c:pt idx="48">
                  <c:v>0.14285714285714285</c:v>
                </c:pt>
                <c:pt idx="49">
                  <c:v>0</c:v>
                </c:pt>
                <c:pt idx="50">
                  <c:v>0</c:v>
                </c:pt>
                <c:pt idx="51">
                  <c:v>0.14285714285714285</c:v>
                </c:pt>
              </c:numCache>
            </c:numRef>
          </c:val>
          <c:extLst>
            <c:ext xmlns:c16="http://schemas.microsoft.com/office/drawing/2014/chart" uri="{C3380CC4-5D6E-409C-BE32-E72D297353CC}">
              <c16:uniqueId val="{00000003-BEBF-4C67-98D2-C54EF40D7F11}"/>
            </c:ext>
          </c:extLst>
        </c:ser>
        <c:ser>
          <c:idx val="4"/>
          <c:order val="4"/>
          <c:tx>
            <c:strRef>
              <c:f>'Order Level Analysis'!$O$3:$O$4</c:f>
              <c:strCache>
                <c:ptCount val="1"/>
                <c:pt idx="0">
                  <c:v>May</c:v>
                </c:pt>
              </c:strCache>
            </c:strRef>
          </c:tx>
          <c:spPr>
            <a:solidFill>
              <a:schemeClr val="accent5"/>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Analysis'!$O$5:$O$57</c:f>
              <c:numCache>
                <c:formatCode>0.00%</c:formatCode>
                <c:ptCount val="52"/>
                <c:pt idx="0">
                  <c:v>0.19047619047619047</c:v>
                </c:pt>
                <c:pt idx="1">
                  <c:v>0.16666666666666666</c:v>
                </c:pt>
                <c:pt idx="2">
                  <c:v>0</c:v>
                </c:pt>
                <c:pt idx="3">
                  <c:v>0.2</c:v>
                </c:pt>
                <c:pt idx="4">
                  <c:v>1</c:v>
                </c:pt>
                <c:pt idx="5">
                  <c:v>0.18181818181818182</c:v>
                </c:pt>
                <c:pt idx="6">
                  <c:v>3.4482758620689655E-2</c:v>
                </c:pt>
                <c:pt idx="7">
                  <c:v>0</c:v>
                </c:pt>
                <c:pt idx="8">
                  <c:v>0</c:v>
                </c:pt>
                <c:pt idx="9">
                  <c:v>0.11940298507462686</c:v>
                </c:pt>
                <c:pt idx="10">
                  <c:v>0.27272727272727271</c:v>
                </c:pt>
                <c:pt idx="11">
                  <c:v>9.1836734693877556E-2</c:v>
                </c:pt>
                <c:pt idx="12">
                  <c:v>0.18181818181818182</c:v>
                </c:pt>
                <c:pt idx="13">
                  <c:v>0</c:v>
                </c:pt>
                <c:pt idx="14">
                  <c:v>9.0744101633393831E-2</c:v>
                </c:pt>
                <c:pt idx="15">
                  <c:v>0.25</c:v>
                </c:pt>
                <c:pt idx="16">
                  <c:v>0</c:v>
                </c:pt>
                <c:pt idx="17">
                  <c:v>0.25714285714285712</c:v>
                </c:pt>
                <c:pt idx="18">
                  <c:v>0.1875</c:v>
                </c:pt>
                <c:pt idx="19">
                  <c:v>0</c:v>
                </c:pt>
                <c:pt idx="20">
                  <c:v>0</c:v>
                </c:pt>
                <c:pt idx="21">
                  <c:v>0</c:v>
                </c:pt>
                <c:pt idx="22">
                  <c:v>0</c:v>
                </c:pt>
                <c:pt idx="23">
                  <c:v>0</c:v>
                </c:pt>
                <c:pt idx="24">
                  <c:v>0.25</c:v>
                </c:pt>
                <c:pt idx="25">
                  <c:v>0</c:v>
                </c:pt>
                <c:pt idx="26">
                  <c:v>5.1948051948051951E-2</c:v>
                </c:pt>
                <c:pt idx="27">
                  <c:v>0.11292073832790445</c:v>
                </c:pt>
                <c:pt idx="28">
                  <c:v>0.25</c:v>
                </c:pt>
                <c:pt idx="29">
                  <c:v>8.9711099847947284E-2</c:v>
                </c:pt>
                <c:pt idx="30">
                  <c:v>0</c:v>
                </c:pt>
                <c:pt idx="31">
                  <c:v>0.2</c:v>
                </c:pt>
                <c:pt idx="32">
                  <c:v>0.42857142857142855</c:v>
                </c:pt>
                <c:pt idx="33">
                  <c:v>0.5</c:v>
                </c:pt>
                <c:pt idx="34">
                  <c:v>0</c:v>
                </c:pt>
                <c:pt idx="35">
                  <c:v>0.22222222222222221</c:v>
                </c:pt>
                <c:pt idx="36">
                  <c:v>1</c:v>
                </c:pt>
                <c:pt idx="37">
                  <c:v>0.20624999999999999</c:v>
                </c:pt>
                <c:pt idx="38">
                  <c:v>0.15057915057915058</c:v>
                </c:pt>
                <c:pt idx="39">
                  <c:v>0.5</c:v>
                </c:pt>
                <c:pt idx="40">
                  <c:v>1</c:v>
                </c:pt>
                <c:pt idx="41">
                  <c:v>8.7499999999999994E-2</c:v>
                </c:pt>
                <c:pt idx="42">
                  <c:v>0.33333333333333331</c:v>
                </c:pt>
                <c:pt idx="43">
                  <c:v>0</c:v>
                </c:pt>
                <c:pt idx="44">
                  <c:v>1</c:v>
                </c:pt>
                <c:pt idx="45">
                  <c:v>0.3</c:v>
                </c:pt>
                <c:pt idx="46">
                  <c:v>0</c:v>
                </c:pt>
                <c:pt idx="47">
                  <c:v>1</c:v>
                </c:pt>
                <c:pt idx="48">
                  <c:v>0.42857142857142855</c:v>
                </c:pt>
                <c:pt idx="49">
                  <c:v>0</c:v>
                </c:pt>
                <c:pt idx="50">
                  <c:v>0.25</c:v>
                </c:pt>
                <c:pt idx="51">
                  <c:v>0</c:v>
                </c:pt>
              </c:numCache>
            </c:numRef>
          </c:val>
          <c:extLst>
            <c:ext xmlns:c16="http://schemas.microsoft.com/office/drawing/2014/chart" uri="{C3380CC4-5D6E-409C-BE32-E72D297353CC}">
              <c16:uniqueId val="{00000004-BEBF-4C67-98D2-C54EF40D7F11}"/>
            </c:ext>
          </c:extLst>
        </c:ser>
        <c:ser>
          <c:idx val="5"/>
          <c:order val="5"/>
          <c:tx>
            <c:strRef>
              <c:f>'Order Level Analysis'!$P$3:$P$4</c:f>
              <c:strCache>
                <c:ptCount val="1"/>
                <c:pt idx="0">
                  <c:v>June</c:v>
                </c:pt>
              </c:strCache>
            </c:strRef>
          </c:tx>
          <c:spPr>
            <a:solidFill>
              <a:schemeClr val="accent6"/>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Analysis'!$P$5:$P$57</c:f>
              <c:numCache>
                <c:formatCode>0.00%</c:formatCode>
                <c:ptCount val="52"/>
                <c:pt idx="0">
                  <c:v>0.2857142857142857</c:v>
                </c:pt>
                <c:pt idx="1">
                  <c:v>0.16666666666666666</c:v>
                </c:pt>
                <c:pt idx="2">
                  <c:v>0.5</c:v>
                </c:pt>
                <c:pt idx="3">
                  <c:v>0</c:v>
                </c:pt>
                <c:pt idx="4">
                  <c:v>0</c:v>
                </c:pt>
                <c:pt idx="5">
                  <c:v>0.13636363636363635</c:v>
                </c:pt>
                <c:pt idx="6">
                  <c:v>6.8965517241379309E-2</c:v>
                </c:pt>
                <c:pt idx="7">
                  <c:v>0</c:v>
                </c:pt>
                <c:pt idx="8">
                  <c:v>0</c:v>
                </c:pt>
                <c:pt idx="9">
                  <c:v>0.16417910447761194</c:v>
                </c:pt>
                <c:pt idx="10">
                  <c:v>9.0909090909090912E-2</c:v>
                </c:pt>
                <c:pt idx="11">
                  <c:v>0.19387755102040816</c:v>
                </c:pt>
                <c:pt idx="12">
                  <c:v>0</c:v>
                </c:pt>
                <c:pt idx="13">
                  <c:v>0</c:v>
                </c:pt>
                <c:pt idx="14">
                  <c:v>0.11796733212341198</c:v>
                </c:pt>
                <c:pt idx="15">
                  <c:v>0.11538461538461539</c:v>
                </c:pt>
                <c:pt idx="16">
                  <c:v>0</c:v>
                </c:pt>
                <c:pt idx="17">
                  <c:v>5.7142857142857141E-2</c:v>
                </c:pt>
                <c:pt idx="18">
                  <c:v>3.125E-2</c:v>
                </c:pt>
                <c:pt idx="19">
                  <c:v>0</c:v>
                </c:pt>
                <c:pt idx="20">
                  <c:v>0</c:v>
                </c:pt>
                <c:pt idx="21">
                  <c:v>1</c:v>
                </c:pt>
                <c:pt idx="22">
                  <c:v>0.125</c:v>
                </c:pt>
                <c:pt idx="23">
                  <c:v>0</c:v>
                </c:pt>
                <c:pt idx="24">
                  <c:v>0</c:v>
                </c:pt>
                <c:pt idx="25">
                  <c:v>0</c:v>
                </c:pt>
                <c:pt idx="26">
                  <c:v>5.1184110007639422E-2</c:v>
                </c:pt>
                <c:pt idx="27">
                  <c:v>0.11847735837005813</c:v>
                </c:pt>
                <c:pt idx="28">
                  <c:v>0.125</c:v>
                </c:pt>
                <c:pt idx="29">
                  <c:v>0.11099847947288394</c:v>
                </c:pt>
                <c:pt idx="30">
                  <c:v>0</c:v>
                </c:pt>
                <c:pt idx="31">
                  <c:v>0</c:v>
                </c:pt>
                <c:pt idx="32">
                  <c:v>0</c:v>
                </c:pt>
                <c:pt idx="33">
                  <c:v>0.16666666666666666</c:v>
                </c:pt>
                <c:pt idx="34">
                  <c:v>1</c:v>
                </c:pt>
                <c:pt idx="35">
                  <c:v>0</c:v>
                </c:pt>
                <c:pt idx="36">
                  <c:v>0</c:v>
                </c:pt>
                <c:pt idx="37">
                  <c:v>0.13125000000000001</c:v>
                </c:pt>
                <c:pt idx="38">
                  <c:v>0.19305019305019305</c:v>
                </c:pt>
                <c:pt idx="39">
                  <c:v>0</c:v>
                </c:pt>
                <c:pt idx="40">
                  <c:v>0</c:v>
                </c:pt>
                <c:pt idx="41">
                  <c:v>0.28749999999999998</c:v>
                </c:pt>
                <c:pt idx="42">
                  <c:v>0</c:v>
                </c:pt>
                <c:pt idx="43">
                  <c:v>0</c:v>
                </c:pt>
                <c:pt idx="44">
                  <c:v>0</c:v>
                </c:pt>
                <c:pt idx="45">
                  <c:v>0.2</c:v>
                </c:pt>
                <c:pt idx="46">
                  <c:v>0</c:v>
                </c:pt>
                <c:pt idx="47">
                  <c:v>0</c:v>
                </c:pt>
                <c:pt idx="48">
                  <c:v>0.14285714285714285</c:v>
                </c:pt>
                <c:pt idx="49">
                  <c:v>0</c:v>
                </c:pt>
                <c:pt idx="50">
                  <c:v>0</c:v>
                </c:pt>
                <c:pt idx="51">
                  <c:v>0.14285714285714285</c:v>
                </c:pt>
              </c:numCache>
            </c:numRef>
          </c:val>
          <c:extLst>
            <c:ext xmlns:c16="http://schemas.microsoft.com/office/drawing/2014/chart" uri="{C3380CC4-5D6E-409C-BE32-E72D297353CC}">
              <c16:uniqueId val="{00000005-BEBF-4C67-98D2-C54EF40D7F11}"/>
            </c:ext>
          </c:extLst>
        </c:ser>
        <c:ser>
          <c:idx val="6"/>
          <c:order val="6"/>
          <c:tx>
            <c:strRef>
              <c:f>'Order Level Analysis'!$Q$3:$Q$4</c:f>
              <c:strCache>
                <c:ptCount val="1"/>
                <c:pt idx="0">
                  <c:v>July</c:v>
                </c:pt>
              </c:strCache>
            </c:strRef>
          </c:tx>
          <c:spPr>
            <a:solidFill>
              <a:schemeClr val="accent1">
                <a:lumMod val="60000"/>
              </a:schemeClr>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Analysis'!$Q$5:$Q$57</c:f>
              <c:numCache>
                <c:formatCode>0.00%</c:formatCode>
                <c:ptCount val="52"/>
                <c:pt idx="0">
                  <c:v>0</c:v>
                </c:pt>
                <c:pt idx="1">
                  <c:v>0</c:v>
                </c:pt>
                <c:pt idx="2">
                  <c:v>0.5</c:v>
                </c:pt>
                <c:pt idx="3">
                  <c:v>0</c:v>
                </c:pt>
                <c:pt idx="4">
                  <c:v>0</c:v>
                </c:pt>
                <c:pt idx="5">
                  <c:v>4.5454545454545456E-2</c:v>
                </c:pt>
                <c:pt idx="6">
                  <c:v>3.4482758620689655E-2</c:v>
                </c:pt>
                <c:pt idx="7">
                  <c:v>0</c:v>
                </c:pt>
                <c:pt idx="8">
                  <c:v>0</c:v>
                </c:pt>
                <c:pt idx="9">
                  <c:v>0.16417910447761194</c:v>
                </c:pt>
                <c:pt idx="10">
                  <c:v>9.0909090909090912E-2</c:v>
                </c:pt>
                <c:pt idx="11">
                  <c:v>0.14285714285714285</c:v>
                </c:pt>
                <c:pt idx="12">
                  <c:v>0.18181818181818182</c:v>
                </c:pt>
                <c:pt idx="13">
                  <c:v>1</c:v>
                </c:pt>
                <c:pt idx="14">
                  <c:v>0.11796733212341198</c:v>
                </c:pt>
                <c:pt idx="15">
                  <c:v>5.7692307692307696E-2</c:v>
                </c:pt>
                <c:pt idx="16">
                  <c:v>1</c:v>
                </c:pt>
                <c:pt idx="17">
                  <c:v>2.8571428571428571E-2</c:v>
                </c:pt>
                <c:pt idx="18">
                  <c:v>9.375E-2</c:v>
                </c:pt>
                <c:pt idx="19">
                  <c:v>0</c:v>
                </c:pt>
                <c:pt idx="20">
                  <c:v>1</c:v>
                </c:pt>
                <c:pt idx="21">
                  <c:v>0</c:v>
                </c:pt>
                <c:pt idx="22">
                  <c:v>0</c:v>
                </c:pt>
                <c:pt idx="23">
                  <c:v>0.5</c:v>
                </c:pt>
                <c:pt idx="24">
                  <c:v>0</c:v>
                </c:pt>
                <c:pt idx="25">
                  <c:v>0</c:v>
                </c:pt>
                <c:pt idx="26">
                  <c:v>6.4171122994652413E-2</c:v>
                </c:pt>
                <c:pt idx="27">
                  <c:v>0.12020182665900236</c:v>
                </c:pt>
                <c:pt idx="28">
                  <c:v>0.25</c:v>
                </c:pt>
                <c:pt idx="29">
                  <c:v>0.1183476938672073</c:v>
                </c:pt>
                <c:pt idx="30">
                  <c:v>0.33333333333333331</c:v>
                </c:pt>
                <c:pt idx="31">
                  <c:v>0</c:v>
                </c:pt>
                <c:pt idx="32">
                  <c:v>0</c:v>
                </c:pt>
                <c:pt idx="33">
                  <c:v>0</c:v>
                </c:pt>
                <c:pt idx="34">
                  <c:v>0</c:v>
                </c:pt>
                <c:pt idx="35">
                  <c:v>0.33333333333333331</c:v>
                </c:pt>
                <c:pt idx="36">
                  <c:v>0</c:v>
                </c:pt>
                <c:pt idx="37">
                  <c:v>9.375E-2</c:v>
                </c:pt>
                <c:pt idx="38">
                  <c:v>0.11003861003861004</c:v>
                </c:pt>
                <c:pt idx="39">
                  <c:v>0.25</c:v>
                </c:pt>
                <c:pt idx="40">
                  <c:v>0</c:v>
                </c:pt>
                <c:pt idx="41">
                  <c:v>8.7499999999999994E-2</c:v>
                </c:pt>
                <c:pt idx="42">
                  <c:v>0</c:v>
                </c:pt>
                <c:pt idx="43">
                  <c:v>0</c:v>
                </c:pt>
                <c:pt idx="44">
                  <c:v>0</c:v>
                </c:pt>
                <c:pt idx="45">
                  <c:v>0.2</c:v>
                </c:pt>
                <c:pt idx="46">
                  <c:v>0</c:v>
                </c:pt>
                <c:pt idx="47">
                  <c:v>0</c:v>
                </c:pt>
                <c:pt idx="48">
                  <c:v>0.2857142857142857</c:v>
                </c:pt>
                <c:pt idx="49">
                  <c:v>0</c:v>
                </c:pt>
                <c:pt idx="50">
                  <c:v>0</c:v>
                </c:pt>
                <c:pt idx="51">
                  <c:v>0.14285714285714285</c:v>
                </c:pt>
              </c:numCache>
            </c:numRef>
          </c:val>
          <c:extLst>
            <c:ext xmlns:c16="http://schemas.microsoft.com/office/drawing/2014/chart" uri="{C3380CC4-5D6E-409C-BE32-E72D297353CC}">
              <c16:uniqueId val="{00000006-BEBF-4C67-98D2-C54EF40D7F11}"/>
            </c:ext>
          </c:extLst>
        </c:ser>
        <c:ser>
          <c:idx val="7"/>
          <c:order val="7"/>
          <c:tx>
            <c:strRef>
              <c:f>'Order Level Analysis'!$R$3:$R$4</c:f>
              <c:strCache>
                <c:ptCount val="1"/>
                <c:pt idx="0">
                  <c:v>August</c:v>
                </c:pt>
              </c:strCache>
            </c:strRef>
          </c:tx>
          <c:spPr>
            <a:solidFill>
              <a:schemeClr val="accent2">
                <a:lumMod val="60000"/>
              </a:schemeClr>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Analysis'!$R$5:$R$57</c:f>
              <c:numCache>
                <c:formatCode>0.00%</c:formatCode>
                <c:ptCount val="52"/>
                <c:pt idx="0">
                  <c:v>4.7619047619047616E-2</c:v>
                </c:pt>
                <c:pt idx="1">
                  <c:v>0</c:v>
                </c:pt>
                <c:pt idx="2">
                  <c:v>0</c:v>
                </c:pt>
                <c:pt idx="3">
                  <c:v>0.2</c:v>
                </c:pt>
                <c:pt idx="4">
                  <c:v>0</c:v>
                </c:pt>
                <c:pt idx="5">
                  <c:v>0.15909090909090909</c:v>
                </c:pt>
                <c:pt idx="6">
                  <c:v>0.13793103448275862</c:v>
                </c:pt>
                <c:pt idx="7">
                  <c:v>0</c:v>
                </c:pt>
                <c:pt idx="8">
                  <c:v>0</c:v>
                </c:pt>
                <c:pt idx="9">
                  <c:v>7.4626865671641784E-2</c:v>
                </c:pt>
                <c:pt idx="10">
                  <c:v>0.18181818181818182</c:v>
                </c:pt>
                <c:pt idx="11">
                  <c:v>6.1224489795918366E-2</c:v>
                </c:pt>
                <c:pt idx="12">
                  <c:v>9.0909090909090912E-2</c:v>
                </c:pt>
                <c:pt idx="13">
                  <c:v>0</c:v>
                </c:pt>
                <c:pt idx="14">
                  <c:v>0.14337568058076225</c:v>
                </c:pt>
                <c:pt idx="15">
                  <c:v>7.6923076923076927E-2</c:v>
                </c:pt>
                <c:pt idx="16">
                  <c:v>0</c:v>
                </c:pt>
                <c:pt idx="17">
                  <c:v>8.5714285714285715E-2</c:v>
                </c:pt>
                <c:pt idx="18">
                  <c:v>9.375E-2</c:v>
                </c:pt>
                <c:pt idx="19">
                  <c:v>1</c:v>
                </c:pt>
                <c:pt idx="20">
                  <c:v>0</c:v>
                </c:pt>
                <c:pt idx="21">
                  <c:v>0</c:v>
                </c:pt>
                <c:pt idx="22">
                  <c:v>0</c:v>
                </c:pt>
                <c:pt idx="23">
                  <c:v>0.5</c:v>
                </c:pt>
                <c:pt idx="24">
                  <c:v>0</c:v>
                </c:pt>
                <c:pt idx="25">
                  <c:v>0</c:v>
                </c:pt>
                <c:pt idx="26">
                  <c:v>0.19404125286478227</c:v>
                </c:pt>
                <c:pt idx="27">
                  <c:v>0.12269272529858849</c:v>
                </c:pt>
                <c:pt idx="28">
                  <c:v>0</c:v>
                </c:pt>
                <c:pt idx="29">
                  <c:v>0.13380638621388749</c:v>
                </c:pt>
                <c:pt idx="30">
                  <c:v>0.33333333333333331</c:v>
                </c:pt>
                <c:pt idx="31">
                  <c:v>0.2</c:v>
                </c:pt>
                <c:pt idx="32">
                  <c:v>0.14285714285714285</c:v>
                </c:pt>
                <c:pt idx="33">
                  <c:v>0</c:v>
                </c:pt>
                <c:pt idx="34">
                  <c:v>0</c:v>
                </c:pt>
                <c:pt idx="35">
                  <c:v>0</c:v>
                </c:pt>
                <c:pt idx="36">
                  <c:v>0</c:v>
                </c:pt>
                <c:pt idx="37">
                  <c:v>0.05</c:v>
                </c:pt>
                <c:pt idx="38">
                  <c:v>0.10424710424710425</c:v>
                </c:pt>
                <c:pt idx="39">
                  <c:v>0</c:v>
                </c:pt>
                <c:pt idx="40">
                  <c:v>0</c:v>
                </c:pt>
                <c:pt idx="41">
                  <c:v>0.125</c:v>
                </c:pt>
                <c:pt idx="42">
                  <c:v>0</c:v>
                </c:pt>
                <c:pt idx="43">
                  <c:v>1</c:v>
                </c:pt>
                <c:pt idx="44">
                  <c:v>0</c:v>
                </c:pt>
                <c:pt idx="45">
                  <c:v>0</c:v>
                </c:pt>
                <c:pt idx="46">
                  <c:v>0</c:v>
                </c:pt>
                <c:pt idx="47">
                  <c:v>0</c:v>
                </c:pt>
                <c:pt idx="48">
                  <c:v>0</c:v>
                </c:pt>
                <c:pt idx="49">
                  <c:v>0</c:v>
                </c:pt>
                <c:pt idx="50">
                  <c:v>0</c:v>
                </c:pt>
                <c:pt idx="51">
                  <c:v>0.2857142857142857</c:v>
                </c:pt>
              </c:numCache>
            </c:numRef>
          </c:val>
          <c:extLst>
            <c:ext xmlns:c16="http://schemas.microsoft.com/office/drawing/2014/chart" uri="{C3380CC4-5D6E-409C-BE32-E72D297353CC}">
              <c16:uniqueId val="{00000007-BEBF-4C67-98D2-C54EF40D7F11}"/>
            </c:ext>
          </c:extLst>
        </c:ser>
        <c:ser>
          <c:idx val="8"/>
          <c:order val="8"/>
          <c:tx>
            <c:strRef>
              <c:f>'Order Level Analysis'!$S$3:$S$4</c:f>
              <c:strCache>
                <c:ptCount val="1"/>
                <c:pt idx="0">
                  <c:v>September</c:v>
                </c:pt>
              </c:strCache>
            </c:strRef>
          </c:tx>
          <c:spPr>
            <a:solidFill>
              <a:schemeClr val="accent3">
                <a:lumMod val="60000"/>
              </a:schemeClr>
            </a:solidFill>
            <a:ln>
              <a:noFill/>
            </a:ln>
            <a:effectLst/>
          </c:spPr>
          <c:invertIfNegative val="0"/>
          <c:cat>
            <c:strRef>
              <c:f>'Order Level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Analysis'!$S$5:$S$57</c:f>
              <c:numCache>
                <c:formatCode>0.00%</c:formatCode>
                <c:ptCount val="52"/>
                <c:pt idx="0">
                  <c:v>9.5238095238095233E-2</c:v>
                </c:pt>
                <c:pt idx="1">
                  <c:v>0.16666666666666666</c:v>
                </c:pt>
                <c:pt idx="2">
                  <c:v>0</c:v>
                </c:pt>
                <c:pt idx="3">
                  <c:v>0</c:v>
                </c:pt>
                <c:pt idx="4">
                  <c:v>0</c:v>
                </c:pt>
                <c:pt idx="5">
                  <c:v>6.8181818181818177E-2</c:v>
                </c:pt>
                <c:pt idx="6">
                  <c:v>3.4482758620689655E-2</c:v>
                </c:pt>
                <c:pt idx="7">
                  <c:v>0</c:v>
                </c:pt>
                <c:pt idx="8">
                  <c:v>0.5</c:v>
                </c:pt>
                <c:pt idx="9">
                  <c:v>0.16417910447761194</c:v>
                </c:pt>
                <c:pt idx="10">
                  <c:v>0.18181818181818182</c:v>
                </c:pt>
                <c:pt idx="11">
                  <c:v>0.11224489795918367</c:v>
                </c:pt>
                <c:pt idx="12">
                  <c:v>0.27272727272727271</c:v>
                </c:pt>
                <c:pt idx="13">
                  <c:v>0</c:v>
                </c:pt>
                <c:pt idx="14">
                  <c:v>9.0744101633393831E-2</c:v>
                </c:pt>
                <c:pt idx="15">
                  <c:v>3.8461538461538464E-2</c:v>
                </c:pt>
                <c:pt idx="16">
                  <c:v>0</c:v>
                </c:pt>
                <c:pt idx="17">
                  <c:v>8.5714285714285715E-2</c:v>
                </c:pt>
                <c:pt idx="18">
                  <c:v>0.15625</c:v>
                </c:pt>
                <c:pt idx="19">
                  <c:v>0</c:v>
                </c:pt>
                <c:pt idx="20">
                  <c:v>0</c:v>
                </c:pt>
                <c:pt idx="21">
                  <c:v>0</c:v>
                </c:pt>
                <c:pt idx="22">
                  <c:v>0.125</c:v>
                </c:pt>
                <c:pt idx="23">
                  <c:v>0</c:v>
                </c:pt>
                <c:pt idx="24">
                  <c:v>0.125</c:v>
                </c:pt>
                <c:pt idx="25">
                  <c:v>0</c:v>
                </c:pt>
                <c:pt idx="26">
                  <c:v>0.41176470588235292</c:v>
                </c:pt>
                <c:pt idx="27">
                  <c:v>0.16644312448106277</c:v>
                </c:pt>
                <c:pt idx="28">
                  <c:v>0</c:v>
                </c:pt>
                <c:pt idx="29">
                  <c:v>0.23238722757222505</c:v>
                </c:pt>
                <c:pt idx="30">
                  <c:v>0</c:v>
                </c:pt>
                <c:pt idx="31">
                  <c:v>0</c:v>
                </c:pt>
                <c:pt idx="32">
                  <c:v>0</c:v>
                </c:pt>
                <c:pt idx="33">
                  <c:v>0</c:v>
                </c:pt>
                <c:pt idx="34">
                  <c:v>0</c:v>
                </c:pt>
                <c:pt idx="35">
                  <c:v>0.1111111111111111</c:v>
                </c:pt>
                <c:pt idx="36">
                  <c:v>0</c:v>
                </c:pt>
                <c:pt idx="37">
                  <c:v>0.10625</c:v>
                </c:pt>
                <c:pt idx="38">
                  <c:v>5.4054054054054057E-2</c:v>
                </c:pt>
                <c:pt idx="39">
                  <c:v>0</c:v>
                </c:pt>
                <c:pt idx="40">
                  <c:v>0</c:v>
                </c:pt>
                <c:pt idx="41">
                  <c:v>6.25E-2</c:v>
                </c:pt>
                <c:pt idx="42">
                  <c:v>0.33333333333333331</c:v>
                </c:pt>
                <c:pt idx="43">
                  <c:v>0</c:v>
                </c:pt>
                <c:pt idx="44">
                  <c:v>0</c:v>
                </c:pt>
                <c:pt idx="45">
                  <c:v>0.2</c:v>
                </c:pt>
                <c:pt idx="46">
                  <c:v>1</c:v>
                </c:pt>
                <c:pt idx="47">
                  <c:v>0</c:v>
                </c:pt>
                <c:pt idx="48">
                  <c:v>0</c:v>
                </c:pt>
                <c:pt idx="49">
                  <c:v>1</c:v>
                </c:pt>
                <c:pt idx="50">
                  <c:v>0.5</c:v>
                </c:pt>
                <c:pt idx="51">
                  <c:v>0.14285714285714285</c:v>
                </c:pt>
              </c:numCache>
            </c:numRef>
          </c:val>
          <c:extLst>
            <c:ext xmlns:c16="http://schemas.microsoft.com/office/drawing/2014/chart" uri="{C3380CC4-5D6E-409C-BE32-E72D297353CC}">
              <c16:uniqueId val="{00000008-BEBF-4C67-98D2-C54EF40D7F11}"/>
            </c:ext>
          </c:extLst>
        </c:ser>
        <c:dLbls>
          <c:showLegendKey val="0"/>
          <c:showVal val="0"/>
          <c:showCatName val="0"/>
          <c:showSerName val="0"/>
          <c:showPercent val="0"/>
          <c:showBubbleSize val="0"/>
        </c:dLbls>
        <c:gapWidth val="219"/>
        <c:overlap val="-27"/>
        <c:axId val="1286878159"/>
        <c:axId val="1286874319"/>
      </c:barChart>
      <c:catAx>
        <c:axId val="128687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874319"/>
        <c:crosses val="autoZero"/>
        <c:auto val="1"/>
        <c:lblAlgn val="ctr"/>
        <c:lblOffset val="100"/>
        <c:noMultiLvlLbl val="0"/>
      </c:catAx>
      <c:valAx>
        <c:axId val="128687431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8781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2.xlsx]Delivery Analysis!PivotTable3</c:name>
    <c:fmtId val="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Analysis'!$O$11:$O$12</c:f>
              <c:strCache>
                <c:ptCount val="1"/>
                <c:pt idx="0">
                  <c:v>00:17:31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Analysis'!$N$13:$N$18</c:f>
              <c:strCache>
                <c:ptCount val="5"/>
                <c:pt idx="0">
                  <c:v>Afternoon</c:v>
                </c:pt>
                <c:pt idx="1">
                  <c:v>Evening</c:v>
                </c:pt>
                <c:pt idx="2">
                  <c:v>Late Night</c:v>
                </c:pt>
                <c:pt idx="3">
                  <c:v>Morning</c:v>
                </c:pt>
                <c:pt idx="4">
                  <c:v>Night</c:v>
                </c:pt>
              </c:strCache>
            </c:strRef>
          </c:cat>
          <c:val>
            <c:numRef>
              <c:f>'Delivery Analysis'!$O$13:$O$18</c:f>
              <c:numCache>
                <c:formatCode>General</c:formatCode>
                <c:ptCount val="5"/>
                <c:pt idx="2">
                  <c:v>1589</c:v>
                </c:pt>
              </c:numCache>
            </c:numRef>
          </c:val>
          <c:extLst>
            <c:ext xmlns:c16="http://schemas.microsoft.com/office/drawing/2014/chart" uri="{C3380CC4-5D6E-409C-BE32-E72D297353CC}">
              <c16:uniqueId val="{00000000-2CE1-49D4-92F2-5686A1731C47}"/>
            </c:ext>
          </c:extLst>
        </c:ser>
        <c:ser>
          <c:idx val="1"/>
          <c:order val="1"/>
          <c:tx>
            <c:strRef>
              <c:f>'Delivery Analysis'!$P$11:$P$12</c:f>
              <c:strCache>
                <c:ptCount val="1"/>
                <c:pt idx="0">
                  <c:v>00:22:20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Analysis'!$N$13:$N$18</c:f>
              <c:strCache>
                <c:ptCount val="5"/>
                <c:pt idx="0">
                  <c:v>Afternoon</c:v>
                </c:pt>
                <c:pt idx="1">
                  <c:v>Evening</c:v>
                </c:pt>
                <c:pt idx="2">
                  <c:v>Late Night</c:v>
                </c:pt>
                <c:pt idx="3">
                  <c:v>Morning</c:v>
                </c:pt>
                <c:pt idx="4">
                  <c:v>Night</c:v>
                </c:pt>
              </c:strCache>
            </c:strRef>
          </c:cat>
          <c:val>
            <c:numRef>
              <c:f>'Delivery Analysis'!$P$13:$P$18</c:f>
              <c:numCache>
                <c:formatCode>General</c:formatCode>
                <c:ptCount val="5"/>
                <c:pt idx="4">
                  <c:v>5209</c:v>
                </c:pt>
              </c:numCache>
            </c:numRef>
          </c:val>
          <c:extLst>
            <c:ext xmlns:c16="http://schemas.microsoft.com/office/drawing/2014/chart" uri="{C3380CC4-5D6E-409C-BE32-E72D297353CC}">
              <c16:uniqueId val="{00000001-2CE1-49D4-92F2-5686A1731C47}"/>
            </c:ext>
          </c:extLst>
        </c:ser>
        <c:ser>
          <c:idx val="2"/>
          <c:order val="2"/>
          <c:tx>
            <c:strRef>
              <c:f>'Delivery Analysis'!$Q$11:$Q$12</c:f>
              <c:strCache>
                <c:ptCount val="1"/>
                <c:pt idx="0">
                  <c:v>00:24:59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Analysis'!$N$13:$N$18</c:f>
              <c:strCache>
                <c:ptCount val="5"/>
                <c:pt idx="0">
                  <c:v>Afternoon</c:v>
                </c:pt>
                <c:pt idx="1">
                  <c:v>Evening</c:v>
                </c:pt>
                <c:pt idx="2">
                  <c:v>Late Night</c:v>
                </c:pt>
                <c:pt idx="3">
                  <c:v>Morning</c:v>
                </c:pt>
                <c:pt idx="4">
                  <c:v>Night</c:v>
                </c:pt>
              </c:strCache>
            </c:strRef>
          </c:cat>
          <c:val>
            <c:numRef>
              <c:f>'Delivery Analysis'!$Q$13:$Q$18</c:f>
              <c:numCache>
                <c:formatCode>General</c:formatCode>
                <c:ptCount val="5"/>
                <c:pt idx="3">
                  <c:v>5389</c:v>
                </c:pt>
              </c:numCache>
            </c:numRef>
          </c:val>
          <c:extLst>
            <c:ext xmlns:c16="http://schemas.microsoft.com/office/drawing/2014/chart" uri="{C3380CC4-5D6E-409C-BE32-E72D297353CC}">
              <c16:uniqueId val="{00000002-2CE1-49D4-92F2-5686A1731C47}"/>
            </c:ext>
          </c:extLst>
        </c:ser>
        <c:ser>
          <c:idx val="3"/>
          <c:order val="3"/>
          <c:tx>
            <c:strRef>
              <c:f>'Delivery Analysis'!$R$11:$R$12</c:f>
              <c:strCache>
                <c:ptCount val="1"/>
                <c:pt idx="0">
                  <c:v>00:25:29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Analysis'!$N$13:$N$18</c:f>
              <c:strCache>
                <c:ptCount val="5"/>
                <c:pt idx="0">
                  <c:v>Afternoon</c:v>
                </c:pt>
                <c:pt idx="1">
                  <c:v>Evening</c:v>
                </c:pt>
                <c:pt idx="2">
                  <c:v>Late Night</c:v>
                </c:pt>
                <c:pt idx="3">
                  <c:v>Morning</c:v>
                </c:pt>
                <c:pt idx="4">
                  <c:v>Night</c:v>
                </c:pt>
              </c:strCache>
            </c:strRef>
          </c:cat>
          <c:val>
            <c:numRef>
              <c:f>'Delivery Analysis'!$R$13:$R$18</c:f>
              <c:numCache>
                <c:formatCode>General</c:formatCode>
                <c:ptCount val="5"/>
                <c:pt idx="1">
                  <c:v>4712</c:v>
                </c:pt>
              </c:numCache>
            </c:numRef>
          </c:val>
          <c:extLst>
            <c:ext xmlns:c16="http://schemas.microsoft.com/office/drawing/2014/chart" uri="{C3380CC4-5D6E-409C-BE32-E72D297353CC}">
              <c16:uniqueId val="{00000003-2CE1-49D4-92F2-5686A1731C47}"/>
            </c:ext>
          </c:extLst>
        </c:ser>
        <c:ser>
          <c:idx val="4"/>
          <c:order val="4"/>
          <c:tx>
            <c:strRef>
              <c:f>'Delivery Analysis'!$S$11:$S$12</c:f>
              <c:strCache>
                <c:ptCount val="1"/>
                <c:pt idx="0">
                  <c:v>00:25:42</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Analysis'!$N$13:$N$18</c:f>
              <c:strCache>
                <c:ptCount val="5"/>
                <c:pt idx="0">
                  <c:v>Afternoon</c:v>
                </c:pt>
                <c:pt idx="1">
                  <c:v>Evening</c:v>
                </c:pt>
                <c:pt idx="2">
                  <c:v>Late Night</c:v>
                </c:pt>
                <c:pt idx="3">
                  <c:v>Morning</c:v>
                </c:pt>
                <c:pt idx="4">
                  <c:v>Night</c:v>
                </c:pt>
              </c:strCache>
            </c:strRef>
          </c:cat>
          <c:val>
            <c:numRef>
              <c:f>'Delivery Analysis'!$S$13:$S$18</c:f>
              <c:numCache>
                <c:formatCode>General</c:formatCode>
                <c:ptCount val="5"/>
                <c:pt idx="0">
                  <c:v>5924</c:v>
                </c:pt>
              </c:numCache>
            </c:numRef>
          </c:val>
          <c:extLst>
            <c:ext xmlns:c16="http://schemas.microsoft.com/office/drawing/2014/chart" uri="{C3380CC4-5D6E-409C-BE32-E72D297353CC}">
              <c16:uniqueId val="{00000004-2CE1-49D4-92F2-5686A1731C47}"/>
            </c:ext>
          </c:extLst>
        </c:ser>
        <c:dLbls>
          <c:showLegendKey val="0"/>
          <c:showVal val="0"/>
          <c:showCatName val="0"/>
          <c:showSerName val="0"/>
          <c:showPercent val="0"/>
          <c:showBubbleSize val="0"/>
        </c:dLbls>
        <c:gapWidth val="100"/>
        <c:overlap val="-24"/>
        <c:axId val="1303913199"/>
        <c:axId val="1303905519"/>
      </c:barChart>
      <c:catAx>
        <c:axId val="13039131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3905519"/>
        <c:crosses val="autoZero"/>
        <c:auto val="1"/>
        <c:lblAlgn val="ctr"/>
        <c:lblOffset val="100"/>
        <c:noMultiLvlLbl val="0"/>
      </c:catAx>
      <c:valAx>
        <c:axId val="13039055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3913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2.xlsx]Delivery Analysis!PivotTable4</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Analysis'!$O$23:$O$24</c:f>
              <c:strCache>
                <c:ptCount val="1"/>
                <c:pt idx="0">
                  <c:v>Afternoon</c:v>
                </c:pt>
              </c:strCache>
            </c:strRef>
          </c:tx>
          <c:spPr>
            <a:solidFill>
              <a:schemeClr val="accent1"/>
            </a:solidFill>
            <a:ln>
              <a:noFill/>
            </a:ln>
            <a:effectLst/>
          </c:spPr>
          <c:invertIfNegative val="0"/>
          <c:cat>
            <c:strRef>
              <c:f>'Delivery Analysis'!$N$25:$N$77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Analysis'!$O$25:$O$77</c:f>
              <c:numCache>
                <c:formatCode>General</c:formatCode>
                <c:ptCount val="52"/>
                <c:pt idx="0">
                  <c:v>370</c:v>
                </c:pt>
                <c:pt idx="1">
                  <c:v>150</c:v>
                </c:pt>
                <c:pt idx="5">
                  <c:v>360</c:v>
                </c:pt>
                <c:pt idx="6">
                  <c:v>785</c:v>
                </c:pt>
                <c:pt idx="9">
                  <c:v>1210</c:v>
                </c:pt>
                <c:pt idx="10">
                  <c:v>470</c:v>
                </c:pt>
                <c:pt idx="11">
                  <c:v>1325</c:v>
                </c:pt>
                <c:pt idx="12">
                  <c:v>175</c:v>
                </c:pt>
                <c:pt idx="14">
                  <c:v>5479</c:v>
                </c:pt>
                <c:pt idx="15">
                  <c:v>505</c:v>
                </c:pt>
                <c:pt idx="17">
                  <c:v>650</c:v>
                </c:pt>
                <c:pt idx="18">
                  <c:v>395</c:v>
                </c:pt>
                <c:pt idx="22">
                  <c:v>85</c:v>
                </c:pt>
                <c:pt idx="24">
                  <c:v>250</c:v>
                </c:pt>
                <c:pt idx="26">
                  <c:v>6470</c:v>
                </c:pt>
                <c:pt idx="27">
                  <c:v>69889</c:v>
                </c:pt>
                <c:pt idx="28">
                  <c:v>255</c:v>
                </c:pt>
                <c:pt idx="29">
                  <c:v>15773</c:v>
                </c:pt>
                <c:pt idx="30">
                  <c:v>110</c:v>
                </c:pt>
                <c:pt idx="32">
                  <c:v>240</c:v>
                </c:pt>
                <c:pt idx="33">
                  <c:v>375</c:v>
                </c:pt>
                <c:pt idx="35">
                  <c:v>100</c:v>
                </c:pt>
                <c:pt idx="37">
                  <c:v>1585</c:v>
                </c:pt>
                <c:pt idx="38">
                  <c:v>3920</c:v>
                </c:pt>
                <c:pt idx="39">
                  <c:v>145</c:v>
                </c:pt>
                <c:pt idx="41">
                  <c:v>1148</c:v>
                </c:pt>
                <c:pt idx="43">
                  <c:v>180</c:v>
                </c:pt>
                <c:pt idx="44">
                  <c:v>165</c:v>
                </c:pt>
                <c:pt idx="45">
                  <c:v>480</c:v>
                </c:pt>
                <c:pt idx="47">
                  <c:v>210</c:v>
                </c:pt>
                <c:pt idx="48">
                  <c:v>380</c:v>
                </c:pt>
                <c:pt idx="51">
                  <c:v>100</c:v>
                </c:pt>
              </c:numCache>
            </c:numRef>
          </c:val>
          <c:extLst>
            <c:ext xmlns:c16="http://schemas.microsoft.com/office/drawing/2014/chart" uri="{C3380CC4-5D6E-409C-BE32-E72D297353CC}">
              <c16:uniqueId val="{00000000-1182-4B72-B11E-4BB567089861}"/>
            </c:ext>
          </c:extLst>
        </c:ser>
        <c:ser>
          <c:idx val="1"/>
          <c:order val="1"/>
          <c:tx>
            <c:strRef>
              <c:f>'Delivery Analysis'!$P$23:$P$24</c:f>
              <c:strCache>
                <c:ptCount val="1"/>
                <c:pt idx="0">
                  <c:v>Evening</c:v>
                </c:pt>
              </c:strCache>
            </c:strRef>
          </c:tx>
          <c:spPr>
            <a:solidFill>
              <a:schemeClr val="accent2"/>
            </a:solidFill>
            <a:ln>
              <a:noFill/>
            </a:ln>
            <a:effectLst/>
          </c:spPr>
          <c:invertIfNegative val="0"/>
          <c:cat>
            <c:strRef>
              <c:f>'Delivery Analysis'!$N$25:$N$77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Analysis'!$P$25:$P$77</c:f>
              <c:numCache>
                <c:formatCode>General</c:formatCode>
                <c:ptCount val="52"/>
                <c:pt idx="0">
                  <c:v>465</c:v>
                </c:pt>
                <c:pt idx="1">
                  <c:v>100</c:v>
                </c:pt>
                <c:pt idx="2">
                  <c:v>145</c:v>
                </c:pt>
                <c:pt idx="3">
                  <c:v>295</c:v>
                </c:pt>
                <c:pt idx="4">
                  <c:v>315</c:v>
                </c:pt>
                <c:pt idx="5">
                  <c:v>552</c:v>
                </c:pt>
                <c:pt idx="6">
                  <c:v>1405</c:v>
                </c:pt>
                <c:pt idx="9">
                  <c:v>814</c:v>
                </c:pt>
                <c:pt idx="10">
                  <c:v>160</c:v>
                </c:pt>
                <c:pt idx="11">
                  <c:v>875</c:v>
                </c:pt>
                <c:pt idx="12">
                  <c:v>435</c:v>
                </c:pt>
                <c:pt idx="14">
                  <c:v>4289</c:v>
                </c:pt>
                <c:pt idx="15">
                  <c:v>755</c:v>
                </c:pt>
                <c:pt idx="17">
                  <c:v>270</c:v>
                </c:pt>
                <c:pt idx="18">
                  <c:v>250</c:v>
                </c:pt>
                <c:pt idx="22">
                  <c:v>305</c:v>
                </c:pt>
                <c:pt idx="26">
                  <c:v>5122</c:v>
                </c:pt>
                <c:pt idx="27">
                  <c:v>58331</c:v>
                </c:pt>
                <c:pt idx="29">
                  <c:v>11661</c:v>
                </c:pt>
                <c:pt idx="30">
                  <c:v>30</c:v>
                </c:pt>
                <c:pt idx="31">
                  <c:v>155</c:v>
                </c:pt>
                <c:pt idx="32">
                  <c:v>100</c:v>
                </c:pt>
                <c:pt idx="34">
                  <c:v>130</c:v>
                </c:pt>
                <c:pt idx="37">
                  <c:v>1355</c:v>
                </c:pt>
                <c:pt idx="38">
                  <c:v>3135</c:v>
                </c:pt>
                <c:pt idx="39">
                  <c:v>150</c:v>
                </c:pt>
                <c:pt idx="41">
                  <c:v>1209</c:v>
                </c:pt>
                <c:pt idx="42">
                  <c:v>180</c:v>
                </c:pt>
                <c:pt idx="45">
                  <c:v>226</c:v>
                </c:pt>
                <c:pt idx="48">
                  <c:v>135</c:v>
                </c:pt>
                <c:pt idx="49">
                  <c:v>0</c:v>
                </c:pt>
                <c:pt idx="50">
                  <c:v>190</c:v>
                </c:pt>
                <c:pt idx="51">
                  <c:v>355</c:v>
                </c:pt>
              </c:numCache>
            </c:numRef>
          </c:val>
          <c:extLst>
            <c:ext xmlns:c16="http://schemas.microsoft.com/office/drawing/2014/chart" uri="{C3380CC4-5D6E-409C-BE32-E72D297353CC}">
              <c16:uniqueId val="{00000001-1182-4B72-B11E-4BB567089861}"/>
            </c:ext>
          </c:extLst>
        </c:ser>
        <c:ser>
          <c:idx val="2"/>
          <c:order val="2"/>
          <c:tx>
            <c:strRef>
              <c:f>'Delivery Analysis'!$Q$23:$Q$24</c:f>
              <c:strCache>
                <c:ptCount val="1"/>
                <c:pt idx="0">
                  <c:v>Late Night</c:v>
                </c:pt>
              </c:strCache>
            </c:strRef>
          </c:tx>
          <c:spPr>
            <a:solidFill>
              <a:schemeClr val="accent3"/>
            </a:solidFill>
            <a:ln>
              <a:noFill/>
            </a:ln>
            <a:effectLst/>
          </c:spPr>
          <c:invertIfNegative val="0"/>
          <c:cat>
            <c:strRef>
              <c:f>'Delivery Analysis'!$N$25:$N$77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Analysis'!$Q$25:$Q$77</c:f>
              <c:numCache>
                <c:formatCode>General</c:formatCode>
                <c:ptCount val="52"/>
                <c:pt idx="0">
                  <c:v>563</c:v>
                </c:pt>
                <c:pt idx="1">
                  <c:v>272</c:v>
                </c:pt>
                <c:pt idx="5">
                  <c:v>198</c:v>
                </c:pt>
                <c:pt idx="7">
                  <c:v>39</c:v>
                </c:pt>
                <c:pt idx="9">
                  <c:v>486</c:v>
                </c:pt>
                <c:pt idx="10">
                  <c:v>73</c:v>
                </c:pt>
                <c:pt idx="11">
                  <c:v>1393</c:v>
                </c:pt>
                <c:pt idx="12">
                  <c:v>119</c:v>
                </c:pt>
                <c:pt idx="14">
                  <c:v>1611</c:v>
                </c:pt>
                <c:pt idx="15">
                  <c:v>442</c:v>
                </c:pt>
                <c:pt idx="16">
                  <c:v>332</c:v>
                </c:pt>
                <c:pt idx="17">
                  <c:v>673</c:v>
                </c:pt>
                <c:pt idx="18">
                  <c:v>423</c:v>
                </c:pt>
                <c:pt idx="19">
                  <c:v>172</c:v>
                </c:pt>
                <c:pt idx="21">
                  <c:v>287</c:v>
                </c:pt>
                <c:pt idx="22">
                  <c:v>166</c:v>
                </c:pt>
                <c:pt idx="23">
                  <c:v>232</c:v>
                </c:pt>
                <c:pt idx="24">
                  <c:v>117</c:v>
                </c:pt>
                <c:pt idx="25">
                  <c:v>259</c:v>
                </c:pt>
                <c:pt idx="26">
                  <c:v>3407</c:v>
                </c:pt>
                <c:pt idx="27">
                  <c:v>23480</c:v>
                </c:pt>
                <c:pt idx="28">
                  <c:v>384</c:v>
                </c:pt>
                <c:pt idx="29">
                  <c:v>8429</c:v>
                </c:pt>
                <c:pt idx="31">
                  <c:v>179</c:v>
                </c:pt>
                <c:pt idx="32">
                  <c:v>78</c:v>
                </c:pt>
                <c:pt idx="33">
                  <c:v>199</c:v>
                </c:pt>
                <c:pt idx="35">
                  <c:v>834</c:v>
                </c:pt>
                <c:pt idx="37">
                  <c:v>2253</c:v>
                </c:pt>
                <c:pt idx="38">
                  <c:v>2808</c:v>
                </c:pt>
                <c:pt idx="41">
                  <c:v>897</c:v>
                </c:pt>
                <c:pt idx="45">
                  <c:v>180</c:v>
                </c:pt>
                <c:pt idx="48">
                  <c:v>0</c:v>
                </c:pt>
              </c:numCache>
            </c:numRef>
          </c:val>
          <c:extLst>
            <c:ext xmlns:c16="http://schemas.microsoft.com/office/drawing/2014/chart" uri="{C3380CC4-5D6E-409C-BE32-E72D297353CC}">
              <c16:uniqueId val="{00000002-1182-4B72-B11E-4BB567089861}"/>
            </c:ext>
          </c:extLst>
        </c:ser>
        <c:ser>
          <c:idx val="3"/>
          <c:order val="3"/>
          <c:tx>
            <c:strRef>
              <c:f>'Delivery Analysis'!$R$23:$R$24</c:f>
              <c:strCache>
                <c:ptCount val="1"/>
                <c:pt idx="0">
                  <c:v>Morning</c:v>
                </c:pt>
              </c:strCache>
            </c:strRef>
          </c:tx>
          <c:spPr>
            <a:solidFill>
              <a:schemeClr val="accent4"/>
            </a:solidFill>
            <a:ln>
              <a:noFill/>
            </a:ln>
            <a:effectLst/>
          </c:spPr>
          <c:invertIfNegative val="0"/>
          <c:cat>
            <c:strRef>
              <c:f>'Delivery Analysis'!$N$25:$N$77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Analysis'!$R$25:$R$77</c:f>
              <c:numCache>
                <c:formatCode>General</c:formatCode>
                <c:ptCount val="52"/>
                <c:pt idx="0">
                  <c:v>802</c:v>
                </c:pt>
                <c:pt idx="3">
                  <c:v>105</c:v>
                </c:pt>
                <c:pt idx="5">
                  <c:v>458</c:v>
                </c:pt>
                <c:pt idx="6">
                  <c:v>670</c:v>
                </c:pt>
                <c:pt idx="8">
                  <c:v>0</c:v>
                </c:pt>
                <c:pt idx="9">
                  <c:v>1092</c:v>
                </c:pt>
                <c:pt idx="11">
                  <c:v>690</c:v>
                </c:pt>
                <c:pt idx="12">
                  <c:v>100</c:v>
                </c:pt>
                <c:pt idx="13">
                  <c:v>0</c:v>
                </c:pt>
                <c:pt idx="14">
                  <c:v>4735</c:v>
                </c:pt>
                <c:pt idx="15">
                  <c:v>455</c:v>
                </c:pt>
                <c:pt idx="17">
                  <c:v>165</c:v>
                </c:pt>
                <c:pt idx="18">
                  <c:v>275</c:v>
                </c:pt>
                <c:pt idx="20">
                  <c:v>0</c:v>
                </c:pt>
                <c:pt idx="24">
                  <c:v>445</c:v>
                </c:pt>
                <c:pt idx="26">
                  <c:v>5997</c:v>
                </c:pt>
                <c:pt idx="27">
                  <c:v>65875</c:v>
                </c:pt>
                <c:pt idx="28">
                  <c:v>135</c:v>
                </c:pt>
                <c:pt idx="29">
                  <c:v>13009</c:v>
                </c:pt>
                <c:pt idx="30">
                  <c:v>60</c:v>
                </c:pt>
                <c:pt idx="31">
                  <c:v>105</c:v>
                </c:pt>
                <c:pt idx="32">
                  <c:v>305</c:v>
                </c:pt>
                <c:pt idx="33">
                  <c:v>185</c:v>
                </c:pt>
                <c:pt idx="37">
                  <c:v>1277</c:v>
                </c:pt>
                <c:pt idx="38">
                  <c:v>3616</c:v>
                </c:pt>
                <c:pt idx="39">
                  <c:v>145</c:v>
                </c:pt>
                <c:pt idx="40">
                  <c:v>195</c:v>
                </c:pt>
                <c:pt idx="41">
                  <c:v>932</c:v>
                </c:pt>
                <c:pt idx="42">
                  <c:v>0</c:v>
                </c:pt>
                <c:pt idx="51">
                  <c:v>45</c:v>
                </c:pt>
              </c:numCache>
            </c:numRef>
          </c:val>
          <c:extLst>
            <c:ext xmlns:c16="http://schemas.microsoft.com/office/drawing/2014/chart" uri="{C3380CC4-5D6E-409C-BE32-E72D297353CC}">
              <c16:uniqueId val="{00000003-1182-4B72-B11E-4BB567089861}"/>
            </c:ext>
          </c:extLst>
        </c:ser>
        <c:ser>
          <c:idx val="4"/>
          <c:order val="4"/>
          <c:tx>
            <c:strRef>
              <c:f>'Delivery Analysis'!$S$23:$S$24</c:f>
              <c:strCache>
                <c:ptCount val="1"/>
                <c:pt idx="0">
                  <c:v>Night</c:v>
                </c:pt>
              </c:strCache>
            </c:strRef>
          </c:tx>
          <c:spPr>
            <a:solidFill>
              <a:schemeClr val="accent5"/>
            </a:solidFill>
            <a:ln>
              <a:noFill/>
            </a:ln>
            <a:effectLst/>
          </c:spPr>
          <c:invertIfNegative val="0"/>
          <c:cat>
            <c:strRef>
              <c:f>'Delivery Analysis'!$N$25:$N$77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Analysis'!$S$25:$S$77</c:f>
              <c:numCache>
                <c:formatCode>General</c:formatCode>
                <c:ptCount val="52"/>
                <c:pt idx="0">
                  <c:v>305</c:v>
                </c:pt>
                <c:pt idx="1">
                  <c:v>240</c:v>
                </c:pt>
                <c:pt idx="2">
                  <c:v>145</c:v>
                </c:pt>
                <c:pt idx="3">
                  <c:v>155</c:v>
                </c:pt>
                <c:pt idx="4">
                  <c:v>150</c:v>
                </c:pt>
                <c:pt idx="5">
                  <c:v>785</c:v>
                </c:pt>
                <c:pt idx="6">
                  <c:v>110</c:v>
                </c:pt>
                <c:pt idx="8">
                  <c:v>0</c:v>
                </c:pt>
                <c:pt idx="9">
                  <c:v>1211</c:v>
                </c:pt>
                <c:pt idx="10">
                  <c:v>70</c:v>
                </c:pt>
                <c:pt idx="11">
                  <c:v>2533</c:v>
                </c:pt>
                <c:pt idx="12">
                  <c:v>20</c:v>
                </c:pt>
                <c:pt idx="14">
                  <c:v>5088</c:v>
                </c:pt>
                <c:pt idx="15">
                  <c:v>485</c:v>
                </c:pt>
                <c:pt idx="17">
                  <c:v>727</c:v>
                </c:pt>
                <c:pt idx="18">
                  <c:v>445</c:v>
                </c:pt>
                <c:pt idx="22">
                  <c:v>210</c:v>
                </c:pt>
                <c:pt idx="23">
                  <c:v>165</c:v>
                </c:pt>
                <c:pt idx="24">
                  <c:v>0</c:v>
                </c:pt>
                <c:pt idx="26">
                  <c:v>5694</c:v>
                </c:pt>
                <c:pt idx="27">
                  <c:v>66316</c:v>
                </c:pt>
                <c:pt idx="28">
                  <c:v>220</c:v>
                </c:pt>
                <c:pt idx="29">
                  <c:v>16583</c:v>
                </c:pt>
                <c:pt idx="31">
                  <c:v>90</c:v>
                </c:pt>
                <c:pt idx="32">
                  <c:v>100</c:v>
                </c:pt>
                <c:pt idx="35">
                  <c:v>165</c:v>
                </c:pt>
                <c:pt idx="36">
                  <c:v>120</c:v>
                </c:pt>
                <c:pt idx="37">
                  <c:v>1525</c:v>
                </c:pt>
                <c:pt idx="38">
                  <c:v>3213</c:v>
                </c:pt>
                <c:pt idx="39">
                  <c:v>145</c:v>
                </c:pt>
                <c:pt idx="41">
                  <c:v>470</c:v>
                </c:pt>
                <c:pt idx="42">
                  <c:v>170</c:v>
                </c:pt>
                <c:pt idx="45">
                  <c:v>495</c:v>
                </c:pt>
                <c:pt idx="46">
                  <c:v>75</c:v>
                </c:pt>
                <c:pt idx="50">
                  <c:v>190</c:v>
                </c:pt>
                <c:pt idx="51">
                  <c:v>45</c:v>
                </c:pt>
              </c:numCache>
            </c:numRef>
          </c:val>
          <c:extLst>
            <c:ext xmlns:c16="http://schemas.microsoft.com/office/drawing/2014/chart" uri="{C3380CC4-5D6E-409C-BE32-E72D297353CC}">
              <c16:uniqueId val="{00000004-1182-4B72-B11E-4BB567089861}"/>
            </c:ext>
          </c:extLst>
        </c:ser>
        <c:dLbls>
          <c:showLegendKey val="0"/>
          <c:showVal val="0"/>
          <c:showCatName val="0"/>
          <c:showSerName val="0"/>
          <c:showPercent val="0"/>
          <c:showBubbleSize val="0"/>
        </c:dLbls>
        <c:gapWidth val="219"/>
        <c:overlap val="-27"/>
        <c:axId val="1303931919"/>
        <c:axId val="1303932399"/>
      </c:barChart>
      <c:catAx>
        <c:axId val="1303931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932399"/>
        <c:crosses val="autoZero"/>
        <c:auto val="1"/>
        <c:lblAlgn val="ctr"/>
        <c:lblOffset val="100"/>
        <c:noMultiLvlLbl val="0"/>
      </c:catAx>
      <c:valAx>
        <c:axId val="1303932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93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2.xlsx]Order Level Analysis!PivotTable3</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Analysis'!$B$63:$B$65</c:f>
              <c:strCache>
                <c:ptCount val="1"/>
                <c:pt idx="0">
                  <c:v>Sum of Product Amount - Afternoon</c:v>
                </c:pt>
              </c:strCache>
            </c:strRef>
          </c:tx>
          <c:spPr>
            <a:solidFill>
              <a:schemeClr val="accent1"/>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Analysis'!$B$66:$B$75</c:f>
              <c:numCache>
                <c:formatCode>General</c:formatCode>
                <c:ptCount val="9"/>
                <c:pt idx="0">
                  <c:v>148007</c:v>
                </c:pt>
                <c:pt idx="1">
                  <c:v>157410</c:v>
                </c:pt>
                <c:pt idx="2">
                  <c:v>193483</c:v>
                </c:pt>
                <c:pt idx="3">
                  <c:v>251171</c:v>
                </c:pt>
                <c:pt idx="4">
                  <c:v>306034</c:v>
                </c:pt>
                <c:pt idx="5">
                  <c:v>261196</c:v>
                </c:pt>
                <c:pt idx="6">
                  <c:v>252990</c:v>
                </c:pt>
                <c:pt idx="7">
                  <c:v>303980</c:v>
                </c:pt>
                <c:pt idx="8">
                  <c:v>358207</c:v>
                </c:pt>
              </c:numCache>
            </c:numRef>
          </c:val>
          <c:extLst>
            <c:ext xmlns:c16="http://schemas.microsoft.com/office/drawing/2014/chart" uri="{C3380CC4-5D6E-409C-BE32-E72D297353CC}">
              <c16:uniqueId val="{00000000-AEB6-41D4-B800-C558A7A718EF}"/>
            </c:ext>
          </c:extLst>
        </c:ser>
        <c:ser>
          <c:idx val="1"/>
          <c:order val="1"/>
          <c:tx>
            <c:strRef>
              <c:f>'Order Level Analysis'!$C$63:$C$65</c:f>
              <c:strCache>
                <c:ptCount val="1"/>
                <c:pt idx="0">
                  <c:v>Sum of Product Amount - Evening</c:v>
                </c:pt>
              </c:strCache>
            </c:strRef>
          </c:tx>
          <c:spPr>
            <a:solidFill>
              <a:schemeClr val="accent2"/>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Analysis'!$C$66:$C$75</c:f>
              <c:numCache>
                <c:formatCode>General</c:formatCode>
                <c:ptCount val="9"/>
                <c:pt idx="0">
                  <c:v>105923</c:v>
                </c:pt>
                <c:pt idx="1">
                  <c:v>112443</c:v>
                </c:pt>
                <c:pt idx="2">
                  <c:v>130740</c:v>
                </c:pt>
                <c:pt idx="3">
                  <c:v>192380</c:v>
                </c:pt>
                <c:pt idx="4">
                  <c:v>234661</c:v>
                </c:pt>
                <c:pt idx="5">
                  <c:v>236632</c:v>
                </c:pt>
                <c:pt idx="6">
                  <c:v>212708</c:v>
                </c:pt>
                <c:pt idx="7">
                  <c:v>244876</c:v>
                </c:pt>
                <c:pt idx="8">
                  <c:v>273886</c:v>
                </c:pt>
              </c:numCache>
            </c:numRef>
          </c:val>
          <c:extLst>
            <c:ext xmlns:c16="http://schemas.microsoft.com/office/drawing/2014/chart" uri="{C3380CC4-5D6E-409C-BE32-E72D297353CC}">
              <c16:uniqueId val="{00000001-AEB6-41D4-B800-C558A7A718EF}"/>
            </c:ext>
          </c:extLst>
        </c:ser>
        <c:ser>
          <c:idx val="2"/>
          <c:order val="2"/>
          <c:tx>
            <c:strRef>
              <c:f>'Order Level Analysis'!$D$63:$D$65</c:f>
              <c:strCache>
                <c:ptCount val="1"/>
                <c:pt idx="0">
                  <c:v>Sum of Product Amount - Late Night</c:v>
                </c:pt>
              </c:strCache>
            </c:strRef>
          </c:tx>
          <c:spPr>
            <a:solidFill>
              <a:schemeClr val="accent3"/>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Analysis'!$D$66:$D$75</c:f>
              <c:numCache>
                <c:formatCode>General</c:formatCode>
                <c:ptCount val="9"/>
                <c:pt idx="0">
                  <c:v>44907</c:v>
                </c:pt>
                <c:pt idx="1">
                  <c:v>48448</c:v>
                </c:pt>
                <c:pt idx="2">
                  <c:v>65876</c:v>
                </c:pt>
                <c:pt idx="3">
                  <c:v>40251</c:v>
                </c:pt>
                <c:pt idx="4">
                  <c:v>2036</c:v>
                </c:pt>
                <c:pt idx="5">
                  <c:v>19356</c:v>
                </c:pt>
                <c:pt idx="6">
                  <c:v>55363</c:v>
                </c:pt>
                <c:pt idx="7">
                  <c:v>63246</c:v>
                </c:pt>
                <c:pt idx="8">
                  <c:v>76443</c:v>
                </c:pt>
              </c:numCache>
            </c:numRef>
          </c:val>
          <c:extLst>
            <c:ext xmlns:c16="http://schemas.microsoft.com/office/drawing/2014/chart" uri="{C3380CC4-5D6E-409C-BE32-E72D297353CC}">
              <c16:uniqueId val="{00000002-AEB6-41D4-B800-C558A7A718EF}"/>
            </c:ext>
          </c:extLst>
        </c:ser>
        <c:ser>
          <c:idx val="3"/>
          <c:order val="3"/>
          <c:tx>
            <c:strRef>
              <c:f>'Order Level Analysis'!$E$63:$E$65</c:f>
              <c:strCache>
                <c:ptCount val="1"/>
                <c:pt idx="0">
                  <c:v>Sum of Product Amount - Morning</c:v>
                </c:pt>
              </c:strCache>
            </c:strRef>
          </c:tx>
          <c:spPr>
            <a:solidFill>
              <a:schemeClr val="accent4"/>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Analysis'!$E$66:$E$75</c:f>
              <c:numCache>
                <c:formatCode>General</c:formatCode>
                <c:ptCount val="9"/>
                <c:pt idx="0">
                  <c:v>109324</c:v>
                </c:pt>
                <c:pt idx="1">
                  <c:v>117906</c:v>
                </c:pt>
                <c:pt idx="2">
                  <c:v>152636</c:v>
                </c:pt>
                <c:pt idx="3">
                  <c:v>188606</c:v>
                </c:pt>
                <c:pt idx="4">
                  <c:v>277867</c:v>
                </c:pt>
                <c:pt idx="5">
                  <c:v>232287</c:v>
                </c:pt>
                <c:pt idx="6">
                  <c:v>228216</c:v>
                </c:pt>
                <c:pt idx="7">
                  <c:v>261279</c:v>
                </c:pt>
                <c:pt idx="8">
                  <c:v>357124</c:v>
                </c:pt>
              </c:numCache>
            </c:numRef>
          </c:val>
          <c:extLst>
            <c:ext xmlns:c16="http://schemas.microsoft.com/office/drawing/2014/chart" uri="{C3380CC4-5D6E-409C-BE32-E72D297353CC}">
              <c16:uniqueId val="{00000003-AEB6-41D4-B800-C558A7A718EF}"/>
            </c:ext>
          </c:extLst>
        </c:ser>
        <c:ser>
          <c:idx val="4"/>
          <c:order val="4"/>
          <c:tx>
            <c:strRef>
              <c:f>'Order Level Analysis'!$F$63:$F$65</c:f>
              <c:strCache>
                <c:ptCount val="1"/>
                <c:pt idx="0">
                  <c:v>Sum of Product Amount - Night</c:v>
                </c:pt>
              </c:strCache>
            </c:strRef>
          </c:tx>
          <c:spPr>
            <a:solidFill>
              <a:schemeClr val="accent5"/>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Analysis'!$F$66:$F$75</c:f>
              <c:numCache>
                <c:formatCode>General</c:formatCode>
                <c:ptCount val="9"/>
                <c:pt idx="0">
                  <c:v>129382</c:v>
                </c:pt>
                <c:pt idx="1">
                  <c:v>123692</c:v>
                </c:pt>
                <c:pt idx="2">
                  <c:v>170384</c:v>
                </c:pt>
                <c:pt idx="3">
                  <c:v>191835</c:v>
                </c:pt>
                <c:pt idx="4">
                  <c:v>162498</c:v>
                </c:pt>
                <c:pt idx="5">
                  <c:v>181101</c:v>
                </c:pt>
                <c:pt idx="6">
                  <c:v>200870</c:v>
                </c:pt>
                <c:pt idx="7">
                  <c:v>270378</c:v>
                </c:pt>
                <c:pt idx="8">
                  <c:v>256811</c:v>
                </c:pt>
              </c:numCache>
            </c:numRef>
          </c:val>
          <c:extLst>
            <c:ext xmlns:c16="http://schemas.microsoft.com/office/drawing/2014/chart" uri="{C3380CC4-5D6E-409C-BE32-E72D297353CC}">
              <c16:uniqueId val="{00000004-AEB6-41D4-B800-C558A7A718EF}"/>
            </c:ext>
          </c:extLst>
        </c:ser>
        <c:ser>
          <c:idx val="5"/>
          <c:order val="5"/>
          <c:tx>
            <c:strRef>
              <c:f>'Order Level Analysis'!$G$63:$G$65</c:f>
              <c:strCache>
                <c:ptCount val="1"/>
                <c:pt idx="0">
                  <c:v>Sum of Delivery Charges - Afternoon</c:v>
                </c:pt>
              </c:strCache>
            </c:strRef>
          </c:tx>
          <c:spPr>
            <a:solidFill>
              <a:schemeClr val="accent6"/>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Analysis'!$G$66:$G$75</c:f>
              <c:numCache>
                <c:formatCode>General</c:formatCode>
                <c:ptCount val="9"/>
                <c:pt idx="0">
                  <c:v>13806</c:v>
                </c:pt>
                <c:pt idx="1">
                  <c:v>12230</c:v>
                </c:pt>
                <c:pt idx="2">
                  <c:v>14569</c:v>
                </c:pt>
                <c:pt idx="3">
                  <c:v>19620</c:v>
                </c:pt>
                <c:pt idx="4">
                  <c:v>14972</c:v>
                </c:pt>
                <c:pt idx="5">
                  <c:v>13489</c:v>
                </c:pt>
                <c:pt idx="6">
                  <c:v>10964</c:v>
                </c:pt>
                <c:pt idx="7">
                  <c:v>7874</c:v>
                </c:pt>
                <c:pt idx="8">
                  <c:v>6210</c:v>
                </c:pt>
              </c:numCache>
            </c:numRef>
          </c:val>
          <c:extLst>
            <c:ext xmlns:c16="http://schemas.microsoft.com/office/drawing/2014/chart" uri="{C3380CC4-5D6E-409C-BE32-E72D297353CC}">
              <c16:uniqueId val="{00000005-AEB6-41D4-B800-C558A7A718EF}"/>
            </c:ext>
          </c:extLst>
        </c:ser>
        <c:ser>
          <c:idx val="6"/>
          <c:order val="6"/>
          <c:tx>
            <c:strRef>
              <c:f>'Order Level Analysis'!$H$63:$H$65</c:f>
              <c:strCache>
                <c:ptCount val="1"/>
                <c:pt idx="0">
                  <c:v>Sum of Delivery Charges - Evening</c:v>
                </c:pt>
              </c:strCache>
            </c:strRef>
          </c:tx>
          <c:spPr>
            <a:solidFill>
              <a:schemeClr val="accent1">
                <a:lumMod val="6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Analysis'!$H$66:$H$75</c:f>
              <c:numCache>
                <c:formatCode>General</c:formatCode>
                <c:ptCount val="9"/>
                <c:pt idx="0">
                  <c:v>10826</c:v>
                </c:pt>
                <c:pt idx="1">
                  <c:v>9770</c:v>
                </c:pt>
                <c:pt idx="2">
                  <c:v>10916</c:v>
                </c:pt>
                <c:pt idx="3">
                  <c:v>15377</c:v>
                </c:pt>
                <c:pt idx="4">
                  <c:v>13233</c:v>
                </c:pt>
                <c:pt idx="5">
                  <c:v>12732</c:v>
                </c:pt>
                <c:pt idx="6">
                  <c:v>10933</c:v>
                </c:pt>
                <c:pt idx="7">
                  <c:v>5437</c:v>
                </c:pt>
                <c:pt idx="8">
                  <c:v>4670</c:v>
                </c:pt>
              </c:numCache>
            </c:numRef>
          </c:val>
          <c:extLst>
            <c:ext xmlns:c16="http://schemas.microsoft.com/office/drawing/2014/chart" uri="{C3380CC4-5D6E-409C-BE32-E72D297353CC}">
              <c16:uniqueId val="{00000006-AEB6-41D4-B800-C558A7A718EF}"/>
            </c:ext>
          </c:extLst>
        </c:ser>
        <c:ser>
          <c:idx val="7"/>
          <c:order val="7"/>
          <c:tx>
            <c:strRef>
              <c:f>'Order Level Analysis'!$I$63:$I$65</c:f>
              <c:strCache>
                <c:ptCount val="1"/>
                <c:pt idx="0">
                  <c:v>Sum of Delivery Charges - Late Night</c:v>
                </c:pt>
              </c:strCache>
            </c:strRef>
          </c:tx>
          <c:spPr>
            <a:solidFill>
              <a:schemeClr val="accent2">
                <a:lumMod val="6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Analysis'!$I$66:$I$75</c:f>
              <c:numCache>
                <c:formatCode>General</c:formatCode>
                <c:ptCount val="9"/>
                <c:pt idx="0">
                  <c:v>7146</c:v>
                </c:pt>
                <c:pt idx="1">
                  <c:v>8214</c:v>
                </c:pt>
                <c:pt idx="2">
                  <c:v>10486</c:v>
                </c:pt>
                <c:pt idx="3">
                  <c:v>6282</c:v>
                </c:pt>
                <c:pt idx="4">
                  <c:v>90</c:v>
                </c:pt>
                <c:pt idx="5">
                  <c:v>2454</c:v>
                </c:pt>
                <c:pt idx="6">
                  <c:v>7151</c:v>
                </c:pt>
                <c:pt idx="7">
                  <c:v>4892</c:v>
                </c:pt>
                <c:pt idx="8">
                  <c:v>4270</c:v>
                </c:pt>
              </c:numCache>
            </c:numRef>
          </c:val>
          <c:extLst>
            <c:ext xmlns:c16="http://schemas.microsoft.com/office/drawing/2014/chart" uri="{C3380CC4-5D6E-409C-BE32-E72D297353CC}">
              <c16:uniqueId val="{00000007-AEB6-41D4-B800-C558A7A718EF}"/>
            </c:ext>
          </c:extLst>
        </c:ser>
        <c:ser>
          <c:idx val="8"/>
          <c:order val="8"/>
          <c:tx>
            <c:strRef>
              <c:f>'Order Level Analysis'!$J$63:$J$65</c:f>
              <c:strCache>
                <c:ptCount val="1"/>
                <c:pt idx="0">
                  <c:v>Sum of Delivery Charges - Morning</c:v>
                </c:pt>
              </c:strCache>
            </c:strRef>
          </c:tx>
          <c:spPr>
            <a:solidFill>
              <a:schemeClr val="accent3">
                <a:lumMod val="6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Analysis'!$J$66:$J$75</c:f>
              <c:numCache>
                <c:formatCode>General</c:formatCode>
                <c:ptCount val="9"/>
                <c:pt idx="0">
                  <c:v>11831</c:v>
                </c:pt>
                <c:pt idx="1">
                  <c:v>11909</c:v>
                </c:pt>
                <c:pt idx="2">
                  <c:v>12994</c:v>
                </c:pt>
                <c:pt idx="3">
                  <c:v>14920</c:v>
                </c:pt>
                <c:pt idx="4">
                  <c:v>13682</c:v>
                </c:pt>
                <c:pt idx="5">
                  <c:v>10990</c:v>
                </c:pt>
                <c:pt idx="6">
                  <c:v>11542</c:v>
                </c:pt>
                <c:pt idx="7">
                  <c:v>7265</c:v>
                </c:pt>
                <c:pt idx="8">
                  <c:v>6740</c:v>
                </c:pt>
              </c:numCache>
            </c:numRef>
          </c:val>
          <c:extLst>
            <c:ext xmlns:c16="http://schemas.microsoft.com/office/drawing/2014/chart" uri="{C3380CC4-5D6E-409C-BE32-E72D297353CC}">
              <c16:uniqueId val="{00000008-AEB6-41D4-B800-C558A7A718EF}"/>
            </c:ext>
          </c:extLst>
        </c:ser>
        <c:ser>
          <c:idx val="9"/>
          <c:order val="9"/>
          <c:tx>
            <c:strRef>
              <c:f>'Order Level Analysis'!$K$63:$K$65</c:f>
              <c:strCache>
                <c:ptCount val="1"/>
                <c:pt idx="0">
                  <c:v>Sum of Delivery Charges - Night</c:v>
                </c:pt>
              </c:strCache>
            </c:strRef>
          </c:tx>
          <c:spPr>
            <a:solidFill>
              <a:schemeClr val="accent4">
                <a:lumMod val="6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Analysis'!$K$66:$K$75</c:f>
              <c:numCache>
                <c:formatCode>General</c:formatCode>
                <c:ptCount val="9"/>
                <c:pt idx="0">
                  <c:v>13996</c:v>
                </c:pt>
                <c:pt idx="1">
                  <c:v>12419</c:v>
                </c:pt>
                <c:pt idx="2">
                  <c:v>15152</c:v>
                </c:pt>
                <c:pt idx="3">
                  <c:v>18116</c:v>
                </c:pt>
                <c:pt idx="4">
                  <c:v>10563</c:v>
                </c:pt>
                <c:pt idx="5">
                  <c:v>11543</c:v>
                </c:pt>
                <c:pt idx="6">
                  <c:v>13432</c:v>
                </c:pt>
                <c:pt idx="7">
                  <c:v>7659</c:v>
                </c:pt>
                <c:pt idx="8">
                  <c:v>5580</c:v>
                </c:pt>
              </c:numCache>
            </c:numRef>
          </c:val>
          <c:extLst>
            <c:ext xmlns:c16="http://schemas.microsoft.com/office/drawing/2014/chart" uri="{C3380CC4-5D6E-409C-BE32-E72D297353CC}">
              <c16:uniqueId val="{00000009-AEB6-41D4-B800-C558A7A718EF}"/>
            </c:ext>
          </c:extLst>
        </c:ser>
        <c:ser>
          <c:idx val="10"/>
          <c:order val="10"/>
          <c:tx>
            <c:strRef>
              <c:f>'Order Level Analysis'!$L$63:$L$65</c:f>
              <c:strCache>
                <c:ptCount val="1"/>
                <c:pt idx="0">
                  <c:v>Sum of Percentage of Delivery Charges - Afternoon</c:v>
                </c:pt>
              </c:strCache>
            </c:strRef>
          </c:tx>
          <c:spPr>
            <a:solidFill>
              <a:schemeClr val="accent5">
                <a:lumMod val="6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Analysis'!$L$66:$L$75</c:f>
              <c:numCache>
                <c:formatCode>0.00%</c:formatCode>
                <c:ptCount val="9"/>
                <c:pt idx="0">
                  <c:v>1.5922670990844023</c:v>
                </c:pt>
                <c:pt idx="1">
                  <c:v>1.3262470971126568</c:v>
                </c:pt>
                <c:pt idx="2">
                  <c:v>1.2853376791764961</c:v>
                </c:pt>
                <c:pt idx="3">
                  <c:v>1.3333980528153291</c:v>
                </c:pt>
                <c:pt idx="4">
                  <c:v>0.83510377699202609</c:v>
                </c:pt>
                <c:pt idx="5">
                  <c:v>0.88154308092757372</c:v>
                </c:pt>
                <c:pt idx="6">
                  <c:v>0.73976874750397426</c:v>
                </c:pt>
                <c:pt idx="7">
                  <c:v>0.44216127918319786</c:v>
                </c:pt>
                <c:pt idx="8">
                  <c:v>0.2959292135032201</c:v>
                </c:pt>
              </c:numCache>
            </c:numRef>
          </c:val>
          <c:extLst>
            <c:ext xmlns:c16="http://schemas.microsoft.com/office/drawing/2014/chart" uri="{C3380CC4-5D6E-409C-BE32-E72D297353CC}">
              <c16:uniqueId val="{0000000A-AEB6-41D4-B800-C558A7A718EF}"/>
            </c:ext>
          </c:extLst>
        </c:ser>
        <c:ser>
          <c:idx val="11"/>
          <c:order val="11"/>
          <c:tx>
            <c:strRef>
              <c:f>'Order Level Analysis'!$M$63:$M$65</c:f>
              <c:strCache>
                <c:ptCount val="1"/>
                <c:pt idx="0">
                  <c:v>Sum of Percentage of Delivery Charges - Evening</c:v>
                </c:pt>
              </c:strCache>
            </c:strRef>
          </c:tx>
          <c:spPr>
            <a:solidFill>
              <a:schemeClr val="accent6">
                <a:lumMod val="6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Analysis'!$M$66:$M$75</c:f>
              <c:numCache>
                <c:formatCode>0.00%</c:formatCode>
                <c:ptCount val="9"/>
                <c:pt idx="0">
                  <c:v>1.7446489700830943</c:v>
                </c:pt>
                <c:pt idx="1">
                  <c:v>1.4831751750946471</c:v>
                </c:pt>
                <c:pt idx="2">
                  <c:v>1.4252313101776339</c:v>
                </c:pt>
                <c:pt idx="3">
                  <c:v>1.3644009156008057</c:v>
                </c:pt>
                <c:pt idx="4">
                  <c:v>0.96260409226269772</c:v>
                </c:pt>
                <c:pt idx="5">
                  <c:v>0.91844565469732964</c:v>
                </c:pt>
                <c:pt idx="6">
                  <c:v>0.87737616519270334</c:v>
                </c:pt>
                <c:pt idx="7">
                  <c:v>0.37900367287222542</c:v>
                </c:pt>
                <c:pt idx="8">
                  <c:v>0.29105653541061249</c:v>
                </c:pt>
              </c:numCache>
            </c:numRef>
          </c:val>
          <c:extLst>
            <c:ext xmlns:c16="http://schemas.microsoft.com/office/drawing/2014/chart" uri="{C3380CC4-5D6E-409C-BE32-E72D297353CC}">
              <c16:uniqueId val="{0000000B-AEB6-41D4-B800-C558A7A718EF}"/>
            </c:ext>
          </c:extLst>
        </c:ser>
        <c:ser>
          <c:idx val="12"/>
          <c:order val="12"/>
          <c:tx>
            <c:strRef>
              <c:f>'Order Level Analysis'!$N$63:$N$65</c:f>
              <c:strCache>
                <c:ptCount val="1"/>
                <c:pt idx="0">
                  <c:v>Sum of Percentage of Delivery Charges - Late Night</c:v>
                </c:pt>
              </c:strCache>
            </c:strRef>
          </c:tx>
          <c:spPr>
            <a:solidFill>
              <a:schemeClr val="accent1">
                <a:lumMod val="80000"/>
                <a:lumOff val="2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Analysis'!$N$66:$N$75</c:f>
              <c:numCache>
                <c:formatCode>0.00%</c:formatCode>
                <c:ptCount val="9"/>
                <c:pt idx="0">
                  <c:v>2.7163096528442283</c:v>
                </c:pt>
                <c:pt idx="1">
                  <c:v>2.8940708122073477</c:v>
                </c:pt>
                <c:pt idx="2">
                  <c:v>2.7171457859371926</c:v>
                </c:pt>
                <c:pt idx="3">
                  <c:v>2.6641063995666636</c:v>
                </c:pt>
                <c:pt idx="4">
                  <c:v>0.75456219769758803</c:v>
                </c:pt>
                <c:pt idx="5">
                  <c:v>2.1641594389871401</c:v>
                </c:pt>
                <c:pt idx="6">
                  <c:v>2.2048419874078315</c:v>
                </c:pt>
                <c:pt idx="7">
                  <c:v>1.3203336530784764</c:v>
                </c:pt>
                <c:pt idx="8">
                  <c:v>0.95349948027614984</c:v>
                </c:pt>
              </c:numCache>
            </c:numRef>
          </c:val>
          <c:extLst>
            <c:ext xmlns:c16="http://schemas.microsoft.com/office/drawing/2014/chart" uri="{C3380CC4-5D6E-409C-BE32-E72D297353CC}">
              <c16:uniqueId val="{0000000C-AEB6-41D4-B800-C558A7A718EF}"/>
            </c:ext>
          </c:extLst>
        </c:ser>
        <c:ser>
          <c:idx val="13"/>
          <c:order val="13"/>
          <c:tx>
            <c:strRef>
              <c:f>'Order Level Analysis'!$O$63:$O$65</c:f>
              <c:strCache>
                <c:ptCount val="1"/>
                <c:pt idx="0">
                  <c:v>Sum of Percentage of Delivery Charges - Morning</c:v>
                </c:pt>
              </c:strCache>
            </c:strRef>
          </c:tx>
          <c:spPr>
            <a:solidFill>
              <a:schemeClr val="accent2">
                <a:lumMod val="80000"/>
                <a:lumOff val="2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Analysis'!$O$66:$O$75</c:f>
              <c:numCache>
                <c:formatCode>0.00%</c:formatCode>
                <c:ptCount val="9"/>
                <c:pt idx="0">
                  <c:v>1.8472949758836013</c:v>
                </c:pt>
                <c:pt idx="1">
                  <c:v>1.7241287643835721</c:v>
                </c:pt>
                <c:pt idx="2">
                  <c:v>1.4531692331831347</c:v>
                </c:pt>
                <c:pt idx="3">
                  <c:v>1.3503415366144444</c:v>
                </c:pt>
                <c:pt idx="4">
                  <c:v>0.8405100720607398</c:v>
                </c:pt>
                <c:pt idx="5">
                  <c:v>0.80761261778604621</c:v>
                </c:pt>
                <c:pt idx="6">
                  <c:v>0.86330705313975653</c:v>
                </c:pt>
                <c:pt idx="7">
                  <c:v>0.47463681563606469</c:v>
                </c:pt>
                <c:pt idx="8">
                  <c:v>0.322159666813918</c:v>
                </c:pt>
              </c:numCache>
            </c:numRef>
          </c:val>
          <c:extLst>
            <c:ext xmlns:c16="http://schemas.microsoft.com/office/drawing/2014/chart" uri="{C3380CC4-5D6E-409C-BE32-E72D297353CC}">
              <c16:uniqueId val="{0000000D-AEB6-41D4-B800-C558A7A718EF}"/>
            </c:ext>
          </c:extLst>
        </c:ser>
        <c:ser>
          <c:idx val="14"/>
          <c:order val="14"/>
          <c:tx>
            <c:strRef>
              <c:f>'Order Level Analysis'!$P$63:$P$65</c:f>
              <c:strCache>
                <c:ptCount val="1"/>
                <c:pt idx="0">
                  <c:v>Sum of Percentage of Delivery Charges - Night</c:v>
                </c:pt>
              </c:strCache>
            </c:strRef>
          </c:tx>
          <c:spPr>
            <a:solidFill>
              <a:schemeClr val="accent3">
                <a:lumMod val="80000"/>
                <a:lumOff val="20000"/>
              </a:schemeClr>
            </a:solidFill>
            <a:ln>
              <a:noFill/>
            </a:ln>
            <a:effectLst/>
          </c:spPr>
          <c:invertIfNegative val="0"/>
          <c:cat>
            <c:strRef>
              <c:f>'Order Level Analysis'!$A$66:$A$75</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Analysis'!$P$66:$P$75</c:f>
              <c:numCache>
                <c:formatCode>0.00%</c:formatCode>
                <c:ptCount val="9"/>
                <c:pt idx="0">
                  <c:v>1.8465470663645465</c:v>
                </c:pt>
                <c:pt idx="1">
                  <c:v>1.7138599237539947</c:v>
                </c:pt>
                <c:pt idx="2">
                  <c:v>1.5179989116173014</c:v>
                </c:pt>
                <c:pt idx="3">
                  <c:v>1.6119990213131441</c:v>
                </c:pt>
                <c:pt idx="4">
                  <c:v>1.1096079709940574</c:v>
                </c:pt>
                <c:pt idx="5">
                  <c:v>1.0879981464103428</c:v>
                </c:pt>
                <c:pt idx="6">
                  <c:v>1.1414474225324875</c:v>
                </c:pt>
                <c:pt idx="7">
                  <c:v>0.48353846391716709</c:v>
                </c:pt>
                <c:pt idx="8">
                  <c:v>0.37089492015436226</c:v>
                </c:pt>
              </c:numCache>
            </c:numRef>
          </c:val>
          <c:extLst>
            <c:ext xmlns:c16="http://schemas.microsoft.com/office/drawing/2014/chart" uri="{C3380CC4-5D6E-409C-BE32-E72D297353CC}">
              <c16:uniqueId val="{0000000E-AEB6-41D4-B800-C558A7A718EF}"/>
            </c:ext>
          </c:extLst>
        </c:ser>
        <c:dLbls>
          <c:showLegendKey val="0"/>
          <c:showVal val="0"/>
          <c:showCatName val="0"/>
          <c:showSerName val="0"/>
          <c:showPercent val="0"/>
          <c:showBubbleSize val="0"/>
        </c:dLbls>
        <c:gapWidth val="219"/>
        <c:overlap val="-27"/>
        <c:axId val="2096364655"/>
        <c:axId val="2096360335"/>
      </c:barChart>
      <c:catAx>
        <c:axId val="2096364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360335"/>
        <c:crosses val="autoZero"/>
        <c:auto val="1"/>
        <c:lblAlgn val="ctr"/>
        <c:lblOffset val="100"/>
        <c:noMultiLvlLbl val="0"/>
      </c:catAx>
      <c:valAx>
        <c:axId val="2096360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364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2.xlsx]Order Level Analysis!PivotTable5</c:name>
    <c:fmtId val="10"/>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514383824551593E-2"/>
          <c:y val="1.8915510718789406E-2"/>
          <c:w val="0.6157418069776851"/>
          <c:h val="0.89218705007397403"/>
        </c:manualLayout>
      </c:layout>
      <c:barChart>
        <c:barDir val="col"/>
        <c:grouping val="clustered"/>
        <c:varyColors val="0"/>
        <c:ser>
          <c:idx val="0"/>
          <c:order val="0"/>
          <c:tx>
            <c:strRef>
              <c:f>'Order Level Analysis'!$B$82:$B$84</c:f>
              <c:strCache>
                <c:ptCount val="1"/>
                <c:pt idx="0">
                  <c:v>Sum of Discount - 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Analysis'!$B$85:$B$94</c:f>
              <c:numCache>
                <c:formatCode>General</c:formatCode>
                <c:ptCount val="9"/>
                <c:pt idx="0">
                  <c:v>1537</c:v>
                </c:pt>
                <c:pt idx="1">
                  <c:v>576</c:v>
                </c:pt>
                <c:pt idx="2">
                  <c:v>1716</c:v>
                </c:pt>
                <c:pt idx="3">
                  <c:v>2574</c:v>
                </c:pt>
                <c:pt idx="4">
                  <c:v>14639</c:v>
                </c:pt>
                <c:pt idx="5">
                  <c:v>6146</c:v>
                </c:pt>
                <c:pt idx="6">
                  <c:v>12246</c:v>
                </c:pt>
                <c:pt idx="7">
                  <c:v>65352</c:v>
                </c:pt>
                <c:pt idx="8">
                  <c:v>37480</c:v>
                </c:pt>
              </c:numCache>
            </c:numRef>
          </c:val>
          <c:extLst>
            <c:ext xmlns:c16="http://schemas.microsoft.com/office/drawing/2014/chart" uri="{C3380CC4-5D6E-409C-BE32-E72D297353CC}">
              <c16:uniqueId val="{00000000-889D-4EFF-9C8A-49E665A1F25C}"/>
            </c:ext>
          </c:extLst>
        </c:ser>
        <c:ser>
          <c:idx val="1"/>
          <c:order val="1"/>
          <c:tx>
            <c:strRef>
              <c:f>'Order Level Analysis'!$C$82:$C$84</c:f>
              <c:strCache>
                <c:ptCount val="1"/>
                <c:pt idx="0">
                  <c:v>Sum of Discount - 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Analysis'!$C$85:$C$94</c:f>
              <c:numCache>
                <c:formatCode>General</c:formatCode>
                <c:ptCount val="9"/>
                <c:pt idx="0">
                  <c:v>1307</c:v>
                </c:pt>
                <c:pt idx="1">
                  <c:v>482</c:v>
                </c:pt>
                <c:pt idx="2">
                  <c:v>785</c:v>
                </c:pt>
                <c:pt idx="3">
                  <c:v>1174</c:v>
                </c:pt>
                <c:pt idx="4">
                  <c:v>10649</c:v>
                </c:pt>
                <c:pt idx="5">
                  <c:v>4410</c:v>
                </c:pt>
                <c:pt idx="6">
                  <c:v>12550</c:v>
                </c:pt>
                <c:pt idx="7">
                  <c:v>50433</c:v>
                </c:pt>
                <c:pt idx="8">
                  <c:v>31383</c:v>
                </c:pt>
              </c:numCache>
            </c:numRef>
          </c:val>
          <c:extLst>
            <c:ext xmlns:c16="http://schemas.microsoft.com/office/drawing/2014/chart" uri="{C3380CC4-5D6E-409C-BE32-E72D297353CC}">
              <c16:uniqueId val="{00000001-889D-4EFF-9C8A-49E665A1F25C}"/>
            </c:ext>
          </c:extLst>
        </c:ser>
        <c:ser>
          <c:idx val="2"/>
          <c:order val="2"/>
          <c:tx>
            <c:strRef>
              <c:f>'Order Level Analysis'!$D$82:$D$84</c:f>
              <c:strCache>
                <c:ptCount val="1"/>
                <c:pt idx="0">
                  <c:v>Sum of Discount - 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Analysis'!$D$85:$D$94</c:f>
              <c:numCache>
                <c:formatCode>General</c:formatCode>
                <c:ptCount val="9"/>
                <c:pt idx="0">
                  <c:v>325</c:v>
                </c:pt>
                <c:pt idx="1">
                  <c:v>285</c:v>
                </c:pt>
                <c:pt idx="2">
                  <c:v>416</c:v>
                </c:pt>
                <c:pt idx="3">
                  <c:v>236</c:v>
                </c:pt>
                <c:pt idx="4">
                  <c:v>69</c:v>
                </c:pt>
                <c:pt idx="5">
                  <c:v>374</c:v>
                </c:pt>
                <c:pt idx="6">
                  <c:v>1821</c:v>
                </c:pt>
                <c:pt idx="7">
                  <c:v>8078</c:v>
                </c:pt>
                <c:pt idx="8">
                  <c:v>3895</c:v>
                </c:pt>
              </c:numCache>
            </c:numRef>
          </c:val>
          <c:extLst>
            <c:ext xmlns:c16="http://schemas.microsoft.com/office/drawing/2014/chart" uri="{C3380CC4-5D6E-409C-BE32-E72D297353CC}">
              <c16:uniqueId val="{00000002-889D-4EFF-9C8A-49E665A1F25C}"/>
            </c:ext>
          </c:extLst>
        </c:ser>
        <c:ser>
          <c:idx val="3"/>
          <c:order val="3"/>
          <c:tx>
            <c:strRef>
              <c:f>'Order Level Analysis'!$E$82:$E$84</c:f>
              <c:strCache>
                <c:ptCount val="1"/>
                <c:pt idx="0">
                  <c:v>Sum of Discount - 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Analysis'!$E$85:$E$94</c:f>
              <c:numCache>
                <c:formatCode>General</c:formatCode>
                <c:ptCount val="9"/>
                <c:pt idx="0">
                  <c:v>1013</c:v>
                </c:pt>
                <c:pt idx="1">
                  <c:v>1336</c:v>
                </c:pt>
                <c:pt idx="2">
                  <c:v>861</c:v>
                </c:pt>
                <c:pt idx="3">
                  <c:v>1281</c:v>
                </c:pt>
                <c:pt idx="4">
                  <c:v>11526</c:v>
                </c:pt>
                <c:pt idx="5">
                  <c:v>3940</c:v>
                </c:pt>
                <c:pt idx="6">
                  <c:v>10588</c:v>
                </c:pt>
                <c:pt idx="7">
                  <c:v>54513</c:v>
                </c:pt>
                <c:pt idx="8">
                  <c:v>39131</c:v>
                </c:pt>
              </c:numCache>
            </c:numRef>
          </c:val>
          <c:extLst>
            <c:ext xmlns:c16="http://schemas.microsoft.com/office/drawing/2014/chart" uri="{C3380CC4-5D6E-409C-BE32-E72D297353CC}">
              <c16:uniqueId val="{00000003-889D-4EFF-9C8A-49E665A1F25C}"/>
            </c:ext>
          </c:extLst>
        </c:ser>
        <c:ser>
          <c:idx val="4"/>
          <c:order val="4"/>
          <c:tx>
            <c:strRef>
              <c:f>'Order Level Analysis'!$F$82:$F$84</c:f>
              <c:strCache>
                <c:ptCount val="1"/>
                <c:pt idx="0">
                  <c:v>Sum of Discount - 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Analysis'!$F$85:$F$94</c:f>
              <c:numCache>
                <c:formatCode>General</c:formatCode>
                <c:ptCount val="9"/>
                <c:pt idx="0">
                  <c:v>1291</c:v>
                </c:pt>
                <c:pt idx="1">
                  <c:v>986</c:v>
                </c:pt>
                <c:pt idx="2">
                  <c:v>1001</c:v>
                </c:pt>
                <c:pt idx="3">
                  <c:v>1721</c:v>
                </c:pt>
                <c:pt idx="4">
                  <c:v>8240</c:v>
                </c:pt>
                <c:pt idx="5">
                  <c:v>3415</c:v>
                </c:pt>
                <c:pt idx="6">
                  <c:v>13530</c:v>
                </c:pt>
                <c:pt idx="7">
                  <c:v>59787</c:v>
                </c:pt>
                <c:pt idx="8">
                  <c:v>25065</c:v>
                </c:pt>
              </c:numCache>
            </c:numRef>
          </c:val>
          <c:extLst>
            <c:ext xmlns:c16="http://schemas.microsoft.com/office/drawing/2014/chart" uri="{C3380CC4-5D6E-409C-BE32-E72D297353CC}">
              <c16:uniqueId val="{00000004-889D-4EFF-9C8A-49E665A1F25C}"/>
            </c:ext>
          </c:extLst>
        </c:ser>
        <c:ser>
          <c:idx val="5"/>
          <c:order val="5"/>
          <c:tx>
            <c:strRef>
              <c:f>'Order Level Analysis'!$G$82:$G$84</c:f>
              <c:strCache>
                <c:ptCount val="1"/>
                <c:pt idx="0">
                  <c:v>Sum of Product Amount - Afternoon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Analysis'!$G$85:$G$94</c:f>
              <c:numCache>
                <c:formatCode>General</c:formatCode>
                <c:ptCount val="9"/>
                <c:pt idx="0">
                  <c:v>148007</c:v>
                </c:pt>
                <c:pt idx="1">
                  <c:v>157410</c:v>
                </c:pt>
                <c:pt idx="2">
                  <c:v>193483</c:v>
                </c:pt>
                <c:pt idx="3">
                  <c:v>251171</c:v>
                </c:pt>
                <c:pt idx="4">
                  <c:v>306034</c:v>
                </c:pt>
                <c:pt idx="5">
                  <c:v>261196</c:v>
                </c:pt>
                <c:pt idx="6">
                  <c:v>252990</c:v>
                </c:pt>
                <c:pt idx="7">
                  <c:v>303980</c:v>
                </c:pt>
                <c:pt idx="8">
                  <c:v>358207</c:v>
                </c:pt>
              </c:numCache>
            </c:numRef>
          </c:val>
          <c:extLst>
            <c:ext xmlns:c16="http://schemas.microsoft.com/office/drawing/2014/chart" uri="{C3380CC4-5D6E-409C-BE32-E72D297353CC}">
              <c16:uniqueId val="{00000005-889D-4EFF-9C8A-49E665A1F25C}"/>
            </c:ext>
          </c:extLst>
        </c:ser>
        <c:ser>
          <c:idx val="6"/>
          <c:order val="6"/>
          <c:tx>
            <c:strRef>
              <c:f>'Order Level Analysis'!$H$82:$H$84</c:f>
              <c:strCache>
                <c:ptCount val="1"/>
                <c:pt idx="0">
                  <c:v>Sum of Product Amount - Evening</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Analysis'!$H$85:$H$94</c:f>
              <c:numCache>
                <c:formatCode>General</c:formatCode>
                <c:ptCount val="9"/>
                <c:pt idx="0">
                  <c:v>105923</c:v>
                </c:pt>
                <c:pt idx="1">
                  <c:v>112443</c:v>
                </c:pt>
                <c:pt idx="2">
                  <c:v>130740</c:v>
                </c:pt>
                <c:pt idx="3">
                  <c:v>192380</c:v>
                </c:pt>
                <c:pt idx="4">
                  <c:v>234661</c:v>
                </c:pt>
                <c:pt idx="5">
                  <c:v>236632</c:v>
                </c:pt>
                <c:pt idx="6">
                  <c:v>212708</c:v>
                </c:pt>
                <c:pt idx="7">
                  <c:v>244876</c:v>
                </c:pt>
                <c:pt idx="8">
                  <c:v>273886</c:v>
                </c:pt>
              </c:numCache>
            </c:numRef>
          </c:val>
          <c:extLst>
            <c:ext xmlns:c16="http://schemas.microsoft.com/office/drawing/2014/chart" uri="{C3380CC4-5D6E-409C-BE32-E72D297353CC}">
              <c16:uniqueId val="{00000006-889D-4EFF-9C8A-49E665A1F25C}"/>
            </c:ext>
          </c:extLst>
        </c:ser>
        <c:ser>
          <c:idx val="7"/>
          <c:order val="7"/>
          <c:tx>
            <c:strRef>
              <c:f>'Order Level Analysis'!$I$82:$I$84</c:f>
              <c:strCache>
                <c:ptCount val="1"/>
                <c:pt idx="0">
                  <c:v>Sum of Product Amount - Late Night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Analysis'!$I$85:$I$94</c:f>
              <c:numCache>
                <c:formatCode>General</c:formatCode>
                <c:ptCount val="9"/>
                <c:pt idx="0">
                  <c:v>44907</c:v>
                </c:pt>
                <c:pt idx="1">
                  <c:v>48448</c:v>
                </c:pt>
                <c:pt idx="2">
                  <c:v>65876</c:v>
                </c:pt>
                <c:pt idx="3">
                  <c:v>40251</c:v>
                </c:pt>
                <c:pt idx="4">
                  <c:v>2036</c:v>
                </c:pt>
                <c:pt idx="5">
                  <c:v>19356</c:v>
                </c:pt>
                <c:pt idx="6">
                  <c:v>55363</c:v>
                </c:pt>
                <c:pt idx="7">
                  <c:v>63246</c:v>
                </c:pt>
                <c:pt idx="8">
                  <c:v>76443</c:v>
                </c:pt>
              </c:numCache>
            </c:numRef>
          </c:val>
          <c:extLst>
            <c:ext xmlns:c16="http://schemas.microsoft.com/office/drawing/2014/chart" uri="{C3380CC4-5D6E-409C-BE32-E72D297353CC}">
              <c16:uniqueId val="{00000007-889D-4EFF-9C8A-49E665A1F25C}"/>
            </c:ext>
          </c:extLst>
        </c:ser>
        <c:ser>
          <c:idx val="8"/>
          <c:order val="8"/>
          <c:tx>
            <c:strRef>
              <c:f>'Order Level Analysis'!$J$82:$J$84</c:f>
              <c:strCache>
                <c:ptCount val="1"/>
                <c:pt idx="0">
                  <c:v>Sum of Product Amount - Morning</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Analysis'!$J$85:$J$94</c:f>
              <c:numCache>
                <c:formatCode>General</c:formatCode>
                <c:ptCount val="9"/>
                <c:pt idx="0">
                  <c:v>109324</c:v>
                </c:pt>
                <c:pt idx="1">
                  <c:v>117906</c:v>
                </c:pt>
                <c:pt idx="2">
                  <c:v>152636</c:v>
                </c:pt>
                <c:pt idx="3">
                  <c:v>188606</c:v>
                </c:pt>
                <c:pt idx="4">
                  <c:v>277867</c:v>
                </c:pt>
                <c:pt idx="5">
                  <c:v>232287</c:v>
                </c:pt>
                <c:pt idx="6">
                  <c:v>228216</c:v>
                </c:pt>
                <c:pt idx="7">
                  <c:v>261279</c:v>
                </c:pt>
                <c:pt idx="8">
                  <c:v>357124</c:v>
                </c:pt>
              </c:numCache>
            </c:numRef>
          </c:val>
          <c:extLst>
            <c:ext xmlns:c16="http://schemas.microsoft.com/office/drawing/2014/chart" uri="{C3380CC4-5D6E-409C-BE32-E72D297353CC}">
              <c16:uniqueId val="{00000008-889D-4EFF-9C8A-49E665A1F25C}"/>
            </c:ext>
          </c:extLst>
        </c:ser>
        <c:ser>
          <c:idx val="9"/>
          <c:order val="9"/>
          <c:tx>
            <c:strRef>
              <c:f>'Order Level Analysis'!$K$82:$K$84</c:f>
              <c:strCache>
                <c:ptCount val="1"/>
                <c:pt idx="0">
                  <c:v>Sum of Product Amount - Night</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Analysis'!$K$85:$K$94</c:f>
              <c:numCache>
                <c:formatCode>General</c:formatCode>
                <c:ptCount val="9"/>
                <c:pt idx="0">
                  <c:v>129382</c:v>
                </c:pt>
                <c:pt idx="1">
                  <c:v>123692</c:v>
                </c:pt>
                <c:pt idx="2">
                  <c:v>170384</c:v>
                </c:pt>
                <c:pt idx="3">
                  <c:v>191835</c:v>
                </c:pt>
                <c:pt idx="4">
                  <c:v>162498</c:v>
                </c:pt>
                <c:pt idx="5">
                  <c:v>181101</c:v>
                </c:pt>
                <c:pt idx="6">
                  <c:v>200870</c:v>
                </c:pt>
                <c:pt idx="7">
                  <c:v>270378</c:v>
                </c:pt>
                <c:pt idx="8">
                  <c:v>256811</c:v>
                </c:pt>
              </c:numCache>
            </c:numRef>
          </c:val>
          <c:extLst>
            <c:ext xmlns:c16="http://schemas.microsoft.com/office/drawing/2014/chart" uri="{C3380CC4-5D6E-409C-BE32-E72D297353CC}">
              <c16:uniqueId val="{00000009-889D-4EFF-9C8A-49E665A1F25C}"/>
            </c:ext>
          </c:extLst>
        </c:ser>
        <c:ser>
          <c:idx val="10"/>
          <c:order val="10"/>
          <c:tx>
            <c:strRef>
              <c:f>'Order Level Analysis'!$L$82:$L$84</c:f>
              <c:strCache>
                <c:ptCount val="1"/>
                <c:pt idx="0">
                  <c:v>Sum of Percentage Of Discount - Afternoon</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Analysis'!$L$85:$L$94</c:f>
              <c:numCache>
                <c:formatCode>0.00%</c:formatCode>
                <c:ptCount val="9"/>
                <c:pt idx="0">
                  <c:v>0.16294303368716304</c:v>
                </c:pt>
                <c:pt idx="1">
                  <c:v>5.7416187391545991E-2</c:v>
                </c:pt>
                <c:pt idx="2">
                  <c:v>0.13916135765096993</c:v>
                </c:pt>
                <c:pt idx="3">
                  <c:v>0.16079895944824013</c:v>
                </c:pt>
                <c:pt idx="4">
                  <c:v>0.75056086858213067</c:v>
                </c:pt>
                <c:pt idx="5">
                  <c:v>0.36920724977726527</c:v>
                </c:pt>
                <c:pt idx="6">
                  <c:v>0.75951278043581849</c:v>
                </c:pt>
                <c:pt idx="7">
                  <c:v>3.3733240183066817</c:v>
                </c:pt>
                <c:pt idx="8">
                  <c:v>1.6417601119551974</c:v>
                </c:pt>
              </c:numCache>
            </c:numRef>
          </c:val>
          <c:extLst>
            <c:ext xmlns:c16="http://schemas.microsoft.com/office/drawing/2014/chart" uri="{C3380CC4-5D6E-409C-BE32-E72D297353CC}">
              <c16:uniqueId val="{0000000A-889D-4EFF-9C8A-49E665A1F25C}"/>
            </c:ext>
          </c:extLst>
        </c:ser>
        <c:ser>
          <c:idx val="11"/>
          <c:order val="11"/>
          <c:tx>
            <c:strRef>
              <c:f>'Order Level Analysis'!$M$82:$M$84</c:f>
              <c:strCache>
                <c:ptCount val="1"/>
                <c:pt idx="0">
                  <c:v>Sum of Percentage Of Discount - Evening</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Analysis'!$M$85:$M$94</c:f>
              <c:numCache>
                <c:formatCode>0.00%</c:formatCode>
                <c:ptCount val="9"/>
                <c:pt idx="0">
                  <c:v>0.19361076509350075</c:v>
                </c:pt>
                <c:pt idx="1">
                  <c:v>6.726030002763389E-2</c:v>
                </c:pt>
                <c:pt idx="2">
                  <c:v>9.4211813190819976E-2</c:v>
                </c:pt>
                <c:pt idx="3">
                  <c:v>9.5752994067676581E-2</c:v>
                </c:pt>
                <c:pt idx="4">
                  <c:v>0.71205263204318581</c:v>
                </c:pt>
                <c:pt idx="5">
                  <c:v>0.29242150047849846</c:v>
                </c:pt>
                <c:pt idx="6">
                  <c:v>0.92577209898301382</c:v>
                </c:pt>
                <c:pt idx="7">
                  <c:v>3.2315640378813542</c:v>
                </c:pt>
                <c:pt idx="8">
                  <c:v>1.7979135670165032</c:v>
                </c:pt>
              </c:numCache>
            </c:numRef>
          </c:val>
          <c:extLst>
            <c:ext xmlns:c16="http://schemas.microsoft.com/office/drawing/2014/chart" uri="{C3380CC4-5D6E-409C-BE32-E72D297353CC}">
              <c16:uniqueId val="{0000000B-889D-4EFF-9C8A-49E665A1F25C}"/>
            </c:ext>
          </c:extLst>
        </c:ser>
        <c:ser>
          <c:idx val="12"/>
          <c:order val="12"/>
          <c:tx>
            <c:strRef>
              <c:f>'Order Level Analysis'!$N$82:$N$84</c:f>
              <c:strCache>
                <c:ptCount val="1"/>
                <c:pt idx="0">
                  <c:v>Sum of Percentage Of Discount - Late Night</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Analysis'!$N$85:$N$94</c:f>
              <c:numCache>
                <c:formatCode>0.00%</c:formatCode>
                <c:ptCount val="9"/>
                <c:pt idx="0">
                  <c:v>0.11355689368458539</c:v>
                </c:pt>
                <c:pt idx="1">
                  <c:v>9.2302442335490412E-2</c:v>
                </c:pt>
                <c:pt idx="2">
                  <c:v>9.9085543500028933E-2</c:v>
                </c:pt>
                <c:pt idx="3">
                  <c:v>9.1998239067368245E-2</c:v>
                </c:pt>
                <c:pt idx="4">
                  <c:v>0.53175980097304476</c:v>
                </c:pt>
                <c:pt idx="5">
                  <c:v>0.30317973911256857</c:v>
                </c:pt>
                <c:pt idx="6">
                  <c:v>0.5161007811308127</c:v>
                </c:pt>
                <c:pt idx="7">
                  <c:v>2.0040796184216223</c:v>
                </c:pt>
                <c:pt idx="8">
                  <c:v>0.79949163767802334</c:v>
                </c:pt>
              </c:numCache>
            </c:numRef>
          </c:val>
          <c:extLst>
            <c:ext xmlns:c16="http://schemas.microsoft.com/office/drawing/2014/chart" uri="{C3380CC4-5D6E-409C-BE32-E72D297353CC}">
              <c16:uniqueId val="{0000000C-889D-4EFF-9C8A-49E665A1F25C}"/>
            </c:ext>
          </c:extLst>
        </c:ser>
        <c:ser>
          <c:idx val="13"/>
          <c:order val="13"/>
          <c:tx>
            <c:strRef>
              <c:f>'Order Level Analysis'!$O$82:$O$84</c:f>
              <c:strCache>
                <c:ptCount val="1"/>
                <c:pt idx="0">
                  <c:v>Sum of Percentage Of Discount - Morning</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Analysis'!$O$85:$O$94</c:f>
              <c:numCache>
                <c:formatCode>0.00%</c:formatCode>
                <c:ptCount val="9"/>
                <c:pt idx="0">
                  <c:v>0.14539119898269068</c:v>
                </c:pt>
                <c:pt idx="1">
                  <c:v>0.1777930328172965</c:v>
                </c:pt>
                <c:pt idx="2">
                  <c:v>8.8509596579922786E-2</c:v>
                </c:pt>
                <c:pt idx="3">
                  <c:v>0.10657069826529052</c:v>
                </c:pt>
                <c:pt idx="4">
                  <c:v>0.65085737331467453</c:v>
                </c:pt>
                <c:pt idx="5">
                  <c:v>0.2661432787661297</c:v>
                </c:pt>
                <c:pt idx="6">
                  <c:v>0.72796756525743023</c:v>
                </c:pt>
                <c:pt idx="7">
                  <c:v>3.2737066759267517</c:v>
                </c:pt>
                <c:pt idx="8">
                  <c:v>1.7192779580778084</c:v>
                </c:pt>
              </c:numCache>
            </c:numRef>
          </c:val>
          <c:extLst>
            <c:ext xmlns:c16="http://schemas.microsoft.com/office/drawing/2014/chart" uri="{C3380CC4-5D6E-409C-BE32-E72D297353CC}">
              <c16:uniqueId val="{0000000D-889D-4EFF-9C8A-49E665A1F25C}"/>
            </c:ext>
          </c:extLst>
        </c:ser>
        <c:ser>
          <c:idx val="14"/>
          <c:order val="14"/>
          <c:tx>
            <c:strRef>
              <c:f>'Order Level Analysis'!$P$82:$P$84</c:f>
              <c:strCache>
                <c:ptCount val="1"/>
                <c:pt idx="0">
                  <c:v>Sum of Percentage Of Discount - Night</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Analysis'!$A$85:$A$94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Analysis'!$P$85:$P$94</c:f>
              <c:numCache>
                <c:formatCode>0.00%</c:formatCode>
                <c:ptCount val="9"/>
                <c:pt idx="0">
                  <c:v>0.15656567985986725</c:v>
                </c:pt>
                <c:pt idx="1">
                  <c:v>0.12507758558473939</c:v>
                </c:pt>
                <c:pt idx="2">
                  <c:v>9.2182706287307042E-2</c:v>
                </c:pt>
                <c:pt idx="3">
                  <c:v>0.14076581854033723</c:v>
                </c:pt>
                <c:pt idx="4">
                  <c:v>0.79565240110838564</c:v>
                </c:pt>
                <c:pt idx="5">
                  <c:v>0.29587893428492995</c:v>
                </c:pt>
                <c:pt idx="6">
                  <c:v>1.0568829777560758</c:v>
                </c:pt>
                <c:pt idx="7">
                  <c:v>3.4696014992589959</c:v>
                </c:pt>
                <c:pt idx="8">
                  <c:v>1.5314339588251165</c:v>
                </c:pt>
              </c:numCache>
            </c:numRef>
          </c:val>
          <c:extLst>
            <c:ext xmlns:c16="http://schemas.microsoft.com/office/drawing/2014/chart" uri="{C3380CC4-5D6E-409C-BE32-E72D297353CC}">
              <c16:uniqueId val="{0000000E-889D-4EFF-9C8A-49E665A1F25C}"/>
            </c:ext>
          </c:extLst>
        </c:ser>
        <c:dLbls>
          <c:showLegendKey val="0"/>
          <c:showVal val="0"/>
          <c:showCatName val="0"/>
          <c:showSerName val="0"/>
          <c:showPercent val="0"/>
          <c:showBubbleSize val="0"/>
        </c:dLbls>
        <c:gapWidth val="100"/>
        <c:overlap val="-24"/>
        <c:axId val="1372447519"/>
        <c:axId val="1372434079"/>
      </c:barChart>
      <c:catAx>
        <c:axId val="13724475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2434079"/>
        <c:crosses val="autoZero"/>
        <c:auto val="1"/>
        <c:lblAlgn val="ctr"/>
        <c:lblOffset val="100"/>
        <c:noMultiLvlLbl val="0"/>
      </c:catAx>
      <c:valAx>
        <c:axId val="13724340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2447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2.xlsx]Order Level Analysis!PivotTable6</c:name>
    <c:fmtId val="19"/>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Analysis'!$X$3</c:f>
              <c:strCache>
                <c:ptCount val="1"/>
                <c:pt idx="0">
                  <c:v>Sum of Discount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'Order Level Analysis'!$W$4:$W$172</c:f>
              <c:multiLvlStrCache>
                <c:ptCount val="163"/>
                <c:lvl>
                  <c:pt idx="0">
                    <c:v>Akshaya Nagar</c:v>
                  </c:pt>
                  <c:pt idx="1">
                    <c:v>Arekere</c:v>
                  </c:pt>
                  <c:pt idx="2">
                    <c:v>Bellandur - Off Sarjapur Road</c:v>
                  </c:pt>
                  <c:pt idx="3">
                    <c:v>Bellandur, APR</c:v>
                  </c:pt>
                  <c:pt idx="4">
                    <c:v>Bellandur, Green Glen</c:v>
                  </c:pt>
                  <c:pt idx="5">
                    <c:v>Bellandur, Sakara</c:v>
                  </c:pt>
                  <c:pt idx="6">
                    <c:v>Bellandur, Sarjapur Road</c:v>
                  </c:pt>
                  <c:pt idx="7">
                    <c:v>Bilekahalli</c:v>
                  </c:pt>
                  <c:pt idx="8">
                    <c:v>Bomannahali - MicoLayout</c:v>
                  </c:pt>
                  <c:pt idx="9">
                    <c:v>Bommanahalli</c:v>
                  </c:pt>
                  <c:pt idx="10">
                    <c:v>BTM Stage 1</c:v>
                  </c:pt>
                  <c:pt idx="11">
                    <c:v>BTM Stage 2</c:v>
                  </c:pt>
                  <c:pt idx="12">
                    <c:v>Devarachikanna Halli</c:v>
                  </c:pt>
                  <c:pt idx="13">
                    <c:v>Domlur, EGL</c:v>
                  </c:pt>
                  <c:pt idx="14">
                    <c:v>Harlur</c:v>
                  </c:pt>
                  <c:pt idx="15">
                    <c:v>HSR Layout</c:v>
                  </c:pt>
                  <c:pt idx="16">
                    <c:v>Indiranagar</c:v>
                  </c:pt>
                  <c:pt idx="17">
                    <c:v>ITI Layout</c:v>
                  </c:pt>
                  <c:pt idx="18">
                    <c:v>Jayanagar</c:v>
                  </c:pt>
                  <c:pt idx="19">
                    <c:v>JP Nagar Phase 4-5</c:v>
                  </c:pt>
                  <c:pt idx="20">
                    <c:v>JP Nagar Phase 6-7</c:v>
                  </c:pt>
                  <c:pt idx="21">
                    <c:v>Kadubeesanhali, Prestige</c:v>
                  </c:pt>
                  <c:pt idx="22">
                    <c:v>Koramangala, Ejipura</c:v>
                  </c:pt>
                  <c:pt idx="23">
                    <c:v>Kudlu</c:v>
                  </c:pt>
                  <c:pt idx="24">
                    <c:v>Kumaraswamy Layout</c:v>
                  </c:pt>
                  <c:pt idx="25">
                    <c:v>Manipal County</c:v>
                  </c:pt>
                  <c:pt idx="26">
                    <c:v>Pattandur</c:v>
                  </c:pt>
                  <c:pt idx="27">
                    <c:v>Richmond Town</c:v>
                  </c:pt>
                  <c:pt idx="28">
                    <c:v>Sarjapur Road</c:v>
                  </c:pt>
                  <c:pt idx="29">
                    <c:v>Vimanapura</c:v>
                  </c:pt>
                  <c:pt idx="30">
                    <c:v>Viveka Nagar</c:v>
                  </c:pt>
                  <c:pt idx="31">
                    <c:v>Yemalur</c:v>
                  </c:pt>
                  <c:pt idx="32">
                    <c:v>Akshaya Nagar</c:v>
                  </c:pt>
                  <c:pt idx="33">
                    <c:v>Arekere</c:v>
                  </c:pt>
                  <c:pt idx="34">
                    <c:v>Banashankari Stage 2</c:v>
                  </c:pt>
                  <c:pt idx="35">
                    <c:v>Bannerghatta</c:v>
                  </c:pt>
                  <c:pt idx="36">
                    <c:v>Basavanagudi</c:v>
                  </c:pt>
                  <c:pt idx="37">
                    <c:v>Bellandur - Off Sarjapur Road</c:v>
                  </c:pt>
                  <c:pt idx="38">
                    <c:v>Bellandur, APR</c:v>
                  </c:pt>
                  <c:pt idx="39">
                    <c:v>Bellandur, Green Glen</c:v>
                  </c:pt>
                  <c:pt idx="40">
                    <c:v>Bellandur, Sakara</c:v>
                  </c:pt>
                  <c:pt idx="41">
                    <c:v>Bellandur, Sarjapur Road</c:v>
                  </c:pt>
                  <c:pt idx="42">
                    <c:v>Bilekahalli</c:v>
                  </c:pt>
                  <c:pt idx="43">
                    <c:v>Bomannahali - MicoLayout</c:v>
                  </c:pt>
                  <c:pt idx="44">
                    <c:v>Bommanahalli</c:v>
                  </c:pt>
                  <c:pt idx="45">
                    <c:v>BTM Stage 1</c:v>
                  </c:pt>
                  <c:pt idx="46">
                    <c:v>BTM Stage 2</c:v>
                  </c:pt>
                  <c:pt idx="47">
                    <c:v>Devarachikanna Halli</c:v>
                  </c:pt>
                  <c:pt idx="48">
                    <c:v>Harlur</c:v>
                  </c:pt>
                  <c:pt idx="49">
                    <c:v>HSR Layout</c:v>
                  </c:pt>
                  <c:pt idx="50">
                    <c:v>ITI Layout</c:v>
                  </c:pt>
                  <c:pt idx="51">
                    <c:v>Jayanagar</c:v>
                  </c:pt>
                  <c:pt idx="52">
                    <c:v>JP Nagar Phase 1-3</c:v>
                  </c:pt>
                  <c:pt idx="53">
                    <c:v>JP Nagar Phase 4-5</c:v>
                  </c:pt>
                  <c:pt idx="54">
                    <c:v>JP Nagar Phase 8-9</c:v>
                  </c:pt>
                  <c:pt idx="55">
                    <c:v>Koramangala, Ejipura</c:v>
                  </c:pt>
                  <c:pt idx="56">
                    <c:v>Kudlu</c:v>
                  </c:pt>
                  <c:pt idx="57">
                    <c:v>Kumaraswamy Layout</c:v>
                  </c:pt>
                  <c:pt idx="58">
                    <c:v>Manipal County</c:v>
                  </c:pt>
                  <c:pt idx="59">
                    <c:v>Marathahalli</c:v>
                  </c:pt>
                  <c:pt idx="60">
                    <c:v>Sarjapur Road</c:v>
                  </c:pt>
                  <c:pt idx="61">
                    <c:v>Viveka Nagar</c:v>
                  </c:pt>
                  <c:pt idx="62">
                    <c:v>Whitefield</c:v>
                  </c:pt>
                  <c:pt idx="63">
                    <c:v>Wilson Garden, Shantinagar</c:v>
                  </c:pt>
                  <c:pt idx="64">
                    <c:v>Yemalur</c:v>
                  </c:pt>
                  <c:pt idx="65">
                    <c:v>Akshaya Nagar</c:v>
                  </c:pt>
                  <c:pt idx="66">
                    <c:v>Arekere</c:v>
                  </c:pt>
                  <c:pt idx="67">
                    <c:v>Bellandur - Off Sarjapur Road</c:v>
                  </c:pt>
                  <c:pt idx="68">
                    <c:v>Bellandur, Ecospace</c:v>
                  </c:pt>
                  <c:pt idx="69">
                    <c:v>Bellandur, Green Glen</c:v>
                  </c:pt>
                  <c:pt idx="70">
                    <c:v>Bellandur, Sakara</c:v>
                  </c:pt>
                  <c:pt idx="71">
                    <c:v>Bellandur, Sarjapur Road</c:v>
                  </c:pt>
                  <c:pt idx="72">
                    <c:v>Bilekahalli</c:v>
                  </c:pt>
                  <c:pt idx="73">
                    <c:v>Bomannahali - MicoLayout</c:v>
                  </c:pt>
                  <c:pt idx="74">
                    <c:v>Bommanahalli</c:v>
                  </c:pt>
                  <c:pt idx="75">
                    <c:v>Brookefield</c:v>
                  </c:pt>
                  <c:pt idx="76">
                    <c:v>BTM Stage 1</c:v>
                  </c:pt>
                  <c:pt idx="77">
                    <c:v>BTM Stage 2</c:v>
                  </c:pt>
                  <c:pt idx="78">
                    <c:v>Challagatta</c:v>
                  </c:pt>
                  <c:pt idx="79">
                    <c:v>CV Raman Nagar</c:v>
                  </c:pt>
                  <c:pt idx="80">
                    <c:v>Devarachikanna Halli</c:v>
                  </c:pt>
                  <c:pt idx="81">
                    <c:v>Doddanekundi</c:v>
                  </c:pt>
                  <c:pt idx="82">
                    <c:v>Domlur, EGL</c:v>
                  </c:pt>
                  <c:pt idx="83">
                    <c:v>Frazer Town</c:v>
                  </c:pt>
                  <c:pt idx="84">
                    <c:v>Harlur</c:v>
                  </c:pt>
                  <c:pt idx="85">
                    <c:v>HSR Layout</c:v>
                  </c:pt>
                  <c:pt idx="86">
                    <c:v>Indiranagar</c:v>
                  </c:pt>
                  <c:pt idx="87">
                    <c:v>ITI Layout</c:v>
                  </c:pt>
                  <c:pt idx="88">
                    <c:v>JP Nagar Phase 1-3</c:v>
                  </c:pt>
                  <c:pt idx="89">
                    <c:v>JP Nagar Phase 4-5</c:v>
                  </c:pt>
                  <c:pt idx="90">
                    <c:v>JP Nagar Phase 6-7</c:v>
                  </c:pt>
                  <c:pt idx="91">
                    <c:v>Kadubeesanhali, Prestige</c:v>
                  </c:pt>
                  <c:pt idx="92">
                    <c:v>Koramangala, Ejipura</c:v>
                  </c:pt>
                  <c:pt idx="93">
                    <c:v>Kudlu</c:v>
                  </c:pt>
                  <c:pt idx="94">
                    <c:v>Manipal County</c:v>
                  </c:pt>
                  <c:pt idx="95">
                    <c:v>Sarjapur Road</c:v>
                  </c:pt>
                  <c:pt idx="96">
                    <c:v>Viveka Nagar</c:v>
                  </c:pt>
                  <c:pt idx="97">
                    <c:v>Akshaya Nagar</c:v>
                  </c:pt>
                  <c:pt idx="98">
                    <c:v>Bannerghatta</c:v>
                  </c:pt>
                  <c:pt idx="99">
                    <c:v>Bellandur - Off Sarjapur Road</c:v>
                  </c:pt>
                  <c:pt idx="100">
                    <c:v>Bellandur, APR</c:v>
                  </c:pt>
                  <c:pt idx="101">
                    <c:v>Bellandur, ETV</c:v>
                  </c:pt>
                  <c:pt idx="102">
                    <c:v>Bellandur, Green Glen</c:v>
                  </c:pt>
                  <c:pt idx="103">
                    <c:v>Bellandur, Sarjapur Road</c:v>
                  </c:pt>
                  <c:pt idx="104">
                    <c:v>Bilekahalli</c:v>
                  </c:pt>
                  <c:pt idx="105">
                    <c:v>Binnipet</c:v>
                  </c:pt>
                  <c:pt idx="106">
                    <c:v>Bomannahali - MicoLayout</c:v>
                  </c:pt>
                  <c:pt idx="107">
                    <c:v>Bommanahalli</c:v>
                  </c:pt>
                  <c:pt idx="108">
                    <c:v>BTM Stage 1</c:v>
                  </c:pt>
                  <c:pt idx="109">
                    <c:v>BTM Stage 2</c:v>
                  </c:pt>
                  <c:pt idx="110">
                    <c:v>Cox Town</c:v>
                  </c:pt>
                  <c:pt idx="111">
                    <c:v>Domlur, EGL</c:v>
                  </c:pt>
                  <c:pt idx="112">
                    <c:v>Harlur</c:v>
                  </c:pt>
                  <c:pt idx="113">
                    <c:v>HSR Layout</c:v>
                  </c:pt>
                  <c:pt idx="114">
                    <c:v>Indiranagar</c:v>
                  </c:pt>
                  <c:pt idx="115">
                    <c:v>ITI Layout</c:v>
                  </c:pt>
                  <c:pt idx="116">
                    <c:v>Jayanagar</c:v>
                  </c:pt>
                  <c:pt idx="117">
                    <c:v>JP Nagar Phase 1-3</c:v>
                  </c:pt>
                  <c:pt idx="118">
                    <c:v>JP Nagar Phase 4-5</c:v>
                  </c:pt>
                  <c:pt idx="119">
                    <c:v>JP Nagar Phase 6-7</c:v>
                  </c:pt>
                  <c:pt idx="120">
                    <c:v>Koramangala, Ejipura</c:v>
                  </c:pt>
                  <c:pt idx="121">
                    <c:v>Kudlu</c:v>
                  </c:pt>
                  <c:pt idx="122">
                    <c:v>Kumaraswamy Layout</c:v>
                  </c:pt>
                  <c:pt idx="123">
                    <c:v>Mahadevapura</c:v>
                  </c:pt>
                  <c:pt idx="124">
                    <c:v>Manipal County</c:v>
                  </c:pt>
                  <c:pt idx="125">
                    <c:v>Marathahalli</c:v>
                  </c:pt>
                  <c:pt idx="126">
                    <c:v>Yemalur</c:v>
                  </c:pt>
                  <c:pt idx="127">
                    <c:v>Akshaya Nagar</c:v>
                  </c:pt>
                  <c:pt idx="128">
                    <c:v>Arekere</c:v>
                  </c:pt>
                  <c:pt idx="129">
                    <c:v>Banashankari Stage 2</c:v>
                  </c:pt>
                  <c:pt idx="130">
                    <c:v>Bannerghatta</c:v>
                  </c:pt>
                  <c:pt idx="131">
                    <c:v>Basavanagudi</c:v>
                  </c:pt>
                  <c:pt idx="132">
                    <c:v>Bellandur - Off Sarjapur Road</c:v>
                  </c:pt>
                  <c:pt idx="133">
                    <c:v>Bellandur, APR</c:v>
                  </c:pt>
                  <c:pt idx="134">
                    <c:v>Bellandur, ETV</c:v>
                  </c:pt>
                  <c:pt idx="135">
                    <c:v>Bellandur, Green Glen</c:v>
                  </c:pt>
                  <c:pt idx="136">
                    <c:v>Bellandur, Sakara</c:v>
                  </c:pt>
                  <c:pt idx="137">
                    <c:v>Bellandur, Sarjapur Road</c:v>
                  </c:pt>
                  <c:pt idx="138">
                    <c:v>Bilekahalli</c:v>
                  </c:pt>
                  <c:pt idx="139">
                    <c:v>Bomannahali - MicoLayout</c:v>
                  </c:pt>
                  <c:pt idx="140">
                    <c:v>Bommanahalli</c:v>
                  </c:pt>
                  <c:pt idx="141">
                    <c:v>BTM Stage 1</c:v>
                  </c:pt>
                  <c:pt idx="142">
                    <c:v>BTM Stage 2</c:v>
                  </c:pt>
                  <c:pt idx="143">
                    <c:v>Devarachikanna Halli</c:v>
                  </c:pt>
                  <c:pt idx="144">
                    <c:v>Doddanekundi</c:v>
                  </c:pt>
                  <c:pt idx="145">
                    <c:v>Domlur, EGL</c:v>
                  </c:pt>
                  <c:pt idx="146">
                    <c:v>Harlur</c:v>
                  </c:pt>
                  <c:pt idx="147">
                    <c:v>HSR Layout</c:v>
                  </c:pt>
                  <c:pt idx="148">
                    <c:v>Indiranagar</c:v>
                  </c:pt>
                  <c:pt idx="149">
                    <c:v>ITI Layout</c:v>
                  </c:pt>
                  <c:pt idx="150">
                    <c:v>JP Nagar Phase 1-3</c:v>
                  </c:pt>
                  <c:pt idx="151">
                    <c:v>JP Nagar Phase 4-5</c:v>
                  </c:pt>
                  <c:pt idx="152">
                    <c:v>Kadubeesanhali, Prestige</c:v>
                  </c:pt>
                  <c:pt idx="153">
                    <c:v>Kadubeesanhali, PTP</c:v>
                  </c:pt>
                  <c:pt idx="154">
                    <c:v>Koramangala, Ejipura</c:v>
                  </c:pt>
                  <c:pt idx="155">
                    <c:v>Kudlu</c:v>
                  </c:pt>
                  <c:pt idx="156">
                    <c:v>Kumaraswamy Layout</c:v>
                  </c:pt>
                  <c:pt idx="157">
                    <c:v>Manipal County</c:v>
                  </c:pt>
                  <c:pt idx="158">
                    <c:v>Marathahalli</c:v>
                  </c:pt>
                  <c:pt idx="159">
                    <c:v>Sarjapur Road</c:v>
                  </c:pt>
                  <c:pt idx="160">
                    <c:v>Victoria Layout</c:v>
                  </c:pt>
                  <c:pt idx="161">
                    <c:v>Wilson Garden, Shantinagar</c:v>
                  </c:pt>
                  <c:pt idx="162">
                    <c:v>Yemalur</c:v>
                  </c:pt>
                </c:lvl>
                <c:lvl>
                  <c:pt idx="0">
                    <c:v>Afternoon</c:v>
                  </c:pt>
                  <c:pt idx="32">
                    <c:v>Evening</c:v>
                  </c:pt>
                  <c:pt idx="65">
                    <c:v>Late Night</c:v>
                  </c:pt>
                  <c:pt idx="97">
                    <c:v>Morning</c:v>
                  </c:pt>
                  <c:pt idx="127">
                    <c:v>Night</c:v>
                  </c:pt>
                </c:lvl>
              </c:multiLvlStrCache>
            </c:multiLvlStrRef>
          </c:cat>
          <c:val>
            <c:numRef>
              <c:f>'Order Level Analysis'!$X$4:$X$172</c:f>
              <c:numCache>
                <c:formatCode>0.00%</c:formatCode>
                <c:ptCount val="163"/>
                <c:pt idx="0">
                  <c:v>1.5681262655269002E-5</c:v>
                </c:pt>
                <c:pt idx="1">
                  <c:v>0</c:v>
                </c:pt>
                <c:pt idx="2">
                  <c:v>2.7246193863529893E-4</c:v>
                </c:pt>
                <c:pt idx="3">
                  <c:v>5.4296371943868922E-4</c:v>
                </c:pt>
                <c:pt idx="4">
                  <c:v>1.2799830642363323E-3</c:v>
                </c:pt>
                <c:pt idx="5">
                  <c:v>9.8007891595431259E-5</c:v>
                </c:pt>
                <c:pt idx="6">
                  <c:v>3.097049374415628E-4</c:v>
                </c:pt>
                <c:pt idx="7">
                  <c:v>4.2339409169226305E-4</c:v>
                </c:pt>
                <c:pt idx="8">
                  <c:v>3.8517101397004486E-3</c:v>
                </c:pt>
                <c:pt idx="9">
                  <c:v>2.254181506694919E-4</c:v>
                </c:pt>
                <c:pt idx="10">
                  <c:v>1.4230745859656619E-3</c:v>
                </c:pt>
                <c:pt idx="11">
                  <c:v>2.3521893982903503E-5</c:v>
                </c:pt>
                <c:pt idx="12">
                  <c:v>9.8007891595431256E-6</c:v>
                </c:pt>
                <c:pt idx="13">
                  <c:v>0</c:v>
                </c:pt>
                <c:pt idx="14">
                  <c:v>3.0817601433267408E-2</c:v>
                </c:pt>
                <c:pt idx="15">
                  <c:v>0.1731446616081527</c:v>
                </c:pt>
                <c:pt idx="16">
                  <c:v>3.3322683142446627E-5</c:v>
                </c:pt>
                <c:pt idx="17">
                  <c:v>5.6174203146837381E-2</c:v>
                </c:pt>
                <c:pt idx="18">
                  <c:v>0</c:v>
                </c:pt>
                <c:pt idx="19">
                  <c:v>0</c:v>
                </c:pt>
                <c:pt idx="20">
                  <c:v>0</c:v>
                </c:pt>
                <c:pt idx="21">
                  <c:v>0</c:v>
                </c:pt>
                <c:pt idx="22">
                  <c:v>2.3600300296179847E-3</c:v>
                </c:pt>
                <c:pt idx="23">
                  <c:v>7.0291259852243299E-3</c:v>
                </c:pt>
                <c:pt idx="24">
                  <c:v>0</c:v>
                </c:pt>
                <c:pt idx="25">
                  <c:v>8.0954518457826224E-4</c:v>
                </c:pt>
                <c:pt idx="26">
                  <c:v>0</c:v>
                </c:pt>
                <c:pt idx="27">
                  <c:v>0</c:v>
                </c:pt>
                <c:pt idx="28">
                  <c:v>9.8007891595431256E-6</c:v>
                </c:pt>
                <c:pt idx="29">
                  <c:v>0</c:v>
                </c:pt>
                <c:pt idx="30">
                  <c:v>9.8007891595431256E-6</c:v>
                </c:pt>
                <c:pt idx="31">
                  <c:v>0</c:v>
                </c:pt>
                <c:pt idx="32">
                  <c:v>9.8007891595431256E-6</c:v>
                </c:pt>
                <c:pt idx="33">
                  <c:v>9.8007891595431256E-6</c:v>
                </c:pt>
                <c:pt idx="34">
                  <c:v>0</c:v>
                </c:pt>
                <c:pt idx="35">
                  <c:v>4.3123472301989755E-5</c:v>
                </c:pt>
                <c:pt idx="36">
                  <c:v>0</c:v>
                </c:pt>
                <c:pt idx="37">
                  <c:v>3.4498777841591804E-4</c:v>
                </c:pt>
                <c:pt idx="38">
                  <c:v>3.9791203987745095E-4</c:v>
                </c:pt>
                <c:pt idx="39">
                  <c:v>1.2799830642363323E-3</c:v>
                </c:pt>
                <c:pt idx="40">
                  <c:v>0</c:v>
                </c:pt>
                <c:pt idx="41">
                  <c:v>3.8811125071790782E-4</c:v>
                </c:pt>
                <c:pt idx="42">
                  <c:v>1.1172899641879165E-4</c:v>
                </c:pt>
                <c:pt idx="43">
                  <c:v>3.0049219563159225E-3</c:v>
                </c:pt>
                <c:pt idx="44">
                  <c:v>2.7442209646720756E-4</c:v>
                </c:pt>
                <c:pt idx="45">
                  <c:v>0</c:v>
                </c:pt>
                <c:pt idx="46">
                  <c:v>5.5276450859823229E-4</c:v>
                </c:pt>
                <c:pt idx="47">
                  <c:v>0</c:v>
                </c:pt>
                <c:pt idx="48">
                  <c:v>2.3719869923926273E-2</c:v>
                </c:pt>
                <c:pt idx="49">
                  <c:v>0.14583182237833792</c:v>
                </c:pt>
                <c:pt idx="50">
                  <c:v>4.0175394922799181E-2</c:v>
                </c:pt>
                <c:pt idx="51">
                  <c:v>1.9405562535895391E-4</c:v>
                </c:pt>
                <c:pt idx="52">
                  <c:v>1.9405562535895391E-4</c:v>
                </c:pt>
                <c:pt idx="53">
                  <c:v>0</c:v>
                </c:pt>
                <c:pt idx="54">
                  <c:v>9.8007891595431256E-6</c:v>
                </c:pt>
                <c:pt idx="55">
                  <c:v>1.470118373931469E-3</c:v>
                </c:pt>
                <c:pt idx="56">
                  <c:v>3.0715673226008157E-3</c:v>
                </c:pt>
                <c:pt idx="57">
                  <c:v>0</c:v>
                </c:pt>
                <c:pt idx="58">
                  <c:v>5.253222989515116E-4</c:v>
                </c:pt>
                <c:pt idx="59">
                  <c:v>0</c:v>
                </c:pt>
                <c:pt idx="60">
                  <c:v>0</c:v>
                </c:pt>
                <c:pt idx="61">
                  <c:v>3.9203156638172506E-6</c:v>
                </c:pt>
                <c:pt idx="62">
                  <c:v>0</c:v>
                </c:pt>
                <c:pt idx="63">
                  <c:v>1.9601578319086251E-5</c:v>
                </c:pt>
                <c:pt idx="64">
                  <c:v>2.0385641451849704E-4</c:v>
                </c:pt>
                <c:pt idx="65">
                  <c:v>0</c:v>
                </c:pt>
                <c:pt idx="66">
                  <c:v>0</c:v>
                </c:pt>
                <c:pt idx="67">
                  <c:v>0</c:v>
                </c:pt>
                <c:pt idx="68">
                  <c:v>0</c:v>
                </c:pt>
                <c:pt idx="69">
                  <c:v>3.6850967239882156E-4</c:v>
                </c:pt>
                <c:pt idx="70">
                  <c:v>1.9405562535895391E-4</c:v>
                </c:pt>
                <c:pt idx="71">
                  <c:v>1.3721104823360378E-4</c:v>
                </c:pt>
                <c:pt idx="72">
                  <c:v>1.4701183739314691E-4</c:v>
                </c:pt>
                <c:pt idx="73">
                  <c:v>2.9206351695438518E-4</c:v>
                </c:pt>
                <c:pt idx="74">
                  <c:v>6.8605524116801891E-5</c:v>
                </c:pt>
                <c:pt idx="75">
                  <c:v>0</c:v>
                </c:pt>
                <c:pt idx="76">
                  <c:v>0</c:v>
                </c:pt>
                <c:pt idx="77">
                  <c:v>0</c:v>
                </c:pt>
                <c:pt idx="78">
                  <c:v>0</c:v>
                </c:pt>
                <c:pt idx="79">
                  <c:v>0</c:v>
                </c:pt>
                <c:pt idx="80">
                  <c:v>0</c:v>
                </c:pt>
                <c:pt idx="81">
                  <c:v>0</c:v>
                </c:pt>
                <c:pt idx="82">
                  <c:v>1.8621499403131939E-4</c:v>
                </c:pt>
                <c:pt idx="83">
                  <c:v>0</c:v>
                </c:pt>
                <c:pt idx="84">
                  <c:v>1.4250347437975706E-3</c:v>
                </c:pt>
                <c:pt idx="85">
                  <c:v>1.793544416196392E-2</c:v>
                </c:pt>
                <c:pt idx="86">
                  <c:v>0</c:v>
                </c:pt>
                <c:pt idx="87">
                  <c:v>8.3189098386202056E-3</c:v>
                </c:pt>
                <c:pt idx="88">
                  <c:v>0</c:v>
                </c:pt>
                <c:pt idx="89">
                  <c:v>1.9405562535895391E-4</c:v>
                </c:pt>
                <c:pt idx="90">
                  <c:v>0</c:v>
                </c:pt>
                <c:pt idx="91">
                  <c:v>0</c:v>
                </c:pt>
                <c:pt idx="92">
                  <c:v>4.3711519651562345E-4</c:v>
                </c:pt>
                <c:pt idx="93">
                  <c:v>4.0183235554126816E-4</c:v>
                </c:pt>
                <c:pt idx="94">
                  <c:v>2.7442209646720756E-4</c:v>
                </c:pt>
                <c:pt idx="95">
                  <c:v>0</c:v>
                </c:pt>
                <c:pt idx="96">
                  <c:v>0</c:v>
                </c:pt>
                <c:pt idx="97">
                  <c:v>9.8007891595431256E-6</c:v>
                </c:pt>
                <c:pt idx="98">
                  <c:v>0</c:v>
                </c:pt>
                <c:pt idx="99">
                  <c:v>1.3329073256978651E-4</c:v>
                </c:pt>
                <c:pt idx="100">
                  <c:v>1.0584852292306576E-4</c:v>
                </c:pt>
                <c:pt idx="101">
                  <c:v>0</c:v>
                </c:pt>
                <c:pt idx="102">
                  <c:v>5.2336214111960296E-4</c:v>
                </c:pt>
                <c:pt idx="103">
                  <c:v>2.7442209646720756E-4</c:v>
                </c:pt>
                <c:pt idx="104">
                  <c:v>2.2737830850140054E-4</c:v>
                </c:pt>
                <c:pt idx="105">
                  <c:v>0</c:v>
                </c:pt>
                <c:pt idx="106">
                  <c:v>4.4005543326348633E-3</c:v>
                </c:pt>
                <c:pt idx="107">
                  <c:v>1.0976883858688301E-4</c:v>
                </c:pt>
                <c:pt idx="108">
                  <c:v>7.8406313276345005E-5</c:v>
                </c:pt>
                <c:pt idx="109">
                  <c:v>2.5678067598002989E-4</c:v>
                </c:pt>
                <c:pt idx="110">
                  <c:v>0</c:v>
                </c:pt>
                <c:pt idx="111">
                  <c:v>5.6844577125350134E-5</c:v>
                </c:pt>
                <c:pt idx="112">
                  <c:v>2.8973092913441391E-2</c:v>
                </c:pt>
                <c:pt idx="113">
                  <c:v>0.14834474471884476</c:v>
                </c:pt>
                <c:pt idx="114">
                  <c:v>0</c:v>
                </c:pt>
                <c:pt idx="115">
                  <c:v>5.2281329692666856E-2</c:v>
                </c:pt>
                <c:pt idx="116">
                  <c:v>0</c:v>
                </c:pt>
                <c:pt idx="117">
                  <c:v>0</c:v>
                </c:pt>
                <c:pt idx="118">
                  <c:v>5.8804734957258758E-6</c:v>
                </c:pt>
                <c:pt idx="119">
                  <c:v>9.8007891595431256E-6</c:v>
                </c:pt>
                <c:pt idx="120">
                  <c:v>2.3325878199712642E-4</c:v>
                </c:pt>
                <c:pt idx="121">
                  <c:v>6.3215090079053165E-3</c:v>
                </c:pt>
                <c:pt idx="122">
                  <c:v>0</c:v>
                </c:pt>
                <c:pt idx="123">
                  <c:v>0</c:v>
                </c:pt>
                <c:pt idx="124">
                  <c:v>8.8991165568651589E-4</c:v>
                </c:pt>
                <c:pt idx="125">
                  <c:v>0</c:v>
                </c:pt>
                <c:pt idx="126">
                  <c:v>1.9405562535895391E-4</c:v>
                </c:pt>
                <c:pt idx="127">
                  <c:v>2.7246193863529893E-4</c:v>
                </c:pt>
                <c:pt idx="128">
                  <c:v>2.7442209646720752E-5</c:v>
                </c:pt>
                <c:pt idx="129">
                  <c:v>0</c:v>
                </c:pt>
                <c:pt idx="130">
                  <c:v>1.9405562535895391E-4</c:v>
                </c:pt>
                <c:pt idx="131">
                  <c:v>0</c:v>
                </c:pt>
                <c:pt idx="132">
                  <c:v>1.7837436270368491E-3</c:v>
                </c:pt>
                <c:pt idx="133">
                  <c:v>4.1163314470081132E-5</c:v>
                </c:pt>
                <c:pt idx="134">
                  <c:v>0</c:v>
                </c:pt>
                <c:pt idx="135">
                  <c:v>1.4191542703018447E-3</c:v>
                </c:pt>
                <c:pt idx="136">
                  <c:v>0</c:v>
                </c:pt>
                <c:pt idx="137">
                  <c:v>5.9980829656403935E-4</c:v>
                </c:pt>
                <c:pt idx="138">
                  <c:v>1.5093215305696415E-4</c:v>
                </c:pt>
                <c:pt idx="139">
                  <c:v>6.882114147831183E-3</c:v>
                </c:pt>
                <c:pt idx="140">
                  <c:v>1.9601578319086252E-4</c:v>
                </c:pt>
                <c:pt idx="141">
                  <c:v>4.7043787965807007E-5</c:v>
                </c:pt>
                <c:pt idx="142">
                  <c:v>5.4884419293441505E-5</c:v>
                </c:pt>
                <c:pt idx="143">
                  <c:v>6.3117082187457731E-4</c:v>
                </c:pt>
                <c:pt idx="144">
                  <c:v>2.7442209646720752E-5</c:v>
                </c:pt>
                <c:pt idx="145">
                  <c:v>0</c:v>
                </c:pt>
                <c:pt idx="146">
                  <c:v>1.7860958164351393E-2</c:v>
                </c:pt>
                <c:pt idx="147">
                  <c:v>0.13816564509774326</c:v>
                </c:pt>
                <c:pt idx="148">
                  <c:v>1.3721104823360378E-4</c:v>
                </c:pt>
                <c:pt idx="149">
                  <c:v>5.1128756887504581E-2</c:v>
                </c:pt>
                <c:pt idx="150">
                  <c:v>0</c:v>
                </c:pt>
                <c:pt idx="151">
                  <c:v>0</c:v>
                </c:pt>
                <c:pt idx="152">
                  <c:v>1.9601578319086251E-5</c:v>
                </c:pt>
                <c:pt idx="153">
                  <c:v>0</c:v>
                </c:pt>
                <c:pt idx="154">
                  <c:v>9.5067654847568329E-4</c:v>
                </c:pt>
                <c:pt idx="155">
                  <c:v>3.6282521468628654E-3</c:v>
                </c:pt>
                <c:pt idx="156">
                  <c:v>0</c:v>
                </c:pt>
                <c:pt idx="157">
                  <c:v>9.3891560148423147E-4</c:v>
                </c:pt>
                <c:pt idx="158">
                  <c:v>0</c:v>
                </c:pt>
                <c:pt idx="159">
                  <c:v>2.2345799283758329E-4</c:v>
                </c:pt>
                <c:pt idx="160">
                  <c:v>6.8605524116801891E-5</c:v>
                </c:pt>
                <c:pt idx="161">
                  <c:v>3.9203156638172502E-5</c:v>
                </c:pt>
                <c:pt idx="162">
                  <c:v>0</c:v>
                </c:pt>
              </c:numCache>
            </c:numRef>
          </c:val>
          <c:extLst>
            <c:ext xmlns:c16="http://schemas.microsoft.com/office/drawing/2014/chart" uri="{C3380CC4-5D6E-409C-BE32-E72D297353CC}">
              <c16:uniqueId val="{00000000-A1CB-4B41-A5D6-C67D01994231}"/>
            </c:ext>
          </c:extLst>
        </c:ser>
        <c:ser>
          <c:idx val="1"/>
          <c:order val="1"/>
          <c:tx>
            <c:strRef>
              <c:f>'Order Level Analysis'!$Y$3</c:f>
              <c:strCache>
                <c:ptCount val="1"/>
                <c:pt idx="0">
                  <c:v>Sum of Product Amount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'Order Level Analysis'!$W$4:$W$172</c:f>
              <c:multiLvlStrCache>
                <c:ptCount val="163"/>
                <c:lvl>
                  <c:pt idx="0">
                    <c:v>Akshaya Nagar</c:v>
                  </c:pt>
                  <c:pt idx="1">
                    <c:v>Arekere</c:v>
                  </c:pt>
                  <c:pt idx="2">
                    <c:v>Bellandur - Off Sarjapur Road</c:v>
                  </c:pt>
                  <c:pt idx="3">
                    <c:v>Bellandur, APR</c:v>
                  </c:pt>
                  <c:pt idx="4">
                    <c:v>Bellandur, Green Glen</c:v>
                  </c:pt>
                  <c:pt idx="5">
                    <c:v>Bellandur, Sakara</c:v>
                  </c:pt>
                  <c:pt idx="6">
                    <c:v>Bellandur, Sarjapur Road</c:v>
                  </c:pt>
                  <c:pt idx="7">
                    <c:v>Bilekahalli</c:v>
                  </c:pt>
                  <c:pt idx="8">
                    <c:v>Bomannahali - MicoLayout</c:v>
                  </c:pt>
                  <c:pt idx="9">
                    <c:v>Bommanahalli</c:v>
                  </c:pt>
                  <c:pt idx="10">
                    <c:v>BTM Stage 1</c:v>
                  </c:pt>
                  <c:pt idx="11">
                    <c:v>BTM Stage 2</c:v>
                  </c:pt>
                  <c:pt idx="12">
                    <c:v>Devarachikanna Halli</c:v>
                  </c:pt>
                  <c:pt idx="13">
                    <c:v>Domlur, EGL</c:v>
                  </c:pt>
                  <c:pt idx="14">
                    <c:v>Harlur</c:v>
                  </c:pt>
                  <c:pt idx="15">
                    <c:v>HSR Layout</c:v>
                  </c:pt>
                  <c:pt idx="16">
                    <c:v>Indiranagar</c:v>
                  </c:pt>
                  <c:pt idx="17">
                    <c:v>ITI Layout</c:v>
                  </c:pt>
                  <c:pt idx="18">
                    <c:v>Jayanagar</c:v>
                  </c:pt>
                  <c:pt idx="19">
                    <c:v>JP Nagar Phase 4-5</c:v>
                  </c:pt>
                  <c:pt idx="20">
                    <c:v>JP Nagar Phase 6-7</c:v>
                  </c:pt>
                  <c:pt idx="21">
                    <c:v>Kadubeesanhali, Prestige</c:v>
                  </c:pt>
                  <c:pt idx="22">
                    <c:v>Koramangala, Ejipura</c:v>
                  </c:pt>
                  <c:pt idx="23">
                    <c:v>Kudlu</c:v>
                  </c:pt>
                  <c:pt idx="24">
                    <c:v>Kumaraswamy Layout</c:v>
                  </c:pt>
                  <c:pt idx="25">
                    <c:v>Manipal County</c:v>
                  </c:pt>
                  <c:pt idx="26">
                    <c:v>Pattandur</c:v>
                  </c:pt>
                  <c:pt idx="27">
                    <c:v>Richmond Town</c:v>
                  </c:pt>
                  <c:pt idx="28">
                    <c:v>Sarjapur Road</c:v>
                  </c:pt>
                  <c:pt idx="29">
                    <c:v>Vimanapura</c:v>
                  </c:pt>
                  <c:pt idx="30">
                    <c:v>Viveka Nagar</c:v>
                  </c:pt>
                  <c:pt idx="31">
                    <c:v>Yemalur</c:v>
                  </c:pt>
                  <c:pt idx="32">
                    <c:v>Akshaya Nagar</c:v>
                  </c:pt>
                  <c:pt idx="33">
                    <c:v>Arekere</c:v>
                  </c:pt>
                  <c:pt idx="34">
                    <c:v>Banashankari Stage 2</c:v>
                  </c:pt>
                  <c:pt idx="35">
                    <c:v>Bannerghatta</c:v>
                  </c:pt>
                  <c:pt idx="36">
                    <c:v>Basavanagudi</c:v>
                  </c:pt>
                  <c:pt idx="37">
                    <c:v>Bellandur - Off Sarjapur Road</c:v>
                  </c:pt>
                  <c:pt idx="38">
                    <c:v>Bellandur, APR</c:v>
                  </c:pt>
                  <c:pt idx="39">
                    <c:v>Bellandur, Green Glen</c:v>
                  </c:pt>
                  <c:pt idx="40">
                    <c:v>Bellandur, Sakara</c:v>
                  </c:pt>
                  <c:pt idx="41">
                    <c:v>Bellandur, Sarjapur Road</c:v>
                  </c:pt>
                  <c:pt idx="42">
                    <c:v>Bilekahalli</c:v>
                  </c:pt>
                  <c:pt idx="43">
                    <c:v>Bomannahali - MicoLayout</c:v>
                  </c:pt>
                  <c:pt idx="44">
                    <c:v>Bommanahalli</c:v>
                  </c:pt>
                  <c:pt idx="45">
                    <c:v>BTM Stage 1</c:v>
                  </c:pt>
                  <c:pt idx="46">
                    <c:v>BTM Stage 2</c:v>
                  </c:pt>
                  <c:pt idx="47">
                    <c:v>Devarachikanna Halli</c:v>
                  </c:pt>
                  <c:pt idx="48">
                    <c:v>Harlur</c:v>
                  </c:pt>
                  <c:pt idx="49">
                    <c:v>HSR Layout</c:v>
                  </c:pt>
                  <c:pt idx="50">
                    <c:v>ITI Layout</c:v>
                  </c:pt>
                  <c:pt idx="51">
                    <c:v>Jayanagar</c:v>
                  </c:pt>
                  <c:pt idx="52">
                    <c:v>JP Nagar Phase 1-3</c:v>
                  </c:pt>
                  <c:pt idx="53">
                    <c:v>JP Nagar Phase 4-5</c:v>
                  </c:pt>
                  <c:pt idx="54">
                    <c:v>JP Nagar Phase 8-9</c:v>
                  </c:pt>
                  <c:pt idx="55">
                    <c:v>Koramangala, Ejipura</c:v>
                  </c:pt>
                  <c:pt idx="56">
                    <c:v>Kudlu</c:v>
                  </c:pt>
                  <c:pt idx="57">
                    <c:v>Kumaraswamy Layout</c:v>
                  </c:pt>
                  <c:pt idx="58">
                    <c:v>Manipal County</c:v>
                  </c:pt>
                  <c:pt idx="59">
                    <c:v>Marathahalli</c:v>
                  </c:pt>
                  <c:pt idx="60">
                    <c:v>Sarjapur Road</c:v>
                  </c:pt>
                  <c:pt idx="61">
                    <c:v>Viveka Nagar</c:v>
                  </c:pt>
                  <c:pt idx="62">
                    <c:v>Whitefield</c:v>
                  </c:pt>
                  <c:pt idx="63">
                    <c:v>Wilson Garden, Shantinagar</c:v>
                  </c:pt>
                  <c:pt idx="64">
                    <c:v>Yemalur</c:v>
                  </c:pt>
                  <c:pt idx="65">
                    <c:v>Akshaya Nagar</c:v>
                  </c:pt>
                  <c:pt idx="66">
                    <c:v>Arekere</c:v>
                  </c:pt>
                  <c:pt idx="67">
                    <c:v>Bellandur - Off Sarjapur Road</c:v>
                  </c:pt>
                  <c:pt idx="68">
                    <c:v>Bellandur, Ecospace</c:v>
                  </c:pt>
                  <c:pt idx="69">
                    <c:v>Bellandur, Green Glen</c:v>
                  </c:pt>
                  <c:pt idx="70">
                    <c:v>Bellandur, Sakara</c:v>
                  </c:pt>
                  <c:pt idx="71">
                    <c:v>Bellandur, Sarjapur Road</c:v>
                  </c:pt>
                  <c:pt idx="72">
                    <c:v>Bilekahalli</c:v>
                  </c:pt>
                  <c:pt idx="73">
                    <c:v>Bomannahali - MicoLayout</c:v>
                  </c:pt>
                  <c:pt idx="74">
                    <c:v>Bommanahalli</c:v>
                  </c:pt>
                  <c:pt idx="75">
                    <c:v>Brookefield</c:v>
                  </c:pt>
                  <c:pt idx="76">
                    <c:v>BTM Stage 1</c:v>
                  </c:pt>
                  <c:pt idx="77">
                    <c:v>BTM Stage 2</c:v>
                  </c:pt>
                  <c:pt idx="78">
                    <c:v>Challagatta</c:v>
                  </c:pt>
                  <c:pt idx="79">
                    <c:v>CV Raman Nagar</c:v>
                  </c:pt>
                  <c:pt idx="80">
                    <c:v>Devarachikanna Halli</c:v>
                  </c:pt>
                  <c:pt idx="81">
                    <c:v>Doddanekundi</c:v>
                  </c:pt>
                  <c:pt idx="82">
                    <c:v>Domlur, EGL</c:v>
                  </c:pt>
                  <c:pt idx="83">
                    <c:v>Frazer Town</c:v>
                  </c:pt>
                  <c:pt idx="84">
                    <c:v>Harlur</c:v>
                  </c:pt>
                  <c:pt idx="85">
                    <c:v>HSR Layout</c:v>
                  </c:pt>
                  <c:pt idx="86">
                    <c:v>Indiranagar</c:v>
                  </c:pt>
                  <c:pt idx="87">
                    <c:v>ITI Layout</c:v>
                  </c:pt>
                  <c:pt idx="88">
                    <c:v>JP Nagar Phase 1-3</c:v>
                  </c:pt>
                  <c:pt idx="89">
                    <c:v>JP Nagar Phase 4-5</c:v>
                  </c:pt>
                  <c:pt idx="90">
                    <c:v>JP Nagar Phase 6-7</c:v>
                  </c:pt>
                  <c:pt idx="91">
                    <c:v>Kadubeesanhali, Prestige</c:v>
                  </c:pt>
                  <c:pt idx="92">
                    <c:v>Koramangala, Ejipura</c:v>
                  </c:pt>
                  <c:pt idx="93">
                    <c:v>Kudlu</c:v>
                  </c:pt>
                  <c:pt idx="94">
                    <c:v>Manipal County</c:v>
                  </c:pt>
                  <c:pt idx="95">
                    <c:v>Sarjapur Road</c:v>
                  </c:pt>
                  <c:pt idx="96">
                    <c:v>Viveka Nagar</c:v>
                  </c:pt>
                  <c:pt idx="97">
                    <c:v>Akshaya Nagar</c:v>
                  </c:pt>
                  <c:pt idx="98">
                    <c:v>Bannerghatta</c:v>
                  </c:pt>
                  <c:pt idx="99">
                    <c:v>Bellandur - Off Sarjapur Road</c:v>
                  </c:pt>
                  <c:pt idx="100">
                    <c:v>Bellandur, APR</c:v>
                  </c:pt>
                  <c:pt idx="101">
                    <c:v>Bellandur, ETV</c:v>
                  </c:pt>
                  <c:pt idx="102">
                    <c:v>Bellandur, Green Glen</c:v>
                  </c:pt>
                  <c:pt idx="103">
                    <c:v>Bellandur, Sarjapur Road</c:v>
                  </c:pt>
                  <c:pt idx="104">
                    <c:v>Bilekahalli</c:v>
                  </c:pt>
                  <c:pt idx="105">
                    <c:v>Binnipet</c:v>
                  </c:pt>
                  <c:pt idx="106">
                    <c:v>Bomannahali - MicoLayout</c:v>
                  </c:pt>
                  <c:pt idx="107">
                    <c:v>Bommanahalli</c:v>
                  </c:pt>
                  <c:pt idx="108">
                    <c:v>BTM Stage 1</c:v>
                  </c:pt>
                  <c:pt idx="109">
                    <c:v>BTM Stage 2</c:v>
                  </c:pt>
                  <c:pt idx="110">
                    <c:v>Cox Town</c:v>
                  </c:pt>
                  <c:pt idx="111">
                    <c:v>Domlur, EGL</c:v>
                  </c:pt>
                  <c:pt idx="112">
                    <c:v>Harlur</c:v>
                  </c:pt>
                  <c:pt idx="113">
                    <c:v>HSR Layout</c:v>
                  </c:pt>
                  <c:pt idx="114">
                    <c:v>Indiranagar</c:v>
                  </c:pt>
                  <c:pt idx="115">
                    <c:v>ITI Layout</c:v>
                  </c:pt>
                  <c:pt idx="116">
                    <c:v>Jayanagar</c:v>
                  </c:pt>
                  <c:pt idx="117">
                    <c:v>JP Nagar Phase 1-3</c:v>
                  </c:pt>
                  <c:pt idx="118">
                    <c:v>JP Nagar Phase 4-5</c:v>
                  </c:pt>
                  <c:pt idx="119">
                    <c:v>JP Nagar Phase 6-7</c:v>
                  </c:pt>
                  <c:pt idx="120">
                    <c:v>Koramangala, Ejipura</c:v>
                  </c:pt>
                  <c:pt idx="121">
                    <c:v>Kudlu</c:v>
                  </c:pt>
                  <c:pt idx="122">
                    <c:v>Kumaraswamy Layout</c:v>
                  </c:pt>
                  <c:pt idx="123">
                    <c:v>Mahadevapura</c:v>
                  </c:pt>
                  <c:pt idx="124">
                    <c:v>Manipal County</c:v>
                  </c:pt>
                  <c:pt idx="125">
                    <c:v>Marathahalli</c:v>
                  </c:pt>
                  <c:pt idx="126">
                    <c:v>Yemalur</c:v>
                  </c:pt>
                  <c:pt idx="127">
                    <c:v>Akshaya Nagar</c:v>
                  </c:pt>
                  <c:pt idx="128">
                    <c:v>Arekere</c:v>
                  </c:pt>
                  <c:pt idx="129">
                    <c:v>Banashankari Stage 2</c:v>
                  </c:pt>
                  <c:pt idx="130">
                    <c:v>Bannerghatta</c:v>
                  </c:pt>
                  <c:pt idx="131">
                    <c:v>Basavanagudi</c:v>
                  </c:pt>
                  <c:pt idx="132">
                    <c:v>Bellandur - Off Sarjapur Road</c:v>
                  </c:pt>
                  <c:pt idx="133">
                    <c:v>Bellandur, APR</c:v>
                  </c:pt>
                  <c:pt idx="134">
                    <c:v>Bellandur, ETV</c:v>
                  </c:pt>
                  <c:pt idx="135">
                    <c:v>Bellandur, Green Glen</c:v>
                  </c:pt>
                  <c:pt idx="136">
                    <c:v>Bellandur, Sakara</c:v>
                  </c:pt>
                  <c:pt idx="137">
                    <c:v>Bellandur, Sarjapur Road</c:v>
                  </c:pt>
                  <c:pt idx="138">
                    <c:v>Bilekahalli</c:v>
                  </c:pt>
                  <c:pt idx="139">
                    <c:v>Bomannahali - MicoLayout</c:v>
                  </c:pt>
                  <c:pt idx="140">
                    <c:v>Bommanahalli</c:v>
                  </c:pt>
                  <c:pt idx="141">
                    <c:v>BTM Stage 1</c:v>
                  </c:pt>
                  <c:pt idx="142">
                    <c:v>BTM Stage 2</c:v>
                  </c:pt>
                  <c:pt idx="143">
                    <c:v>Devarachikanna Halli</c:v>
                  </c:pt>
                  <c:pt idx="144">
                    <c:v>Doddanekundi</c:v>
                  </c:pt>
                  <c:pt idx="145">
                    <c:v>Domlur, EGL</c:v>
                  </c:pt>
                  <c:pt idx="146">
                    <c:v>Harlur</c:v>
                  </c:pt>
                  <c:pt idx="147">
                    <c:v>HSR Layout</c:v>
                  </c:pt>
                  <c:pt idx="148">
                    <c:v>Indiranagar</c:v>
                  </c:pt>
                  <c:pt idx="149">
                    <c:v>ITI Layout</c:v>
                  </c:pt>
                  <c:pt idx="150">
                    <c:v>JP Nagar Phase 1-3</c:v>
                  </c:pt>
                  <c:pt idx="151">
                    <c:v>JP Nagar Phase 4-5</c:v>
                  </c:pt>
                  <c:pt idx="152">
                    <c:v>Kadubeesanhali, Prestige</c:v>
                  </c:pt>
                  <c:pt idx="153">
                    <c:v>Kadubeesanhali, PTP</c:v>
                  </c:pt>
                  <c:pt idx="154">
                    <c:v>Koramangala, Ejipura</c:v>
                  </c:pt>
                  <c:pt idx="155">
                    <c:v>Kudlu</c:v>
                  </c:pt>
                  <c:pt idx="156">
                    <c:v>Kumaraswamy Layout</c:v>
                  </c:pt>
                  <c:pt idx="157">
                    <c:v>Manipal County</c:v>
                  </c:pt>
                  <c:pt idx="158">
                    <c:v>Marathahalli</c:v>
                  </c:pt>
                  <c:pt idx="159">
                    <c:v>Sarjapur Road</c:v>
                  </c:pt>
                  <c:pt idx="160">
                    <c:v>Victoria Layout</c:v>
                  </c:pt>
                  <c:pt idx="161">
                    <c:v>Wilson Garden, Shantinagar</c:v>
                  </c:pt>
                  <c:pt idx="162">
                    <c:v>Yemalur</c:v>
                  </c:pt>
                </c:lvl>
                <c:lvl>
                  <c:pt idx="0">
                    <c:v>Afternoon</c:v>
                  </c:pt>
                  <c:pt idx="32">
                    <c:v>Evening</c:v>
                  </c:pt>
                  <c:pt idx="65">
                    <c:v>Late Night</c:v>
                  </c:pt>
                  <c:pt idx="97">
                    <c:v>Morning</c:v>
                  </c:pt>
                  <c:pt idx="127">
                    <c:v>Night</c:v>
                  </c:pt>
                </c:lvl>
              </c:multiLvlStrCache>
            </c:multiLvlStrRef>
          </c:cat>
          <c:val>
            <c:numRef>
              <c:f>'Order Level Analysis'!$Y$4:$Y$172</c:f>
              <c:numCache>
                <c:formatCode>0.00%</c:formatCode>
                <c:ptCount val="163"/>
                <c:pt idx="0">
                  <c:v>3.4866366623530312E-4</c:v>
                </c:pt>
                <c:pt idx="1">
                  <c:v>4.4597968056611686E-5</c:v>
                </c:pt>
                <c:pt idx="2">
                  <c:v>3.4641502919043196E-4</c:v>
                </c:pt>
                <c:pt idx="3">
                  <c:v>8.4636199883345704E-4</c:v>
                </c:pt>
                <c:pt idx="4">
                  <c:v>1.7470660595846343E-3</c:v>
                </c:pt>
                <c:pt idx="5">
                  <c:v>4.1837141462630964E-4</c:v>
                </c:pt>
                <c:pt idx="6">
                  <c:v>2.7756925833329273E-3</c:v>
                </c:pt>
                <c:pt idx="7">
                  <c:v>2.0362657684111219E-4</c:v>
                </c:pt>
                <c:pt idx="8">
                  <c:v>1.1424325430748289E-2</c:v>
                </c:pt>
                <c:pt idx="9">
                  <c:v>7.576657598413162E-4</c:v>
                </c:pt>
                <c:pt idx="10">
                  <c:v>6.175007173776795E-4</c:v>
                </c:pt>
                <c:pt idx="11">
                  <c:v>2.848273590170158E-4</c:v>
                </c:pt>
                <c:pt idx="12">
                  <c:v>5.3717440516367017E-5</c:v>
                </c:pt>
                <c:pt idx="13">
                  <c:v>1.1592973209113626E-4</c:v>
                </c:pt>
                <c:pt idx="14">
                  <c:v>1.9046580391460226E-2</c:v>
                </c:pt>
                <c:pt idx="15">
                  <c:v>0.17766506276383226</c:v>
                </c:pt>
                <c:pt idx="16">
                  <c:v>1.340437527303763E-4</c:v>
                </c:pt>
                <c:pt idx="17">
                  <c:v>4.9660024817457515E-2</c:v>
                </c:pt>
                <c:pt idx="18">
                  <c:v>1.3704193545687122E-4</c:v>
                </c:pt>
                <c:pt idx="19">
                  <c:v>1.2842216011819835E-4</c:v>
                </c:pt>
                <c:pt idx="20">
                  <c:v>1.4328814947040224E-4</c:v>
                </c:pt>
                <c:pt idx="21">
                  <c:v>1.2529905311143283E-4</c:v>
                </c:pt>
                <c:pt idx="22">
                  <c:v>2.1851755104937021E-3</c:v>
                </c:pt>
                <c:pt idx="23">
                  <c:v>7.039483193249492E-3</c:v>
                </c:pt>
                <c:pt idx="24">
                  <c:v>1.3991519390309549E-4</c:v>
                </c:pt>
                <c:pt idx="25">
                  <c:v>1.4604897606438298E-3</c:v>
                </c:pt>
                <c:pt idx="26">
                  <c:v>8.095093361536239E-5</c:v>
                </c:pt>
                <c:pt idx="27">
                  <c:v>2.7870606928375537E-4</c:v>
                </c:pt>
                <c:pt idx="28">
                  <c:v>4.8220772184459697E-4</c:v>
                </c:pt>
                <c:pt idx="29">
                  <c:v>5.8464563166650617E-5</c:v>
                </c:pt>
                <c:pt idx="30">
                  <c:v>1.0743488103273403E-4</c:v>
                </c:pt>
                <c:pt idx="31">
                  <c:v>3.3354782832255799E-5</c:v>
                </c:pt>
                <c:pt idx="32">
                  <c:v>2.4585098357258209E-4</c:v>
                </c:pt>
                <c:pt idx="33">
                  <c:v>3.6852662679833187E-5</c:v>
                </c:pt>
                <c:pt idx="34">
                  <c:v>6.2462140135310487E-5</c:v>
                </c:pt>
                <c:pt idx="35">
                  <c:v>1.4091458814526045E-4</c:v>
                </c:pt>
                <c:pt idx="36">
                  <c:v>2.0662475956760709E-4</c:v>
                </c:pt>
                <c:pt idx="37">
                  <c:v>5.2643091706039674E-4</c:v>
                </c:pt>
                <c:pt idx="38">
                  <c:v>8.5660578981564797E-4</c:v>
                </c:pt>
                <c:pt idx="39">
                  <c:v>1.4002762575533905E-3</c:v>
                </c:pt>
                <c:pt idx="40">
                  <c:v>4.4972740897423547E-5</c:v>
                </c:pt>
                <c:pt idx="41">
                  <c:v>1.4245115679258908E-3</c:v>
                </c:pt>
                <c:pt idx="42">
                  <c:v>4.2973952413093614E-4</c:v>
                </c:pt>
                <c:pt idx="43">
                  <c:v>7.1617840636344294E-3</c:v>
                </c:pt>
                <c:pt idx="44">
                  <c:v>6.1200404904577209E-4</c:v>
                </c:pt>
                <c:pt idx="45">
                  <c:v>1.5053375772609826E-4</c:v>
                </c:pt>
                <c:pt idx="46">
                  <c:v>3.9913307546463397E-4</c:v>
                </c:pt>
                <c:pt idx="47">
                  <c:v>2.6134159432613909E-4</c:v>
                </c:pt>
                <c:pt idx="48">
                  <c:v>1.6358334804316733E-2</c:v>
                </c:pt>
                <c:pt idx="49">
                  <c:v>0.14231586379705602</c:v>
                </c:pt>
                <c:pt idx="50">
                  <c:v>3.6136097008200904E-2</c:v>
                </c:pt>
                <c:pt idx="51">
                  <c:v>3.4728949915232631E-5</c:v>
                </c:pt>
                <c:pt idx="52">
                  <c:v>7.4080098200478235E-5</c:v>
                </c:pt>
                <c:pt idx="53">
                  <c:v>3.1693289904656541E-4</c:v>
                </c:pt>
                <c:pt idx="54">
                  <c:v>1.5065868200636888E-4</c:v>
                </c:pt>
                <c:pt idx="55">
                  <c:v>1.632760343137016E-3</c:v>
                </c:pt>
                <c:pt idx="56">
                  <c:v>5.348882908347178E-3</c:v>
                </c:pt>
                <c:pt idx="57">
                  <c:v>4.1225012489304918E-5</c:v>
                </c:pt>
                <c:pt idx="58">
                  <c:v>1.0073893961022875E-3</c:v>
                </c:pt>
                <c:pt idx="59">
                  <c:v>6.1837518733957384E-5</c:v>
                </c:pt>
                <c:pt idx="60">
                  <c:v>1.9050952741269699E-4</c:v>
                </c:pt>
                <c:pt idx="61">
                  <c:v>8.2574949258880457E-5</c:v>
                </c:pt>
                <c:pt idx="62">
                  <c:v>0</c:v>
                </c:pt>
                <c:pt idx="63">
                  <c:v>5.5591304720426331E-5</c:v>
                </c:pt>
                <c:pt idx="64">
                  <c:v>1.3154526712496389E-4</c:v>
                </c:pt>
                <c:pt idx="65">
                  <c:v>2.0525059248463026E-4</c:v>
                </c:pt>
                <c:pt idx="66">
                  <c:v>1.4990913632474516E-4</c:v>
                </c:pt>
                <c:pt idx="67">
                  <c:v>2.311099185006488E-5</c:v>
                </c:pt>
                <c:pt idx="68">
                  <c:v>8.2450024978609836E-5</c:v>
                </c:pt>
                <c:pt idx="69">
                  <c:v>5.5628782004507518E-4</c:v>
                </c:pt>
                <c:pt idx="70">
                  <c:v>2.8607660181972202E-5</c:v>
                </c:pt>
                <c:pt idx="71">
                  <c:v>7.0194953084061918E-4</c:v>
                </c:pt>
                <c:pt idx="72">
                  <c:v>9.3693210202965723E-5</c:v>
                </c:pt>
                <c:pt idx="73">
                  <c:v>8.8184049443031348E-4</c:v>
                </c:pt>
                <c:pt idx="74">
                  <c:v>9.8690181413790571E-5</c:v>
                </c:pt>
                <c:pt idx="75">
                  <c:v>7.2331158276689548E-5</c:v>
                </c:pt>
                <c:pt idx="76">
                  <c:v>2.4160355804338097E-4</c:v>
                </c:pt>
                <c:pt idx="77">
                  <c:v>1.614021701096423E-4</c:v>
                </c:pt>
                <c:pt idx="78">
                  <c:v>3.7227435520645048E-5</c:v>
                </c:pt>
                <c:pt idx="79">
                  <c:v>1.4166413382688418E-4</c:v>
                </c:pt>
                <c:pt idx="80">
                  <c:v>2.0612506244652459E-5</c:v>
                </c:pt>
                <c:pt idx="81">
                  <c:v>3.4978798475773872E-5</c:v>
                </c:pt>
                <c:pt idx="82">
                  <c:v>6.9457899830465262E-5</c:v>
                </c:pt>
                <c:pt idx="83">
                  <c:v>1.2992125148144582E-4</c:v>
                </c:pt>
                <c:pt idx="84">
                  <c:v>2.4577602900441968E-3</c:v>
                </c:pt>
                <c:pt idx="85">
                  <c:v>2.8864254653648058E-2</c:v>
                </c:pt>
                <c:pt idx="86">
                  <c:v>6.9832672671277124E-5</c:v>
                </c:pt>
                <c:pt idx="87">
                  <c:v>1.2891311253966189E-2</c:v>
                </c:pt>
                <c:pt idx="88">
                  <c:v>4.2224406731469889E-5</c:v>
                </c:pt>
                <c:pt idx="89">
                  <c:v>5.9838730249627442E-5</c:v>
                </c:pt>
                <c:pt idx="90">
                  <c:v>8.7446996189434681E-6</c:v>
                </c:pt>
                <c:pt idx="91">
                  <c:v>3.1355994347925862E-4</c:v>
                </c:pt>
                <c:pt idx="92">
                  <c:v>1.357552153700838E-3</c:v>
                </c:pt>
                <c:pt idx="93">
                  <c:v>1.7821697823406787E-3</c:v>
                </c:pt>
                <c:pt idx="94">
                  <c:v>2.9856902984678411E-4</c:v>
                </c:pt>
                <c:pt idx="95">
                  <c:v>8.2450024978609836E-5</c:v>
                </c:pt>
                <c:pt idx="96">
                  <c:v>0</c:v>
                </c:pt>
                <c:pt idx="97">
                  <c:v>3.5466003168829291E-4</c:v>
                </c:pt>
                <c:pt idx="98">
                  <c:v>2.8732584462242821E-4</c:v>
                </c:pt>
                <c:pt idx="99">
                  <c:v>4.7146423374132355E-4</c:v>
                </c:pt>
                <c:pt idx="100">
                  <c:v>6.1662624741578513E-4</c:v>
                </c:pt>
                <c:pt idx="101">
                  <c:v>0</c:v>
                </c:pt>
                <c:pt idx="102">
                  <c:v>1.4984667418460986E-3</c:v>
                </c:pt>
                <c:pt idx="103">
                  <c:v>7.6591076233917721E-4</c:v>
                </c:pt>
                <c:pt idx="104">
                  <c:v>1.101832151986877E-4</c:v>
                </c:pt>
                <c:pt idx="105">
                  <c:v>9.7440938611084356E-6</c:v>
                </c:pt>
                <c:pt idx="106">
                  <c:v>7.5264380377443726E-3</c:v>
                </c:pt>
                <c:pt idx="107">
                  <c:v>5.7140365795782034E-4</c:v>
                </c:pt>
                <c:pt idx="108">
                  <c:v>6.0838124491792413E-5</c:v>
                </c:pt>
                <c:pt idx="109">
                  <c:v>3.3567154108715854E-4</c:v>
                </c:pt>
                <c:pt idx="110">
                  <c:v>0</c:v>
                </c:pt>
                <c:pt idx="111">
                  <c:v>2.7695712935996668E-4</c:v>
                </c:pt>
                <c:pt idx="112">
                  <c:v>1.8156245045971509E-2</c:v>
                </c:pt>
                <c:pt idx="113">
                  <c:v>0.15733251183126629</c:v>
                </c:pt>
                <c:pt idx="114">
                  <c:v>4.9220166426624665E-5</c:v>
                </c:pt>
                <c:pt idx="115">
                  <c:v>4.0589272827007729E-2</c:v>
                </c:pt>
                <c:pt idx="116">
                  <c:v>5.046940922933087E-5</c:v>
                </c:pt>
                <c:pt idx="117">
                  <c:v>3.7102511240374428E-5</c:v>
                </c:pt>
                <c:pt idx="118">
                  <c:v>1.4078966386498983E-4</c:v>
                </c:pt>
                <c:pt idx="119">
                  <c:v>3.0793835086708067E-4</c:v>
                </c:pt>
                <c:pt idx="120">
                  <c:v>1.1305647364491197E-3</c:v>
                </c:pt>
                <c:pt idx="121">
                  <c:v>8.2642408370226603E-3</c:v>
                </c:pt>
                <c:pt idx="122">
                  <c:v>1.3991519390309549E-4</c:v>
                </c:pt>
                <c:pt idx="123">
                  <c:v>8.4323889182669158E-5</c:v>
                </c:pt>
                <c:pt idx="124">
                  <c:v>1.2399984059661838E-3</c:v>
                </c:pt>
                <c:pt idx="125">
                  <c:v>0</c:v>
                </c:pt>
                <c:pt idx="126">
                  <c:v>1.0156343986001484E-4</c:v>
                </c:pt>
                <c:pt idx="127">
                  <c:v>1.656495956388434E-4</c:v>
                </c:pt>
                <c:pt idx="128">
                  <c:v>5.7215320363944405E-5</c:v>
                </c:pt>
                <c:pt idx="129">
                  <c:v>2.4984856054124194E-5</c:v>
                </c:pt>
                <c:pt idx="130">
                  <c:v>1.6027785158720671E-4</c:v>
                </c:pt>
                <c:pt idx="131">
                  <c:v>4.9345090706895285E-5</c:v>
                </c:pt>
                <c:pt idx="132">
                  <c:v>7.9914062089116232E-4</c:v>
                </c:pt>
                <c:pt idx="133">
                  <c:v>3.9351148285245604E-5</c:v>
                </c:pt>
                <c:pt idx="134">
                  <c:v>5.2468197713660805E-5</c:v>
                </c:pt>
                <c:pt idx="135">
                  <c:v>1.4741065071933275E-3</c:v>
                </c:pt>
                <c:pt idx="136">
                  <c:v>1.036871526246154E-4</c:v>
                </c:pt>
                <c:pt idx="137">
                  <c:v>3.8512906364629737E-3</c:v>
                </c:pt>
                <c:pt idx="138">
                  <c:v>3.2355388590090828E-5</c:v>
                </c:pt>
                <c:pt idx="139">
                  <c:v>6.4311019483315676E-3</c:v>
                </c:pt>
                <c:pt idx="140">
                  <c:v>3.7552238649348662E-4</c:v>
                </c:pt>
                <c:pt idx="141">
                  <c:v>4.4385596780151628E-4</c:v>
                </c:pt>
                <c:pt idx="142">
                  <c:v>1.900098302916145E-4</c:v>
                </c:pt>
                <c:pt idx="143">
                  <c:v>3.2380373446144956E-4</c:v>
                </c:pt>
                <c:pt idx="144">
                  <c:v>1.7489399237886936E-5</c:v>
                </c:pt>
                <c:pt idx="145">
                  <c:v>0</c:v>
                </c:pt>
                <c:pt idx="146">
                  <c:v>1.1501778484516072E-2</c:v>
                </c:pt>
                <c:pt idx="147">
                  <c:v>0.13508174857514488</c:v>
                </c:pt>
                <c:pt idx="148">
                  <c:v>1.2929663008009269E-4</c:v>
                </c:pt>
                <c:pt idx="149">
                  <c:v>4.0874474958865557E-2</c:v>
                </c:pt>
                <c:pt idx="150">
                  <c:v>4.1225012489304918E-5</c:v>
                </c:pt>
                <c:pt idx="151">
                  <c:v>5.9713805969356822E-5</c:v>
                </c:pt>
                <c:pt idx="152">
                  <c:v>6.4585852899911035E-5</c:v>
                </c:pt>
                <c:pt idx="153">
                  <c:v>7.9826615092926806E-5</c:v>
                </c:pt>
                <c:pt idx="154">
                  <c:v>2.0139043222426808E-3</c:v>
                </c:pt>
                <c:pt idx="155">
                  <c:v>4.9337595250079046E-3</c:v>
                </c:pt>
                <c:pt idx="156">
                  <c:v>7.4954568162372579E-6</c:v>
                </c:pt>
                <c:pt idx="157">
                  <c:v>4.8183294900378508E-4</c:v>
                </c:pt>
                <c:pt idx="158">
                  <c:v>4.4972740897423547E-5</c:v>
                </c:pt>
                <c:pt idx="159">
                  <c:v>6.0713200211521797E-4</c:v>
                </c:pt>
                <c:pt idx="160">
                  <c:v>6.1837518733957384E-5</c:v>
                </c:pt>
                <c:pt idx="161">
                  <c:v>6.5585247142076013E-5</c:v>
                </c:pt>
                <c:pt idx="162">
                  <c:v>1.0031419705730864E-4</c:v>
                </c:pt>
              </c:numCache>
            </c:numRef>
          </c:val>
          <c:extLst>
            <c:ext xmlns:c16="http://schemas.microsoft.com/office/drawing/2014/chart" uri="{C3380CC4-5D6E-409C-BE32-E72D297353CC}">
              <c16:uniqueId val="{00000001-A1CB-4B41-A5D6-C67D01994231}"/>
            </c:ext>
          </c:extLst>
        </c:ser>
        <c:ser>
          <c:idx val="2"/>
          <c:order val="2"/>
          <c:tx>
            <c:strRef>
              <c:f>'Order Level Analysis'!$Z$3</c:f>
              <c:strCache>
                <c:ptCount val="1"/>
                <c:pt idx="0">
                  <c:v>Sum of Percentage of Discount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'Order Level Analysis'!$W$4:$W$172</c:f>
              <c:multiLvlStrCache>
                <c:ptCount val="163"/>
                <c:lvl>
                  <c:pt idx="0">
                    <c:v>Akshaya Nagar</c:v>
                  </c:pt>
                  <c:pt idx="1">
                    <c:v>Arekere</c:v>
                  </c:pt>
                  <c:pt idx="2">
                    <c:v>Bellandur - Off Sarjapur Road</c:v>
                  </c:pt>
                  <c:pt idx="3">
                    <c:v>Bellandur, APR</c:v>
                  </c:pt>
                  <c:pt idx="4">
                    <c:v>Bellandur, Green Glen</c:v>
                  </c:pt>
                  <c:pt idx="5">
                    <c:v>Bellandur, Sakara</c:v>
                  </c:pt>
                  <c:pt idx="6">
                    <c:v>Bellandur, Sarjapur Road</c:v>
                  </c:pt>
                  <c:pt idx="7">
                    <c:v>Bilekahalli</c:v>
                  </c:pt>
                  <c:pt idx="8">
                    <c:v>Bomannahali - MicoLayout</c:v>
                  </c:pt>
                  <c:pt idx="9">
                    <c:v>Bommanahalli</c:v>
                  </c:pt>
                  <c:pt idx="10">
                    <c:v>BTM Stage 1</c:v>
                  </c:pt>
                  <c:pt idx="11">
                    <c:v>BTM Stage 2</c:v>
                  </c:pt>
                  <c:pt idx="12">
                    <c:v>Devarachikanna Halli</c:v>
                  </c:pt>
                  <c:pt idx="13">
                    <c:v>Domlur, EGL</c:v>
                  </c:pt>
                  <c:pt idx="14">
                    <c:v>Harlur</c:v>
                  </c:pt>
                  <c:pt idx="15">
                    <c:v>HSR Layout</c:v>
                  </c:pt>
                  <c:pt idx="16">
                    <c:v>Indiranagar</c:v>
                  </c:pt>
                  <c:pt idx="17">
                    <c:v>ITI Layout</c:v>
                  </c:pt>
                  <c:pt idx="18">
                    <c:v>Jayanagar</c:v>
                  </c:pt>
                  <c:pt idx="19">
                    <c:v>JP Nagar Phase 4-5</c:v>
                  </c:pt>
                  <c:pt idx="20">
                    <c:v>JP Nagar Phase 6-7</c:v>
                  </c:pt>
                  <c:pt idx="21">
                    <c:v>Kadubeesanhali, Prestige</c:v>
                  </c:pt>
                  <c:pt idx="22">
                    <c:v>Koramangala, Ejipura</c:v>
                  </c:pt>
                  <c:pt idx="23">
                    <c:v>Kudlu</c:v>
                  </c:pt>
                  <c:pt idx="24">
                    <c:v>Kumaraswamy Layout</c:v>
                  </c:pt>
                  <c:pt idx="25">
                    <c:v>Manipal County</c:v>
                  </c:pt>
                  <c:pt idx="26">
                    <c:v>Pattandur</c:v>
                  </c:pt>
                  <c:pt idx="27">
                    <c:v>Richmond Town</c:v>
                  </c:pt>
                  <c:pt idx="28">
                    <c:v>Sarjapur Road</c:v>
                  </c:pt>
                  <c:pt idx="29">
                    <c:v>Vimanapura</c:v>
                  </c:pt>
                  <c:pt idx="30">
                    <c:v>Viveka Nagar</c:v>
                  </c:pt>
                  <c:pt idx="31">
                    <c:v>Yemalur</c:v>
                  </c:pt>
                  <c:pt idx="32">
                    <c:v>Akshaya Nagar</c:v>
                  </c:pt>
                  <c:pt idx="33">
                    <c:v>Arekere</c:v>
                  </c:pt>
                  <c:pt idx="34">
                    <c:v>Banashankari Stage 2</c:v>
                  </c:pt>
                  <c:pt idx="35">
                    <c:v>Bannerghatta</c:v>
                  </c:pt>
                  <c:pt idx="36">
                    <c:v>Basavanagudi</c:v>
                  </c:pt>
                  <c:pt idx="37">
                    <c:v>Bellandur - Off Sarjapur Road</c:v>
                  </c:pt>
                  <c:pt idx="38">
                    <c:v>Bellandur, APR</c:v>
                  </c:pt>
                  <c:pt idx="39">
                    <c:v>Bellandur, Green Glen</c:v>
                  </c:pt>
                  <c:pt idx="40">
                    <c:v>Bellandur, Sakara</c:v>
                  </c:pt>
                  <c:pt idx="41">
                    <c:v>Bellandur, Sarjapur Road</c:v>
                  </c:pt>
                  <c:pt idx="42">
                    <c:v>Bilekahalli</c:v>
                  </c:pt>
                  <c:pt idx="43">
                    <c:v>Bomannahali - MicoLayout</c:v>
                  </c:pt>
                  <c:pt idx="44">
                    <c:v>Bommanahalli</c:v>
                  </c:pt>
                  <c:pt idx="45">
                    <c:v>BTM Stage 1</c:v>
                  </c:pt>
                  <c:pt idx="46">
                    <c:v>BTM Stage 2</c:v>
                  </c:pt>
                  <c:pt idx="47">
                    <c:v>Devarachikanna Halli</c:v>
                  </c:pt>
                  <c:pt idx="48">
                    <c:v>Harlur</c:v>
                  </c:pt>
                  <c:pt idx="49">
                    <c:v>HSR Layout</c:v>
                  </c:pt>
                  <c:pt idx="50">
                    <c:v>ITI Layout</c:v>
                  </c:pt>
                  <c:pt idx="51">
                    <c:v>Jayanagar</c:v>
                  </c:pt>
                  <c:pt idx="52">
                    <c:v>JP Nagar Phase 1-3</c:v>
                  </c:pt>
                  <c:pt idx="53">
                    <c:v>JP Nagar Phase 4-5</c:v>
                  </c:pt>
                  <c:pt idx="54">
                    <c:v>JP Nagar Phase 8-9</c:v>
                  </c:pt>
                  <c:pt idx="55">
                    <c:v>Koramangala, Ejipura</c:v>
                  </c:pt>
                  <c:pt idx="56">
                    <c:v>Kudlu</c:v>
                  </c:pt>
                  <c:pt idx="57">
                    <c:v>Kumaraswamy Layout</c:v>
                  </c:pt>
                  <c:pt idx="58">
                    <c:v>Manipal County</c:v>
                  </c:pt>
                  <c:pt idx="59">
                    <c:v>Marathahalli</c:v>
                  </c:pt>
                  <c:pt idx="60">
                    <c:v>Sarjapur Road</c:v>
                  </c:pt>
                  <c:pt idx="61">
                    <c:v>Viveka Nagar</c:v>
                  </c:pt>
                  <c:pt idx="62">
                    <c:v>Whitefield</c:v>
                  </c:pt>
                  <c:pt idx="63">
                    <c:v>Wilson Garden, Shantinagar</c:v>
                  </c:pt>
                  <c:pt idx="64">
                    <c:v>Yemalur</c:v>
                  </c:pt>
                  <c:pt idx="65">
                    <c:v>Akshaya Nagar</c:v>
                  </c:pt>
                  <c:pt idx="66">
                    <c:v>Arekere</c:v>
                  </c:pt>
                  <c:pt idx="67">
                    <c:v>Bellandur - Off Sarjapur Road</c:v>
                  </c:pt>
                  <c:pt idx="68">
                    <c:v>Bellandur, Ecospace</c:v>
                  </c:pt>
                  <c:pt idx="69">
                    <c:v>Bellandur, Green Glen</c:v>
                  </c:pt>
                  <c:pt idx="70">
                    <c:v>Bellandur, Sakara</c:v>
                  </c:pt>
                  <c:pt idx="71">
                    <c:v>Bellandur, Sarjapur Road</c:v>
                  </c:pt>
                  <c:pt idx="72">
                    <c:v>Bilekahalli</c:v>
                  </c:pt>
                  <c:pt idx="73">
                    <c:v>Bomannahali - MicoLayout</c:v>
                  </c:pt>
                  <c:pt idx="74">
                    <c:v>Bommanahalli</c:v>
                  </c:pt>
                  <c:pt idx="75">
                    <c:v>Brookefield</c:v>
                  </c:pt>
                  <c:pt idx="76">
                    <c:v>BTM Stage 1</c:v>
                  </c:pt>
                  <c:pt idx="77">
                    <c:v>BTM Stage 2</c:v>
                  </c:pt>
                  <c:pt idx="78">
                    <c:v>Challagatta</c:v>
                  </c:pt>
                  <c:pt idx="79">
                    <c:v>CV Raman Nagar</c:v>
                  </c:pt>
                  <c:pt idx="80">
                    <c:v>Devarachikanna Halli</c:v>
                  </c:pt>
                  <c:pt idx="81">
                    <c:v>Doddanekundi</c:v>
                  </c:pt>
                  <c:pt idx="82">
                    <c:v>Domlur, EGL</c:v>
                  </c:pt>
                  <c:pt idx="83">
                    <c:v>Frazer Town</c:v>
                  </c:pt>
                  <c:pt idx="84">
                    <c:v>Harlur</c:v>
                  </c:pt>
                  <c:pt idx="85">
                    <c:v>HSR Layout</c:v>
                  </c:pt>
                  <c:pt idx="86">
                    <c:v>Indiranagar</c:v>
                  </c:pt>
                  <c:pt idx="87">
                    <c:v>ITI Layout</c:v>
                  </c:pt>
                  <c:pt idx="88">
                    <c:v>JP Nagar Phase 1-3</c:v>
                  </c:pt>
                  <c:pt idx="89">
                    <c:v>JP Nagar Phase 4-5</c:v>
                  </c:pt>
                  <c:pt idx="90">
                    <c:v>JP Nagar Phase 6-7</c:v>
                  </c:pt>
                  <c:pt idx="91">
                    <c:v>Kadubeesanhali, Prestige</c:v>
                  </c:pt>
                  <c:pt idx="92">
                    <c:v>Koramangala, Ejipura</c:v>
                  </c:pt>
                  <c:pt idx="93">
                    <c:v>Kudlu</c:v>
                  </c:pt>
                  <c:pt idx="94">
                    <c:v>Manipal County</c:v>
                  </c:pt>
                  <c:pt idx="95">
                    <c:v>Sarjapur Road</c:v>
                  </c:pt>
                  <c:pt idx="96">
                    <c:v>Viveka Nagar</c:v>
                  </c:pt>
                  <c:pt idx="97">
                    <c:v>Akshaya Nagar</c:v>
                  </c:pt>
                  <c:pt idx="98">
                    <c:v>Bannerghatta</c:v>
                  </c:pt>
                  <c:pt idx="99">
                    <c:v>Bellandur - Off Sarjapur Road</c:v>
                  </c:pt>
                  <c:pt idx="100">
                    <c:v>Bellandur, APR</c:v>
                  </c:pt>
                  <c:pt idx="101">
                    <c:v>Bellandur, ETV</c:v>
                  </c:pt>
                  <c:pt idx="102">
                    <c:v>Bellandur, Green Glen</c:v>
                  </c:pt>
                  <c:pt idx="103">
                    <c:v>Bellandur, Sarjapur Road</c:v>
                  </c:pt>
                  <c:pt idx="104">
                    <c:v>Bilekahalli</c:v>
                  </c:pt>
                  <c:pt idx="105">
                    <c:v>Binnipet</c:v>
                  </c:pt>
                  <c:pt idx="106">
                    <c:v>Bomannahali - MicoLayout</c:v>
                  </c:pt>
                  <c:pt idx="107">
                    <c:v>Bommanahalli</c:v>
                  </c:pt>
                  <c:pt idx="108">
                    <c:v>BTM Stage 1</c:v>
                  </c:pt>
                  <c:pt idx="109">
                    <c:v>BTM Stage 2</c:v>
                  </c:pt>
                  <c:pt idx="110">
                    <c:v>Cox Town</c:v>
                  </c:pt>
                  <c:pt idx="111">
                    <c:v>Domlur, EGL</c:v>
                  </c:pt>
                  <c:pt idx="112">
                    <c:v>Harlur</c:v>
                  </c:pt>
                  <c:pt idx="113">
                    <c:v>HSR Layout</c:v>
                  </c:pt>
                  <c:pt idx="114">
                    <c:v>Indiranagar</c:v>
                  </c:pt>
                  <c:pt idx="115">
                    <c:v>ITI Layout</c:v>
                  </c:pt>
                  <c:pt idx="116">
                    <c:v>Jayanagar</c:v>
                  </c:pt>
                  <c:pt idx="117">
                    <c:v>JP Nagar Phase 1-3</c:v>
                  </c:pt>
                  <c:pt idx="118">
                    <c:v>JP Nagar Phase 4-5</c:v>
                  </c:pt>
                  <c:pt idx="119">
                    <c:v>JP Nagar Phase 6-7</c:v>
                  </c:pt>
                  <c:pt idx="120">
                    <c:v>Koramangala, Ejipura</c:v>
                  </c:pt>
                  <c:pt idx="121">
                    <c:v>Kudlu</c:v>
                  </c:pt>
                  <c:pt idx="122">
                    <c:v>Kumaraswamy Layout</c:v>
                  </c:pt>
                  <c:pt idx="123">
                    <c:v>Mahadevapura</c:v>
                  </c:pt>
                  <c:pt idx="124">
                    <c:v>Manipal County</c:v>
                  </c:pt>
                  <c:pt idx="125">
                    <c:v>Marathahalli</c:v>
                  </c:pt>
                  <c:pt idx="126">
                    <c:v>Yemalur</c:v>
                  </c:pt>
                  <c:pt idx="127">
                    <c:v>Akshaya Nagar</c:v>
                  </c:pt>
                  <c:pt idx="128">
                    <c:v>Arekere</c:v>
                  </c:pt>
                  <c:pt idx="129">
                    <c:v>Banashankari Stage 2</c:v>
                  </c:pt>
                  <c:pt idx="130">
                    <c:v>Bannerghatta</c:v>
                  </c:pt>
                  <c:pt idx="131">
                    <c:v>Basavanagudi</c:v>
                  </c:pt>
                  <c:pt idx="132">
                    <c:v>Bellandur - Off Sarjapur Road</c:v>
                  </c:pt>
                  <c:pt idx="133">
                    <c:v>Bellandur, APR</c:v>
                  </c:pt>
                  <c:pt idx="134">
                    <c:v>Bellandur, ETV</c:v>
                  </c:pt>
                  <c:pt idx="135">
                    <c:v>Bellandur, Green Glen</c:v>
                  </c:pt>
                  <c:pt idx="136">
                    <c:v>Bellandur, Sakara</c:v>
                  </c:pt>
                  <c:pt idx="137">
                    <c:v>Bellandur, Sarjapur Road</c:v>
                  </c:pt>
                  <c:pt idx="138">
                    <c:v>Bilekahalli</c:v>
                  </c:pt>
                  <c:pt idx="139">
                    <c:v>Bomannahali - MicoLayout</c:v>
                  </c:pt>
                  <c:pt idx="140">
                    <c:v>Bommanahalli</c:v>
                  </c:pt>
                  <c:pt idx="141">
                    <c:v>BTM Stage 1</c:v>
                  </c:pt>
                  <c:pt idx="142">
                    <c:v>BTM Stage 2</c:v>
                  </c:pt>
                  <c:pt idx="143">
                    <c:v>Devarachikanna Halli</c:v>
                  </c:pt>
                  <c:pt idx="144">
                    <c:v>Doddanekundi</c:v>
                  </c:pt>
                  <c:pt idx="145">
                    <c:v>Domlur, EGL</c:v>
                  </c:pt>
                  <c:pt idx="146">
                    <c:v>Harlur</c:v>
                  </c:pt>
                  <c:pt idx="147">
                    <c:v>HSR Layout</c:v>
                  </c:pt>
                  <c:pt idx="148">
                    <c:v>Indiranagar</c:v>
                  </c:pt>
                  <c:pt idx="149">
                    <c:v>ITI Layout</c:v>
                  </c:pt>
                  <c:pt idx="150">
                    <c:v>JP Nagar Phase 1-3</c:v>
                  </c:pt>
                  <c:pt idx="151">
                    <c:v>JP Nagar Phase 4-5</c:v>
                  </c:pt>
                  <c:pt idx="152">
                    <c:v>Kadubeesanhali, Prestige</c:v>
                  </c:pt>
                  <c:pt idx="153">
                    <c:v>Kadubeesanhali, PTP</c:v>
                  </c:pt>
                  <c:pt idx="154">
                    <c:v>Koramangala, Ejipura</c:v>
                  </c:pt>
                  <c:pt idx="155">
                    <c:v>Kudlu</c:v>
                  </c:pt>
                  <c:pt idx="156">
                    <c:v>Kumaraswamy Layout</c:v>
                  </c:pt>
                  <c:pt idx="157">
                    <c:v>Manipal County</c:v>
                  </c:pt>
                  <c:pt idx="158">
                    <c:v>Marathahalli</c:v>
                  </c:pt>
                  <c:pt idx="159">
                    <c:v>Sarjapur Road</c:v>
                  </c:pt>
                  <c:pt idx="160">
                    <c:v>Victoria Layout</c:v>
                  </c:pt>
                  <c:pt idx="161">
                    <c:v>Wilson Garden, Shantinagar</c:v>
                  </c:pt>
                  <c:pt idx="162">
                    <c:v>Yemalur</c:v>
                  </c:pt>
                </c:lvl>
                <c:lvl>
                  <c:pt idx="0">
                    <c:v>Afternoon</c:v>
                  </c:pt>
                  <c:pt idx="32">
                    <c:v>Evening</c:v>
                  </c:pt>
                  <c:pt idx="65">
                    <c:v>Late Night</c:v>
                  </c:pt>
                  <c:pt idx="97">
                    <c:v>Morning</c:v>
                  </c:pt>
                  <c:pt idx="127">
                    <c:v>Night</c:v>
                  </c:pt>
                </c:lvl>
              </c:multiLvlStrCache>
            </c:multiLvlStrRef>
          </c:cat>
          <c:val>
            <c:numRef>
              <c:f>'Order Level Analysis'!$Z$4:$Z$172</c:f>
              <c:numCache>
                <c:formatCode>0.00%</c:formatCode>
                <c:ptCount val="163"/>
                <c:pt idx="0">
                  <c:v>4.497532772653795E-2</c:v>
                </c:pt>
                <c:pt idx="1">
                  <c:v>0</c:v>
                </c:pt>
                <c:pt idx="2">
                  <c:v>0.78651881609189833</c:v>
                </c:pt>
                <c:pt idx="3">
                  <c:v>0.6415265810457671</c:v>
                </c:pt>
                <c:pt idx="4">
                  <c:v>0.73264720427380348</c:v>
                </c:pt>
                <c:pt idx="5">
                  <c:v>0.23426048761713839</c:v>
                </c:pt>
                <c:pt idx="6">
                  <c:v>0.11157753538746823</c:v>
                </c:pt>
                <c:pt idx="7">
                  <c:v>2.0792673444716079</c:v>
                </c:pt>
                <c:pt idx="8">
                  <c:v>0.33714989677496993</c:v>
                </c:pt>
                <c:pt idx="9">
                  <c:v>0.29751661302036797</c:v>
                </c:pt>
                <c:pt idx="10">
                  <c:v>2.3045715509594666</c:v>
                </c:pt>
                <c:pt idx="11">
                  <c:v>8.2582986634715416E-2</c:v>
                </c:pt>
                <c:pt idx="12">
                  <c:v>0.18245078442553406</c:v>
                </c:pt>
                <c:pt idx="13">
                  <c:v>0</c:v>
                </c:pt>
                <c:pt idx="14">
                  <c:v>1.6180123045649113</c:v>
                </c:pt>
                <c:pt idx="15">
                  <c:v>0.97455661183263431</c:v>
                </c:pt>
                <c:pt idx="16">
                  <c:v>0.24859557020515452</c:v>
                </c:pt>
                <c:pt idx="17">
                  <c:v>1.1311754948436892</c:v>
                </c:pt>
                <c:pt idx="18">
                  <c:v>0</c:v>
                </c:pt>
                <c:pt idx="19">
                  <c:v>0</c:v>
                </c:pt>
                <c:pt idx="20">
                  <c:v>0</c:v>
                </c:pt>
                <c:pt idx="21">
                  <c:v>0</c:v>
                </c:pt>
                <c:pt idx="22">
                  <c:v>1.0800185240428479</c:v>
                </c:pt>
                <c:pt idx="23">
                  <c:v>0.99852869766986685</c:v>
                </c:pt>
                <c:pt idx="24">
                  <c:v>0</c:v>
                </c:pt>
                <c:pt idx="25">
                  <c:v>0.55429706280267887</c:v>
                </c:pt>
                <c:pt idx="26">
                  <c:v>0</c:v>
                </c:pt>
                <c:pt idx="27">
                  <c:v>0</c:v>
                </c:pt>
                <c:pt idx="28">
                  <c:v>2.0324828316834104E-2</c:v>
                </c:pt>
                <c:pt idx="29">
                  <c:v>0</c:v>
                </c:pt>
                <c:pt idx="30">
                  <c:v>9.1225392212767029E-2</c:v>
                </c:pt>
                <c:pt idx="31">
                  <c:v>0</c:v>
                </c:pt>
                <c:pt idx="32">
                  <c:v>3.9864754727123801E-2</c:v>
                </c:pt>
                <c:pt idx="33">
                  <c:v>0.26594521119654119</c:v>
                </c:pt>
                <c:pt idx="34">
                  <c:v>0</c:v>
                </c:pt>
                <c:pt idx="35">
                  <c:v>0.30602560650098443</c:v>
                </c:pt>
                <c:pt idx="36">
                  <c:v>0</c:v>
                </c:pt>
                <c:pt idx="37">
                  <c:v>0.65533342977334685</c:v>
                </c:pt>
                <c:pt idx="38">
                  <c:v>0.46452177256832045</c:v>
                </c:pt>
                <c:pt idx="39">
                  <c:v>0.9140932421954806</c:v>
                </c:pt>
                <c:pt idx="40">
                  <c:v>0</c:v>
                </c:pt>
                <c:pt idx="41">
                  <c:v>0.27245215795825606</c:v>
                </c:pt>
                <c:pt idx="42">
                  <c:v>0.25999236780638602</c:v>
                </c:pt>
                <c:pt idx="43">
                  <c:v>0.41957729102362779</c:v>
                </c:pt>
                <c:pt idx="44">
                  <c:v>0.44839915176228412</c:v>
                </c:pt>
                <c:pt idx="45">
                  <c:v>0</c:v>
                </c:pt>
                <c:pt idx="46">
                  <c:v>1.3849128087286549</c:v>
                </c:pt>
                <c:pt idx="47">
                  <c:v>0</c:v>
                </c:pt>
                <c:pt idx="48">
                  <c:v>1.4500173891579073</c:v>
                </c:pt>
                <c:pt idx="49">
                  <c:v>1.0247053173657135</c:v>
                </c:pt>
                <c:pt idx="50">
                  <c:v>1.1117801381173398</c:v>
                </c:pt>
                <c:pt idx="51">
                  <c:v>5.5877193474784059</c:v>
                </c:pt>
                <c:pt idx="52">
                  <c:v>2.619537906575037</c:v>
                </c:pt>
                <c:pt idx="53">
                  <c:v>0</c:v>
                </c:pt>
                <c:pt idx="54">
                  <c:v>6.5052933087047793E-2</c:v>
                </c:pt>
                <c:pt idx="55">
                  <c:v>0.90038833936089868</c:v>
                </c:pt>
                <c:pt idx="56">
                  <c:v>0.57424463672732373</c:v>
                </c:pt>
                <c:pt idx="57">
                  <c:v>0</c:v>
                </c:pt>
                <c:pt idx="58">
                  <c:v>0.52146895826385276</c:v>
                </c:pt>
                <c:pt idx="59">
                  <c:v>0</c:v>
                </c:pt>
                <c:pt idx="60">
                  <c:v>0</c:v>
                </c:pt>
                <c:pt idx="61">
                  <c:v>4.7475847081984657E-2</c:v>
                </c:pt>
                <c:pt idx="62">
                  <c:v>#N/A</c:v>
                </c:pt>
                <c:pt idx="63">
                  <c:v>0.3526015159684478</c:v>
                </c:pt>
                <c:pt idx="64">
                  <c:v>1.5497054282070053</c:v>
                </c:pt>
                <c:pt idx="65">
                  <c:v>0</c:v>
                </c:pt>
                <c:pt idx="66">
                  <c:v>0</c:v>
                </c:pt>
                <c:pt idx="67">
                  <c:v>0</c:v>
                </c:pt>
                <c:pt idx="68">
                  <c:v>0</c:v>
                </c:pt>
                <c:pt idx="69">
                  <c:v>0.66244425838581511</c:v>
                </c:pt>
                <c:pt idx="70">
                  <c:v>6.7833448847117772</c:v>
                </c:pt>
                <c:pt idx="71">
                  <c:v>0.19547138676663375</c:v>
                </c:pt>
                <c:pt idx="72">
                  <c:v>1.5690767460595929</c:v>
                </c:pt>
                <c:pt idx="73">
                  <c:v>0.33119766987233223</c:v>
                </c:pt>
                <c:pt idx="74">
                  <c:v>0.69516058369728795</c:v>
                </c:pt>
                <c:pt idx="75">
                  <c:v>0</c:v>
                </c:pt>
                <c:pt idx="76">
                  <c:v>0</c:v>
                </c:pt>
                <c:pt idx="77">
                  <c:v>0</c:v>
                </c:pt>
                <c:pt idx="78">
                  <c:v>0</c:v>
                </c:pt>
                <c:pt idx="79">
                  <c:v>0</c:v>
                </c:pt>
                <c:pt idx="80">
                  <c:v>0</c:v>
                </c:pt>
                <c:pt idx="81">
                  <c:v>0</c:v>
                </c:pt>
                <c:pt idx="82">
                  <c:v>2.6809764545982251</c:v>
                </c:pt>
                <c:pt idx="83">
                  <c:v>0</c:v>
                </c:pt>
                <c:pt idx="84">
                  <c:v>0.57981030516688226</c:v>
                </c:pt>
                <c:pt idx="85">
                  <c:v>0.62137215657141942</c:v>
                </c:pt>
                <c:pt idx="86">
                  <c:v>0</c:v>
                </c:pt>
                <c:pt idx="87">
                  <c:v>0.64531137870562072</c:v>
                </c:pt>
                <c:pt idx="88">
                  <c:v>0</c:v>
                </c:pt>
                <c:pt idx="89">
                  <c:v>3.2429769908121022</c:v>
                </c:pt>
                <c:pt idx="90">
                  <c:v>0</c:v>
                </c:pt>
                <c:pt idx="91">
                  <c:v>0</c:v>
                </c:pt>
                <c:pt idx="92">
                  <c:v>0.32198777433632947</c:v>
                </c:pt>
                <c:pt idx="93">
                  <c:v>0.22547366671962465</c:v>
                </c:pt>
                <c:pt idx="94">
                  <c:v>0.91912445375875729</c:v>
                </c:pt>
                <c:pt idx="95">
                  <c:v>0</c:v>
                </c:pt>
                <c:pt idx="96">
                  <c:v>#N/A</c:v>
                </c:pt>
                <c:pt idx="97">
                  <c:v>2.7634320994357042E-2</c:v>
                </c:pt>
                <c:pt idx="98">
                  <c:v>0</c:v>
                </c:pt>
                <c:pt idx="99">
                  <c:v>0.28271653082154824</c:v>
                </c:pt>
                <c:pt idx="100">
                  <c:v>0.17165750463374801</c:v>
                </c:pt>
                <c:pt idx="101">
                  <c:v>#N/A</c:v>
                </c:pt>
                <c:pt idx="102">
                  <c:v>0.34926510312456133</c:v>
                </c:pt>
                <c:pt idx="103">
                  <c:v>0.35829513040016797</c:v>
                </c:pt>
                <c:pt idx="104">
                  <c:v>2.0636383508266753</c:v>
                </c:pt>
                <c:pt idx="105">
                  <c:v>0</c:v>
                </c:pt>
                <c:pt idx="106">
                  <c:v>0.58467954038371162</c:v>
                </c:pt>
                <c:pt idx="107">
                  <c:v>0.19210384298062352</c:v>
                </c:pt>
                <c:pt idx="108">
                  <c:v>1.2887694012809796</c:v>
                </c:pt>
                <c:pt idx="109">
                  <c:v>0.76497600942987221</c:v>
                </c:pt>
                <c:pt idx="110">
                  <c:v>#N/A</c:v>
                </c:pt>
                <c:pt idx="111">
                  <c:v>0.20524684544757868</c:v>
                </c:pt>
                <c:pt idx="112">
                  <c:v>1.5957645889930261</c:v>
                </c:pt>
                <c:pt idx="113">
                  <c:v>0.94287406329557255</c:v>
                </c:pt>
                <c:pt idx="114">
                  <c:v>0</c:v>
                </c:pt>
                <c:pt idx="115">
                  <c:v>1.2880578057037608</c:v>
                </c:pt>
                <c:pt idx="116">
                  <c:v>0</c:v>
                </c:pt>
                <c:pt idx="117">
                  <c:v>0</c:v>
                </c:pt>
                <c:pt idx="118">
                  <c:v>4.1767792707886234E-2</c:v>
                </c:pt>
                <c:pt idx="119">
                  <c:v>3.1827114524535349E-2</c:v>
                </c:pt>
                <c:pt idx="120">
                  <c:v>0.20632058870838846</c:v>
                </c:pt>
                <c:pt idx="121">
                  <c:v>0.76492313481304031</c:v>
                </c:pt>
                <c:pt idx="122">
                  <c:v>0</c:v>
                </c:pt>
                <c:pt idx="123">
                  <c:v>0</c:v>
                </c:pt>
                <c:pt idx="124">
                  <c:v>0.71767161264462542</c:v>
                </c:pt>
                <c:pt idx="125">
                  <c:v>#N/A</c:v>
                </c:pt>
                <c:pt idx="126">
                  <c:v>1.9106838605153713</c:v>
                </c:pt>
                <c:pt idx="127">
                  <c:v>1.6448089570307949</c:v>
                </c:pt>
                <c:pt idx="128">
                  <c:v>0.47963044639376196</c:v>
                </c:pt>
                <c:pt idx="129">
                  <c:v>0</c:v>
                </c:pt>
                <c:pt idx="130">
                  <c:v>1.2107451119243935</c:v>
                </c:pt>
                <c:pt idx="131">
                  <c:v>0</c:v>
                </c:pt>
                <c:pt idx="132">
                  <c:v>2.2320772845306074</c:v>
                </c:pt>
                <c:pt idx="133">
                  <c:v>1.0460511640397285</c:v>
                </c:pt>
                <c:pt idx="134">
                  <c:v>0</c:v>
                </c:pt>
                <c:pt idx="135">
                  <c:v>0.962721664531479</c:v>
                </c:pt>
                <c:pt idx="136">
                  <c:v>0</c:v>
                </c:pt>
                <c:pt idx="137">
                  <c:v>0.1557421532629133</c:v>
                </c:pt>
                <c:pt idx="138">
                  <c:v>4.6648227585555464</c:v>
                </c:pt>
                <c:pt idx="139">
                  <c:v>1.070129847594256</c:v>
                </c:pt>
                <c:pt idx="140">
                  <c:v>0.52198161878229965</c:v>
                </c:pt>
                <c:pt idx="141">
                  <c:v>0.10598885985204118</c:v>
                </c:pt>
                <c:pt idx="142">
                  <c:v>0.28885042005041811</c:v>
                </c:pt>
                <c:pt idx="143">
                  <c:v>1.9492388589166239</c:v>
                </c:pt>
                <c:pt idx="144">
                  <c:v>1.5690767460595929</c:v>
                </c:pt>
                <c:pt idx="145">
                  <c:v>#N/A</c:v>
                </c:pt>
                <c:pt idx="146">
                  <c:v>1.5528866416959932</c:v>
                </c:pt>
                <c:pt idx="147">
                  <c:v>1.0228298534415465</c:v>
                </c:pt>
                <c:pt idx="148">
                  <c:v>1.0612113258374056</c:v>
                </c:pt>
                <c:pt idx="149">
                  <c:v>1.2508725051259626</c:v>
                </c:pt>
                <c:pt idx="150">
                  <c:v>0</c:v>
                </c:pt>
                <c:pt idx="151">
                  <c:v>0</c:v>
                </c:pt>
                <c:pt idx="152">
                  <c:v>0.30349646925717466</c:v>
                </c:pt>
                <c:pt idx="153">
                  <c:v>0</c:v>
                </c:pt>
                <c:pt idx="154">
                  <c:v>0.47205646165802528</c:v>
                </c:pt>
                <c:pt idx="155">
                  <c:v>0.73539298550572396</c:v>
                </c:pt>
                <c:pt idx="156">
                  <c:v>0</c:v>
                </c:pt>
                <c:pt idx="157">
                  <c:v>1.9486330343856495</c:v>
                </c:pt>
                <c:pt idx="158">
                  <c:v>0</c:v>
                </c:pt>
                <c:pt idx="159">
                  <c:v>0.36805503919916377</c:v>
                </c:pt>
                <c:pt idx="160">
                  <c:v>1.1094482042845606</c:v>
                </c:pt>
                <c:pt idx="161">
                  <c:v>0.59774352230841643</c:v>
                </c:pt>
                <c:pt idx="162">
                  <c:v>0</c:v>
                </c:pt>
              </c:numCache>
            </c:numRef>
          </c:val>
          <c:extLst>
            <c:ext xmlns:c16="http://schemas.microsoft.com/office/drawing/2014/chart" uri="{C3380CC4-5D6E-409C-BE32-E72D297353CC}">
              <c16:uniqueId val="{00000002-A1CB-4B41-A5D6-C67D01994231}"/>
            </c:ext>
          </c:extLst>
        </c:ser>
        <c:dLbls>
          <c:showLegendKey val="0"/>
          <c:showVal val="0"/>
          <c:showCatName val="0"/>
          <c:showSerName val="0"/>
          <c:showPercent val="0"/>
          <c:showBubbleSize val="0"/>
        </c:dLbls>
        <c:gapWidth val="100"/>
        <c:overlap val="-24"/>
        <c:axId val="474418223"/>
        <c:axId val="474428783"/>
      </c:barChart>
      <c:catAx>
        <c:axId val="47441822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428783"/>
        <c:crosses val="autoZero"/>
        <c:auto val="1"/>
        <c:lblAlgn val="ctr"/>
        <c:lblOffset val="100"/>
        <c:noMultiLvlLbl val="0"/>
      </c:catAx>
      <c:valAx>
        <c:axId val="4744287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418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2.xlsx]Completion Rate Analysis!PivotTable7</c:name>
    <c:fmtId val="16"/>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Analysis'!$B$2:$B$3</c:f>
              <c:strCache>
                <c:ptCount val="1"/>
                <c:pt idx="0">
                  <c:v>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Analysis'!$A$4:$A$11</c:f>
              <c:strCache>
                <c:ptCount val="7"/>
                <c:pt idx="0">
                  <c:v>Thursday</c:v>
                </c:pt>
                <c:pt idx="1">
                  <c:v>Wednesday</c:v>
                </c:pt>
                <c:pt idx="2">
                  <c:v>Tuesday</c:v>
                </c:pt>
                <c:pt idx="3">
                  <c:v>Monday</c:v>
                </c:pt>
                <c:pt idx="4">
                  <c:v>Sunday</c:v>
                </c:pt>
                <c:pt idx="5">
                  <c:v>Saturday</c:v>
                </c:pt>
                <c:pt idx="6">
                  <c:v>Friday</c:v>
                </c:pt>
              </c:strCache>
            </c:strRef>
          </c:cat>
          <c:val>
            <c:numRef>
              <c:f>'Completion Rate Analysis'!$B$4:$B$11</c:f>
              <c:numCache>
                <c:formatCode>0.00%</c:formatCode>
                <c:ptCount val="7"/>
                <c:pt idx="0">
                  <c:v>3.5429262184565546E-2</c:v>
                </c:pt>
                <c:pt idx="1">
                  <c:v>3.6749995150160773E-2</c:v>
                </c:pt>
                <c:pt idx="2">
                  <c:v>3.3625590817175699E-2</c:v>
                </c:pt>
                <c:pt idx="3">
                  <c:v>3.3977088169027968E-2</c:v>
                </c:pt>
                <c:pt idx="4">
                  <c:v>4.2515075106064837E-2</c:v>
                </c:pt>
                <c:pt idx="5">
                  <c:v>3.9742365701999897E-2</c:v>
                </c:pt>
                <c:pt idx="6">
                  <c:v>3.8026124124170418E-2</c:v>
                </c:pt>
              </c:numCache>
            </c:numRef>
          </c:val>
          <c:extLst>
            <c:ext xmlns:c16="http://schemas.microsoft.com/office/drawing/2014/chart" uri="{C3380CC4-5D6E-409C-BE32-E72D297353CC}">
              <c16:uniqueId val="{00000000-CF96-4E07-9CA4-EB11DF5B4ABC}"/>
            </c:ext>
          </c:extLst>
        </c:ser>
        <c:ser>
          <c:idx val="1"/>
          <c:order val="1"/>
          <c:tx>
            <c:strRef>
              <c:f>'Completion Rate Analysis'!$C$2:$C$3</c:f>
              <c:strCache>
                <c:ptCount val="1"/>
                <c:pt idx="0">
                  <c:v>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Analysis'!$A$4:$A$11</c:f>
              <c:strCache>
                <c:ptCount val="7"/>
                <c:pt idx="0">
                  <c:v>Thursday</c:v>
                </c:pt>
                <c:pt idx="1">
                  <c:v>Wednesday</c:v>
                </c:pt>
                <c:pt idx="2">
                  <c:v>Tuesday</c:v>
                </c:pt>
                <c:pt idx="3">
                  <c:v>Monday</c:v>
                </c:pt>
                <c:pt idx="4">
                  <c:v>Sunday</c:v>
                </c:pt>
                <c:pt idx="5">
                  <c:v>Saturday</c:v>
                </c:pt>
                <c:pt idx="6">
                  <c:v>Friday</c:v>
                </c:pt>
              </c:strCache>
            </c:strRef>
          </c:cat>
          <c:val>
            <c:numRef>
              <c:f>'Completion Rate Analysis'!$C$4:$C$11</c:f>
              <c:numCache>
                <c:formatCode>0.00%</c:formatCode>
                <c:ptCount val="7"/>
                <c:pt idx="0">
                  <c:v>2.9399719512233854E-2</c:v>
                </c:pt>
                <c:pt idx="1">
                  <c:v>2.8035568017460242E-2</c:v>
                </c:pt>
                <c:pt idx="2">
                  <c:v>2.8739748183571969E-2</c:v>
                </c:pt>
                <c:pt idx="3">
                  <c:v>2.851949430459419E-2</c:v>
                </c:pt>
                <c:pt idx="4">
                  <c:v>3.0235735882423665E-2</c:v>
                </c:pt>
                <c:pt idx="5">
                  <c:v>3.1116948975402656E-2</c:v>
                </c:pt>
                <c:pt idx="6">
                  <c:v>3.0720452477829077E-2</c:v>
                </c:pt>
              </c:numCache>
            </c:numRef>
          </c:val>
          <c:extLst>
            <c:ext xmlns:c16="http://schemas.microsoft.com/office/drawing/2014/chart" uri="{C3380CC4-5D6E-409C-BE32-E72D297353CC}">
              <c16:uniqueId val="{00000001-CF96-4E07-9CA4-EB11DF5B4ABC}"/>
            </c:ext>
          </c:extLst>
        </c:ser>
        <c:ser>
          <c:idx val="2"/>
          <c:order val="2"/>
          <c:tx>
            <c:strRef>
              <c:f>'Completion Rate Analysis'!$D$2:$D$3</c:f>
              <c:strCache>
                <c:ptCount val="1"/>
                <c:pt idx="0">
                  <c:v>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Analysis'!$A$4:$A$11</c:f>
              <c:strCache>
                <c:ptCount val="7"/>
                <c:pt idx="0">
                  <c:v>Thursday</c:v>
                </c:pt>
                <c:pt idx="1">
                  <c:v>Wednesday</c:v>
                </c:pt>
                <c:pt idx="2">
                  <c:v>Tuesday</c:v>
                </c:pt>
                <c:pt idx="3">
                  <c:v>Monday</c:v>
                </c:pt>
                <c:pt idx="4">
                  <c:v>Sunday</c:v>
                </c:pt>
                <c:pt idx="5">
                  <c:v>Saturday</c:v>
                </c:pt>
                <c:pt idx="6">
                  <c:v>Friday</c:v>
                </c:pt>
              </c:strCache>
            </c:strRef>
          </c:cat>
          <c:val>
            <c:numRef>
              <c:f>'Completion Rate Analysis'!$D$4:$D$11</c:f>
              <c:numCache>
                <c:formatCode>0.00%</c:formatCode>
                <c:ptCount val="7"/>
                <c:pt idx="0">
                  <c:v>9.0225059553748661E-3</c:v>
                </c:pt>
                <c:pt idx="1">
                  <c:v>9.0663196386889869E-3</c:v>
                </c:pt>
                <c:pt idx="2">
                  <c:v>8.2305008455669879E-3</c:v>
                </c:pt>
                <c:pt idx="3">
                  <c:v>9.4188048758806018E-3</c:v>
                </c:pt>
                <c:pt idx="4">
                  <c:v>1.1927249140585921E-2</c:v>
                </c:pt>
                <c:pt idx="5">
                  <c:v>1.1047221510014072E-2</c:v>
                </c:pt>
                <c:pt idx="6">
                  <c:v>1.0783153947722158E-2</c:v>
                </c:pt>
              </c:numCache>
            </c:numRef>
          </c:val>
          <c:extLst>
            <c:ext xmlns:c16="http://schemas.microsoft.com/office/drawing/2014/chart" uri="{C3380CC4-5D6E-409C-BE32-E72D297353CC}">
              <c16:uniqueId val="{00000002-CF96-4E07-9CA4-EB11DF5B4ABC}"/>
            </c:ext>
          </c:extLst>
        </c:ser>
        <c:ser>
          <c:idx val="3"/>
          <c:order val="3"/>
          <c:tx>
            <c:strRef>
              <c:f>'Completion Rate Analysis'!$E$2:$E$3</c:f>
              <c:strCache>
                <c:ptCount val="1"/>
                <c:pt idx="0">
                  <c:v>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Analysis'!$A$4:$A$11</c:f>
              <c:strCache>
                <c:ptCount val="7"/>
                <c:pt idx="0">
                  <c:v>Thursday</c:v>
                </c:pt>
                <c:pt idx="1">
                  <c:v>Wednesday</c:v>
                </c:pt>
                <c:pt idx="2">
                  <c:v>Tuesday</c:v>
                </c:pt>
                <c:pt idx="3">
                  <c:v>Monday</c:v>
                </c:pt>
                <c:pt idx="4">
                  <c:v>Sunday</c:v>
                </c:pt>
                <c:pt idx="5">
                  <c:v>Saturday</c:v>
                </c:pt>
                <c:pt idx="6">
                  <c:v>Friday</c:v>
                </c:pt>
              </c:strCache>
            </c:strRef>
          </c:cat>
          <c:val>
            <c:numRef>
              <c:f>'Completion Rate Analysis'!$E$4:$E$11</c:f>
              <c:numCache>
                <c:formatCode>0.00%</c:formatCode>
                <c:ptCount val="7"/>
                <c:pt idx="0">
                  <c:v>3.4065703420995533E-2</c:v>
                </c:pt>
                <c:pt idx="1">
                  <c:v>3.384544954201775E-2</c:v>
                </c:pt>
                <c:pt idx="2">
                  <c:v>3.33609305236802E-2</c:v>
                </c:pt>
                <c:pt idx="3">
                  <c:v>3.1248192448277146E-2</c:v>
                </c:pt>
                <c:pt idx="4">
                  <c:v>3.7365955218440675E-2</c:v>
                </c:pt>
                <c:pt idx="5">
                  <c:v>3.3933076908645984E-2</c:v>
                </c:pt>
                <c:pt idx="6">
                  <c:v>3.2218218370291568E-2</c:v>
                </c:pt>
              </c:numCache>
            </c:numRef>
          </c:val>
          <c:extLst>
            <c:ext xmlns:c16="http://schemas.microsoft.com/office/drawing/2014/chart" uri="{C3380CC4-5D6E-409C-BE32-E72D297353CC}">
              <c16:uniqueId val="{00000003-CF96-4E07-9CA4-EB11DF5B4ABC}"/>
            </c:ext>
          </c:extLst>
        </c:ser>
        <c:ser>
          <c:idx val="4"/>
          <c:order val="4"/>
          <c:tx>
            <c:strRef>
              <c:f>'Completion Rate Analysis'!$F$2:$F$3</c:f>
              <c:strCache>
                <c:ptCount val="1"/>
                <c:pt idx="0">
                  <c:v>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Analysis'!$A$4:$A$11</c:f>
              <c:strCache>
                <c:ptCount val="7"/>
                <c:pt idx="0">
                  <c:v>Thursday</c:v>
                </c:pt>
                <c:pt idx="1">
                  <c:v>Wednesday</c:v>
                </c:pt>
                <c:pt idx="2">
                  <c:v>Tuesday</c:v>
                </c:pt>
                <c:pt idx="3">
                  <c:v>Monday</c:v>
                </c:pt>
                <c:pt idx="4">
                  <c:v>Sunday</c:v>
                </c:pt>
                <c:pt idx="5">
                  <c:v>Saturday</c:v>
                </c:pt>
                <c:pt idx="6">
                  <c:v>Friday</c:v>
                </c:pt>
              </c:strCache>
            </c:strRef>
          </c:cat>
          <c:val>
            <c:numRef>
              <c:f>'Completion Rate Analysis'!$F$4:$F$11</c:f>
              <c:numCache>
                <c:formatCode>0.00%</c:formatCode>
                <c:ptCount val="7"/>
                <c:pt idx="0">
                  <c:v>3.4857510953735495E-2</c:v>
                </c:pt>
                <c:pt idx="1">
                  <c:v>3.0413163963426654E-2</c:v>
                </c:pt>
                <c:pt idx="2">
                  <c:v>3.1424632643940811E-2</c:v>
                </c:pt>
                <c:pt idx="3">
                  <c:v>3.1864547670692779E-2</c:v>
                </c:pt>
                <c:pt idx="4">
                  <c:v>3.2744575301264574E-2</c:v>
                </c:pt>
                <c:pt idx="5">
                  <c:v>3.2615505176136608E-2</c:v>
                </c:pt>
                <c:pt idx="6">
                  <c:v>3.3713613337939673E-2</c:v>
                </c:pt>
              </c:numCache>
            </c:numRef>
          </c:val>
          <c:extLst>
            <c:ext xmlns:c16="http://schemas.microsoft.com/office/drawing/2014/chart" uri="{C3380CC4-5D6E-409C-BE32-E72D297353CC}">
              <c16:uniqueId val="{00000004-CF96-4E07-9CA4-EB11DF5B4ABC}"/>
            </c:ext>
          </c:extLst>
        </c:ser>
        <c:dLbls>
          <c:showLegendKey val="0"/>
          <c:showVal val="0"/>
          <c:showCatName val="0"/>
          <c:showSerName val="0"/>
          <c:showPercent val="0"/>
          <c:showBubbleSize val="0"/>
        </c:dLbls>
        <c:gapWidth val="100"/>
        <c:overlap val="-24"/>
        <c:axId val="1199395375"/>
        <c:axId val="1199398255"/>
      </c:barChart>
      <c:catAx>
        <c:axId val="11993953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9398255"/>
        <c:crosses val="autoZero"/>
        <c:auto val="1"/>
        <c:lblAlgn val="ctr"/>
        <c:lblOffset val="100"/>
        <c:noMultiLvlLbl val="0"/>
      </c:catAx>
      <c:valAx>
        <c:axId val="119939825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93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2.xlsx]Completion Rate Analysis!PivotTable1</c:name>
    <c:fmtId val="5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'Completion Rate Analysis'!$B$19</c:f>
              <c:strCache>
                <c:ptCount val="1"/>
                <c:pt idx="0">
                  <c:v>Total</c:v>
                </c:pt>
              </c:strCache>
            </c:strRef>
          </c:tx>
          <c:spPr>
            <a:ln w="28575" cap="rnd">
              <a:solidFill>
                <a:schemeClr val="accent1"/>
              </a:solidFill>
              <a:round/>
            </a:ln>
            <a:effectLst/>
          </c:spPr>
          <c:marker>
            <c:symbol val="none"/>
          </c:marker>
          <c:cat>
            <c:strRef>
              <c:f>'Completion Rate Analysis'!$A$20:$A$72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'Completion Rate Analysis'!$B$20:$B$72</c:f>
              <c:numCache>
                <c:formatCode>0.00%</c:formatCode>
                <c:ptCount val="52"/>
                <c:pt idx="0">
                  <c:v>9.2423646802184799E-4</c:v>
                </c:pt>
                <c:pt idx="1">
                  <c:v>2.6406756229195664E-4</c:v>
                </c:pt>
                <c:pt idx="2">
                  <c:v>8.8022520763985528E-5</c:v>
                </c:pt>
                <c:pt idx="3">
                  <c:v>2.2005630190996382E-4</c:v>
                </c:pt>
                <c:pt idx="4">
                  <c:v>1.3203378114597829E-4</c:v>
                </c:pt>
                <c:pt idx="5">
                  <c:v>1.9364954568076821E-3</c:v>
                </c:pt>
                <c:pt idx="6">
                  <c:v>1.2763265510777897E-3</c:v>
                </c:pt>
                <c:pt idx="7">
                  <c:v>4.4011260381992764E-5</c:v>
                </c:pt>
                <c:pt idx="8">
                  <c:v>4.4208837449857881E-5</c:v>
                </c:pt>
                <c:pt idx="9">
                  <c:v>5.8536952078728933E-3</c:v>
                </c:pt>
                <c:pt idx="10">
                  <c:v>4.8412386420192051E-4</c:v>
                </c:pt>
                <c:pt idx="11">
                  <c:v>4.313103517435286E-3</c:v>
                </c:pt>
                <c:pt idx="12">
                  <c:v>4.8412386420192051E-4</c:v>
                </c:pt>
                <c:pt idx="13">
                  <c:v>4.4011260381992764E-5</c:v>
                </c:pt>
                <c:pt idx="14">
                  <c:v>2.4074949737221577E-2</c:v>
                </c:pt>
                <c:pt idx="15">
                  <c:v>2.2447718565494971E-3</c:v>
                </c:pt>
                <c:pt idx="16">
                  <c:v>4.4011260381992764E-5</c:v>
                </c:pt>
                <c:pt idx="17">
                  <c:v>1.4965804300556185E-3</c:v>
                </c:pt>
                <c:pt idx="18">
                  <c:v>1.4083603322237678E-3</c:v>
                </c:pt>
                <c:pt idx="19">
                  <c:v>4.4011260381992764E-5</c:v>
                </c:pt>
                <c:pt idx="20">
                  <c:v>1.9757706786511427E-7</c:v>
                </c:pt>
                <c:pt idx="21">
                  <c:v>4.4011260381992764E-5</c:v>
                </c:pt>
                <c:pt idx="22">
                  <c:v>3.5209008305594217E-4</c:v>
                </c:pt>
                <c:pt idx="23">
                  <c:v>8.8022520763985528E-5</c:v>
                </c:pt>
                <c:pt idx="24">
                  <c:v>2.6446271642768679E-4</c:v>
                </c:pt>
                <c:pt idx="25">
                  <c:v>4.4011260381992764E-5</c:v>
                </c:pt>
                <c:pt idx="26">
                  <c:v>5.743548510677051E-2</c:v>
                </c:pt>
                <c:pt idx="27">
                  <c:v>0.68636785543519407</c:v>
                </c:pt>
                <c:pt idx="28">
                  <c:v>3.0827639974181448E-4</c:v>
                </c:pt>
                <c:pt idx="29">
                  <c:v>0.17296741453432912</c:v>
                </c:pt>
                <c:pt idx="30">
                  <c:v>1.3203378114597829E-4</c:v>
                </c:pt>
                <c:pt idx="31">
                  <c:v>2.2005630190996382E-4</c:v>
                </c:pt>
                <c:pt idx="32">
                  <c:v>3.080788226739494E-4</c:v>
                </c:pt>
                <c:pt idx="33">
                  <c:v>2.6406756229195664E-4</c:v>
                </c:pt>
                <c:pt idx="34">
                  <c:v>4.4011260381992764E-5</c:v>
                </c:pt>
                <c:pt idx="35">
                  <c:v>3.9610134343793499E-4</c:v>
                </c:pt>
                <c:pt idx="36">
                  <c:v>4.4011260381992764E-5</c:v>
                </c:pt>
                <c:pt idx="37">
                  <c:v>6.9979879778047155E-3</c:v>
                </c:pt>
                <c:pt idx="38">
                  <c:v>2.2666391827930014E-2</c:v>
                </c:pt>
                <c:pt idx="39">
                  <c:v>1.7604504152797106E-4</c:v>
                </c:pt>
                <c:pt idx="40">
                  <c:v>4.4011260381992764E-5</c:v>
                </c:pt>
                <c:pt idx="41">
                  <c:v>3.477087147245293E-3</c:v>
                </c:pt>
                <c:pt idx="42">
                  <c:v>8.8220097831850645E-5</c:v>
                </c:pt>
                <c:pt idx="43">
                  <c:v>4.4011260381992764E-5</c:v>
                </c:pt>
                <c:pt idx="44">
                  <c:v>8.8022520763985528E-5</c:v>
                </c:pt>
                <c:pt idx="45">
                  <c:v>8.8022520763985528E-4</c:v>
                </c:pt>
                <c:pt idx="46">
                  <c:v>4.4011260381992764E-5</c:v>
                </c:pt>
                <c:pt idx="47">
                  <c:v>4.4011260381992764E-5</c:v>
                </c:pt>
                <c:pt idx="48">
                  <c:v>2.6426513935982172E-4</c:v>
                </c:pt>
                <c:pt idx="49">
                  <c:v>1.9757706786511427E-7</c:v>
                </c:pt>
                <c:pt idx="50">
                  <c:v>1.7604504152797106E-4</c:v>
                </c:pt>
                <c:pt idx="51">
                  <c:v>3.080788226739494E-4</c:v>
                </c:pt>
              </c:numCache>
            </c:numRef>
          </c:val>
          <c:smooth val="0"/>
          <c:extLst>
            <c:ext xmlns:c16="http://schemas.microsoft.com/office/drawing/2014/chart" uri="{C3380CC4-5D6E-409C-BE32-E72D297353CC}">
              <c16:uniqueId val="{00000000-9A96-4EF5-8A36-C8076F9DE311}"/>
            </c:ext>
          </c:extLst>
        </c:ser>
        <c:dLbls>
          <c:showLegendKey val="0"/>
          <c:showVal val="0"/>
          <c:showCatName val="0"/>
          <c:showSerName val="0"/>
          <c:showPercent val="0"/>
          <c:showBubbleSize val="0"/>
        </c:dLbls>
        <c:smooth val="0"/>
        <c:axId val="1303898319"/>
        <c:axId val="1303899759"/>
      </c:lineChart>
      <c:catAx>
        <c:axId val="130389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899759"/>
        <c:crosses val="autoZero"/>
        <c:auto val="1"/>
        <c:lblAlgn val="ctr"/>
        <c:lblOffset val="100"/>
        <c:noMultiLvlLbl val="0"/>
      </c:catAx>
      <c:valAx>
        <c:axId val="130389975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8983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2.xlsx]Completion Rate Analysis!PivotTable3</c:name>
    <c:fmtId val="51"/>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Analysis'!$F$19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'Completion Rate Analysis'!$E$20:$E$45</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'Completion Rate Analysis'!$F$20:$F$45</c:f>
              <c:numCache>
                <c:formatCode>0.00%</c:formatCode>
                <c:ptCount val="25"/>
                <c:pt idx="0">
                  <c:v>0.18450132841039332</c:v>
                </c:pt>
                <c:pt idx="1">
                  <c:v>0.17719150764562544</c:v>
                </c:pt>
                <c:pt idx="2">
                  <c:v>0.14039967458282335</c:v>
                </c:pt>
                <c:pt idx="3">
                  <c:v>0.10884202027239243</c:v>
                </c:pt>
                <c:pt idx="4">
                  <c:v>8.8507632513505574E-2</c:v>
                </c:pt>
                <c:pt idx="5">
                  <c:v>6.5314488600472745E-2</c:v>
                </c:pt>
                <c:pt idx="6">
                  <c:v>5.1978088819392976E-2</c:v>
                </c:pt>
                <c:pt idx="7">
                  <c:v>4.0930867309379858E-2</c:v>
                </c:pt>
                <c:pt idx="8">
                  <c:v>3.2481100470175113E-2</c:v>
                </c:pt>
                <c:pt idx="9">
                  <c:v>2.4030345745631052E-2</c:v>
                </c:pt>
                <c:pt idx="10">
                  <c:v>1.9717637382332415E-2</c:v>
                </c:pt>
                <c:pt idx="11">
                  <c:v>1.4391682144908742E-2</c:v>
                </c:pt>
                <c:pt idx="12">
                  <c:v>1.1839029042753663E-2</c:v>
                </c:pt>
                <c:pt idx="13">
                  <c:v>1.0122787464924149E-2</c:v>
                </c:pt>
                <c:pt idx="14">
                  <c:v>8.5381845141048549E-3</c:v>
                </c:pt>
                <c:pt idx="15">
                  <c:v>5.8096839474897043E-3</c:v>
                </c:pt>
                <c:pt idx="16">
                  <c:v>5.1493174646920848E-3</c:v>
                </c:pt>
                <c:pt idx="17">
                  <c:v>4.0050246947605141E-3</c:v>
                </c:pt>
                <c:pt idx="18">
                  <c:v>3.0807882267388609E-3</c:v>
                </c:pt>
                <c:pt idx="19">
                  <c:v>1.4523715926054619E-3</c:v>
                </c:pt>
                <c:pt idx="20">
                  <c:v>8.8022520763967422E-4</c:v>
                </c:pt>
                <c:pt idx="21">
                  <c:v>4.8412386420182093E-4</c:v>
                </c:pt>
                <c:pt idx="22">
                  <c:v>2.2005630190991856E-4</c:v>
                </c:pt>
                <c:pt idx="23">
                  <c:v>8.8022520763967422E-5</c:v>
                </c:pt>
                <c:pt idx="24">
                  <c:v>4.4011260381983711E-5</c:v>
                </c:pt>
              </c:numCache>
            </c:numRef>
          </c:val>
          <c:extLst>
            <c:ext xmlns:c16="http://schemas.microsoft.com/office/drawing/2014/chart" uri="{C3380CC4-5D6E-409C-BE32-E72D297353CC}">
              <c16:uniqueId val="{00000000-4372-4A93-9BCD-ED1415C9FF7D}"/>
            </c:ext>
          </c:extLst>
        </c:ser>
        <c:dLbls>
          <c:showLegendKey val="0"/>
          <c:showVal val="0"/>
          <c:showCatName val="0"/>
          <c:showSerName val="0"/>
          <c:showPercent val="0"/>
          <c:showBubbleSize val="0"/>
        </c:dLbls>
        <c:gapWidth val="100"/>
        <c:overlap val="-24"/>
        <c:axId val="1303916079"/>
        <c:axId val="1303908399"/>
      </c:barChart>
      <c:catAx>
        <c:axId val="130391607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03908399"/>
        <c:crosses val="autoZero"/>
        <c:auto val="1"/>
        <c:lblAlgn val="ctr"/>
        <c:lblOffset val="100"/>
        <c:noMultiLvlLbl val="0"/>
      </c:catAx>
      <c:valAx>
        <c:axId val="1303908399"/>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039160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2">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 2.xlsx]Completion Rate Analysis!PivotTable2</c:name>
    <c:fmtId val="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Analysis'!$J$19:$J$20</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Analysis'!$I$21:$I$30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Analysis'!$J$21:$J$30</c:f>
              <c:numCache>
                <c:formatCode>0.00%</c:formatCode>
                <c:ptCount val="9"/>
                <c:pt idx="0">
                  <c:v>1.910286277646045E-2</c:v>
                </c:pt>
                <c:pt idx="1">
                  <c:v>2.2227464686513581E-2</c:v>
                </c:pt>
                <c:pt idx="2">
                  <c:v>2.5838561385582753E-2</c:v>
                </c:pt>
                <c:pt idx="3">
                  <c:v>2.4607826711430143E-2</c:v>
                </c:pt>
                <c:pt idx="4">
                  <c:v>1.9365349722209445E-2</c:v>
                </c:pt>
                <c:pt idx="5">
                  <c:v>2.6583196424854898E-2</c:v>
                </c:pt>
                <c:pt idx="6">
                  <c:v>3.4505816024815505E-2</c:v>
                </c:pt>
                <c:pt idx="7">
                  <c:v>3.4418188658187271E-2</c:v>
                </c:pt>
                <c:pt idx="8">
                  <c:v>4.0669960980175425E-2</c:v>
                </c:pt>
              </c:numCache>
            </c:numRef>
          </c:val>
          <c:extLst>
            <c:ext xmlns:c16="http://schemas.microsoft.com/office/drawing/2014/chart" uri="{C3380CC4-5D6E-409C-BE32-E72D297353CC}">
              <c16:uniqueId val="{00000000-96AA-462C-B7B4-B78C7B61594C}"/>
            </c:ext>
          </c:extLst>
        </c:ser>
        <c:ser>
          <c:idx val="1"/>
          <c:order val="1"/>
          <c:tx>
            <c:strRef>
              <c:f>'Completion Rate Analysis'!$K$19:$K$20</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Analysis'!$I$21:$I$30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Analysis'!$K$21:$K$30</c:f>
              <c:numCache>
                <c:formatCode>0.00%</c:formatCode>
                <c:ptCount val="9"/>
                <c:pt idx="0">
                  <c:v>3.9610134343786918E-4</c:v>
                </c:pt>
                <c:pt idx="1">
                  <c:v>3.0807882267389823E-4</c:v>
                </c:pt>
                <c:pt idx="2">
                  <c:v>5.2813512458382557E-4</c:v>
                </c:pt>
                <c:pt idx="3">
                  <c:v>5.2813512458382557E-4</c:v>
                </c:pt>
                <c:pt idx="4">
                  <c:v>1.1442927699316214E-3</c:v>
                </c:pt>
                <c:pt idx="5">
                  <c:v>1.1442927699316214E-3</c:v>
                </c:pt>
                <c:pt idx="6">
                  <c:v>4.8412386420184012E-4</c:v>
                </c:pt>
                <c:pt idx="7">
                  <c:v>7.0418016611176746E-4</c:v>
                </c:pt>
                <c:pt idx="8">
                  <c:v>2.2885855398632449E-3</c:v>
                </c:pt>
              </c:numCache>
            </c:numRef>
          </c:val>
          <c:extLst>
            <c:ext xmlns:c16="http://schemas.microsoft.com/office/drawing/2014/chart" uri="{C3380CC4-5D6E-409C-BE32-E72D297353CC}">
              <c16:uniqueId val="{00000001-96AA-462C-B7B4-B78C7B61594C}"/>
            </c:ext>
          </c:extLst>
        </c:ser>
        <c:ser>
          <c:idx val="2"/>
          <c:order val="2"/>
          <c:tx>
            <c:strRef>
              <c:f>'Completion Rate Analysis'!$L$19:$L$20</c:f>
              <c:strCache>
                <c:ptCount val="1"/>
                <c:pt idx="0">
                  <c:v>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Analysis'!$I$21:$I$30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Analysis'!$L$21:$L$30</c:f>
              <c:numCache>
                <c:formatCode>0.00%</c:formatCode>
                <c:ptCount val="9"/>
                <c:pt idx="0">
                  <c:v>1.3203378114595636E-4</c:v>
                </c:pt>
                <c:pt idx="1">
                  <c:v>2.2005630190992728E-4</c:v>
                </c:pt>
                <c:pt idx="2">
                  <c:v>1.3203378114595636E-4</c:v>
                </c:pt>
                <c:pt idx="3">
                  <c:v>1.7604504152794181E-4</c:v>
                </c:pt>
                <c:pt idx="4">
                  <c:v>7.481914264937529E-4</c:v>
                </c:pt>
                <c:pt idx="5">
                  <c:v>2.6406756229191273E-4</c:v>
                </c:pt>
                <c:pt idx="6">
                  <c:v>2.6406756229191273E-4</c:v>
                </c:pt>
                <c:pt idx="7">
                  <c:v>2.6406756229191273E-4</c:v>
                </c:pt>
                <c:pt idx="8">
                  <c:v>1.0122589887856654E-3</c:v>
                </c:pt>
              </c:numCache>
            </c:numRef>
          </c:val>
          <c:extLst>
            <c:ext xmlns:c16="http://schemas.microsoft.com/office/drawing/2014/chart" uri="{C3380CC4-5D6E-409C-BE32-E72D297353CC}">
              <c16:uniqueId val="{00000002-96AA-462C-B7B4-B78C7B61594C}"/>
            </c:ext>
          </c:extLst>
        </c:ser>
        <c:ser>
          <c:idx val="3"/>
          <c:order val="3"/>
          <c:tx>
            <c:strRef>
              <c:f>'Completion Rate Analysis'!$M$19:$M$20</c:f>
              <c:strCache>
                <c:ptCount val="1"/>
                <c:pt idx="0">
                  <c:v>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Analysis'!$I$21:$I$30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Analysis'!$M$21:$M$30</c:f>
              <c:numCache>
                <c:formatCode>0.00%</c:formatCode>
                <c:ptCount val="9"/>
                <c:pt idx="0">
                  <c:v>7.9220268687573835E-4</c:v>
                </c:pt>
                <c:pt idx="1">
                  <c:v>1.0562702491676507E-3</c:v>
                </c:pt>
                <c:pt idx="2">
                  <c:v>1.0122589887856654E-3</c:v>
                </c:pt>
                <c:pt idx="3">
                  <c:v>1.2763265510775776E-3</c:v>
                </c:pt>
                <c:pt idx="4">
                  <c:v>1.4523715926055194E-3</c:v>
                </c:pt>
                <c:pt idx="5">
                  <c:v>1.0122589887856654E-3</c:v>
                </c:pt>
                <c:pt idx="6">
                  <c:v>1.0122589887856654E-3</c:v>
                </c:pt>
                <c:pt idx="7">
                  <c:v>1.0562702491676507E-3</c:v>
                </c:pt>
                <c:pt idx="8">
                  <c:v>2.2445742794812594E-3</c:v>
                </c:pt>
              </c:numCache>
            </c:numRef>
          </c:val>
          <c:extLst>
            <c:ext xmlns:c16="http://schemas.microsoft.com/office/drawing/2014/chart" uri="{C3380CC4-5D6E-409C-BE32-E72D297353CC}">
              <c16:uniqueId val="{00000003-96AA-462C-B7B4-B78C7B61594C}"/>
            </c:ext>
          </c:extLst>
        </c:ser>
        <c:ser>
          <c:idx val="4"/>
          <c:order val="4"/>
          <c:tx>
            <c:strRef>
              <c:f>'Completion Rate Analysis'!$N$19:$N$20</c:f>
              <c:strCache>
                <c:ptCount val="1"/>
                <c:pt idx="0">
                  <c:v>4</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Analysis'!$I$21:$I$30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Analysis'!$N$21:$N$30</c:f>
              <c:numCache>
                <c:formatCode>0.00%</c:formatCode>
                <c:ptCount val="9"/>
                <c:pt idx="0">
                  <c:v>3.3448557890308943E-3</c:v>
                </c:pt>
                <c:pt idx="1">
                  <c:v>2.2885855398632449E-3</c:v>
                </c:pt>
                <c:pt idx="2">
                  <c:v>2.9487544455930269E-3</c:v>
                </c:pt>
                <c:pt idx="3">
                  <c:v>5.1053062043103035E-3</c:v>
                </c:pt>
                <c:pt idx="4">
                  <c:v>6.7337228384437729E-3</c:v>
                </c:pt>
                <c:pt idx="5">
                  <c:v>6.9097678799717168E-3</c:v>
                </c:pt>
                <c:pt idx="6">
                  <c:v>5.1493174646922886E-3</c:v>
                </c:pt>
                <c:pt idx="7">
                  <c:v>6.953779140353702E-3</c:v>
                </c:pt>
                <c:pt idx="8">
                  <c:v>1.016660114823867E-2</c:v>
                </c:pt>
              </c:numCache>
            </c:numRef>
          </c:val>
          <c:extLst>
            <c:ext xmlns:c16="http://schemas.microsoft.com/office/drawing/2014/chart" uri="{C3380CC4-5D6E-409C-BE32-E72D297353CC}">
              <c16:uniqueId val="{00000004-96AA-462C-B7B4-B78C7B61594C}"/>
            </c:ext>
          </c:extLst>
        </c:ser>
        <c:ser>
          <c:idx val="5"/>
          <c:order val="5"/>
          <c:tx>
            <c:strRef>
              <c:f>'Completion Rate Analysis'!$O$19:$O$20</c:f>
              <c:strCache>
                <c:ptCount val="1"/>
                <c:pt idx="0">
                  <c:v>5</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Analysis'!$I$21:$I$30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Analysis'!$O$21:$O$30</c:f>
              <c:numCache>
                <c:formatCode>0.00%</c:formatCode>
                <c:ptCount val="9"/>
                <c:pt idx="0">
                  <c:v>4.6432077280061525E-2</c:v>
                </c:pt>
                <c:pt idx="1">
                  <c:v>4.6695947265285559E-2</c:v>
                </c:pt>
                <c:pt idx="2">
                  <c:v>6.48285865426627E-2</c:v>
                </c:pt>
                <c:pt idx="3">
                  <c:v>7.6095469200450433E-2</c:v>
                </c:pt>
                <c:pt idx="4">
                  <c:v>7.895620112527936E-2</c:v>
                </c:pt>
                <c:pt idx="5">
                  <c:v>8.0496595238648772E-2</c:v>
                </c:pt>
                <c:pt idx="6">
                  <c:v>7.4775131388990945E-2</c:v>
                </c:pt>
                <c:pt idx="7">
                  <c:v>8.4105518589971409E-2</c:v>
                </c:pt>
                <c:pt idx="8">
                  <c:v>0.1290410154399852</c:v>
                </c:pt>
              </c:numCache>
            </c:numRef>
          </c:val>
          <c:extLst>
            <c:ext xmlns:c16="http://schemas.microsoft.com/office/drawing/2014/chart" uri="{C3380CC4-5D6E-409C-BE32-E72D297353CC}">
              <c16:uniqueId val="{00000005-96AA-462C-B7B4-B78C7B61594C}"/>
            </c:ext>
          </c:extLst>
        </c:ser>
        <c:dLbls>
          <c:showLegendKey val="0"/>
          <c:showVal val="0"/>
          <c:showCatName val="0"/>
          <c:showSerName val="0"/>
          <c:showPercent val="0"/>
          <c:showBubbleSize val="0"/>
        </c:dLbls>
        <c:gapWidth val="100"/>
        <c:overlap val="-24"/>
        <c:axId val="1303918479"/>
        <c:axId val="1303901679"/>
      </c:barChart>
      <c:catAx>
        <c:axId val="13039184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3901679"/>
        <c:crosses val="autoZero"/>
        <c:auto val="1"/>
        <c:lblAlgn val="ctr"/>
        <c:lblOffset val="100"/>
        <c:noMultiLvlLbl val="0"/>
      </c:catAx>
      <c:valAx>
        <c:axId val="130390167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3918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6A5D6-23A3-46D9-A073-FC1393A52310}"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C79E1-7075-4BFD-82D6-E7101A91F8ED}" type="slidenum">
              <a:rPr lang="en-IN" smtClean="0"/>
              <a:t>‹#›</a:t>
            </a:fld>
            <a:endParaRPr lang="en-IN"/>
          </a:p>
        </p:txBody>
      </p:sp>
    </p:spTree>
    <p:extLst>
      <p:ext uri="{BB962C8B-B14F-4D97-AF65-F5344CB8AC3E}">
        <p14:creationId xmlns:p14="http://schemas.microsoft.com/office/powerpoint/2010/main" val="146790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5F15-102C-0556-8535-0A8D6AF76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D5F7EC-CF34-7388-E85B-F0AE89C80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47D680-2170-9031-5F6E-B511E6245AB0}"/>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5" name="Footer Placeholder 4">
            <a:extLst>
              <a:ext uri="{FF2B5EF4-FFF2-40B4-BE49-F238E27FC236}">
                <a16:creationId xmlns:a16="http://schemas.microsoft.com/office/drawing/2014/main" id="{45A1C118-99FD-26FD-EEB4-360270BFE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9BAEF5-CA56-D722-F011-B66BBF9FE319}"/>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366101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50F9-BDFE-7779-A85F-C869540C11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078598-BFFA-1B29-C211-F86AEE92D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3F784-7A12-B588-9587-596AD4EBF6B3}"/>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5" name="Footer Placeholder 4">
            <a:extLst>
              <a:ext uri="{FF2B5EF4-FFF2-40B4-BE49-F238E27FC236}">
                <a16:creationId xmlns:a16="http://schemas.microsoft.com/office/drawing/2014/main" id="{0B2DC28D-92FA-3D02-258D-CE29AB282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3ED1A-28AA-D58B-40E3-3F4625D97107}"/>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28374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D3114-FE57-1D45-DA29-F15D2D9CA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804C5-5ABD-7633-455F-196864A10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2CFA4-0563-541D-B38D-633E859C8B91}"/>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5" name="Footer Placeholder 4">
            <a:extLst>
              <a:ext uri="{FF2B5EF4-FFF2-40B4-BE49-F238E27FC236}">
                <a16:creationId xmlns:a16="http://schemas.microsoft.com/office/drawing/2014/main" id="{38CD5CDA-5B45-8025-BB89-D1C1CABD7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CD0A3-200C-088A-8003-2F6A7CD9B2D9}"/>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78700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1472-8B6E-160D-A676-30A0F2B7B6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BEB55-9F7C-B0C8-0F2B-5037B1312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4573B3-BA64-B260-A50B-470EEC1A0BAD}"/>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5" name="Footer Placeholder 4">
            <a:extLst>
              <a:ext uri="{FF2B5EF4-FFF2-40B4-BE49-F238E27FC236}">
                <a16:creationId xmlns:a16="http://schemas.microsoft.com/office/drawing/2014/main" id="{14783D5B-F538-FCC5-BD3F-27EFD35CC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72D99-60F3-34B9-E158-80C42A22E9A2}"/>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234746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72F4-EB1B-BA34-502F-C1FBCE381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9F6746-1A96-AB79-934E-0D679EA61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0300F-3FBA-19ED-FDF3-E910606B6ABC}"/>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5" name="Footer Placeholder 4">
            <a:extLst>
              <a:ext uri="{FF2B5EF4-FFF2-40B4-BE49-F238E27FC236}">
                <a16:creationId xmlns:a16="http://schemas.microsoft.com/office/drawing/2014/main" id="{4112B3D9-70EA-BA84-C1B9-F2211C081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86E3E-51E1-4983-FDD0-71A2F6878CD0}"/>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357817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812-093D-0714-E22E-1D27DEB4AA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D1A5B4-DC12-D23B-370B-E02441232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441B68-EB88-42E9-BF70-02659A09D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37E255-CA05-07EF-17A4-9E7CA29F7E3D}"/>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6" name="Footer Placeholder 5">
            <a:extLst>
              <a:ext uri="{FF2B5EF4-FFF2-40B4-BE49-F238E27FC236}">
                <a16:creationId xmlns:a16="http://schemas.microsoft.com/office/drawing/2014/main" id="{A172A812-DB89-CFFE-5577-C8C6AE827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E4FA4-6E92-455E-96DC-5475954AEBA0}"/>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153465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3574-C2A2-21C7-9966-1822270F3B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AD2B5-E590-8CA7-3B23-71E15D7F6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6ABA4-0BDD-D2CB-3771-6C2C80F6E1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932C95-6BED-E354-F2B6-65BF857DD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267220-32E6-9CE2-ED48-966911E25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3129D8-2689-DCEA-64B1-B2880419271A}"/>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8" name="Footer Placeholder 7">
            <a:extLst>
              <a:ext uri="{FF2B5EF4-FFF2-40B4-BE49-F238E27FC236}">
                <a16:creationId xmlns:a16="http://schemas.microsoft.com/office/drawing/2014/main" id="{7A3B659E-F008-3638-370C-EEAD5431C9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D523F-62D0-E201-1AB1-A65E4A9671B6}"/>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139700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E9B1-73E1-A31F-B99B-CC0B1B8DEB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96B6AC-1414-91D3-62B4-F88A49EECA51}"/>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4" name="Footer Placeholder 3">
            <a:extLst>
              <a:ext uri="{FF2B5EF4-FFF2-40B4-BE49-F238E27FC236}">
                <a16:creationId xmlns:a16="http://schemas.microsoft.com/office/drawing/2014/main" id="{1EDFA875-9F14-6F9F-8E32-46C7C57D8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BE7B6C-8464-ADA9-BC30-DFA8B6F02FB9}"/>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2756812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2394F-4BBB-CDDF-7076-64394971026E}"/>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3" name="Footer Placeholder 2">
            <a:extLst>
              <a:ext uri="{FF2B5EF4-FFF2-40B4-BE49-F238E27FC236}">
                <a16:creationId xmlns:a16="http://schemas.microsoft.com/office/drawing/2014/main" id="{7E0407C4-E0A7-E825-C010-D7407A331D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244636-95FF-06FF-0F12-0D7A3EB0394A}"/>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63580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C668-6E15-9BE3-BC79-AD150B4F0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E2B485-4D7F-5C7B-2709-56FF49A34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D66951-F9A2-90C3-E22E-30660446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E7C0E-B34E-F819-D3C3-B3F45DCB973A}"/>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6" name="Footer Placeholder 5">
            <a:extLst>
              <a:ext uri="{FF2B5EF4-FFF2-40B4-BE49-F238E27FC236}">
                <a16:creationId xmlns:a16="http://schemas.microsoft.com/office/drawing/2014/main" id="{D603F973-ECA8-12CD-ECF3-AAF0BE008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9ECB0-BF74-1F47-6E90-2987DB8ECC27}"/>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162593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D3B4-9F5F-9849-E932-3B4F83330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7FAA3A-2BD4-6B9A-08EF-E3D9A5105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2213A5-235B-A23D-4B40-CC4169D96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9CC25-DFEF-9D9B-6E10-B55C31022253}"/>
              </a:ext>
            </a:extLst>
          </p:cNvPr>
          <p:cNvSpPr>
            <a:spLocks noGrp="1"/>
          </p:cNvSpPr>
          <p:nvPr>
            <p:ph type="dt" sz="half" idx="10"/>
          </p:nvPr>
        </p:nvSpPr>
        <p:spPr/>
        <p:txBody>
          <a:bodyPr/>
          <a:lstStyle/>
          <a:p>
            <a:fld id="{D12214D6-F041-41CA-A9DA-02EF8F0B737D}" type="datetimeFigureOut">
              <a:rPr lang="en-IN" smtClean="0"/>
              <a:t>26-05-2024</a:t>
            </a:fld>
            <a:endParaRPr lang="en-IN"/>
          </a:p>
        </p:txBody>
      </p:sp>
      <p:sp>
        <p:nvSpPr>
          <p:cNvPr id="6" name="Footer Placeholder 5">
            <a:extLst>
              <a:ext uri="{FF2B5EF4-FFF2-40B4-BE49-F238E27FC236}">
                <a16:creationId xmlns:a16="http://schemas.microsoft.com/office/drawing/2014/main" id="{097508F5-7062-62D9-1CBB-683D093992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4A065-0099-04FD-2AD2-62A7DEC9326C}"/>
              </a:ext>
            </a:extLst>
          </p:cNvPr>
          <p:cNvSpPr>
            <a:spLocks noGrp="1"/>
          </p:cNvSpPr>
          <p:nvPr>
            <p:ph type="sldNum" sz="quarter" idx="12"/>
          </p:nvPr>
        </p:nvSpPr>
        <p:spPr/>
        <p:txBody>
          <a:bodyPr/>
          <a:lstStyle/>
          <a:p>
            <a:fld id="{40ED96CB-8CC3-4E1E-816D-732E547F304C}" type="slidenum">
              <a:rPr lang="en-IN" smtClean="0"/>
              <a:t>‹#›</a:t>
            </a:fld>
            <a:endParaRPr lang="en-IN"/>
          </a:p>
        </p:txBody>
      </p:sp>
    </p:spTree>
    <p:extLst>
      <p:ext uri="{BB962C8B-B14F-4D97-AF65-F5344CB8AC3E}">
        <p14:creationId xmlns:p14="http://schemas.microsoft.com/office/powerpoint/2010/main" val="213897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7A713-2E12-9EBA-D7B9-5DB0CD9B6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320ED-1C5F-31E6-6E38-2762CA5FE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5C2FD-3994-27D4-D711-9F72BFD46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214D6-F041-41CA-A9DA-02EF8F0B737D}" type="datetimeFigureOut">
              <a:rPr lang="en-IN" smtClean="0"/>
              <a:t>26-05-2024</a:t>
            </a:fld>
            <a:endParaRPr lang="en-IN"/>
          </a:p>
        </p:txBody>
      </p:sp>
      <p:sp>
        <p:nvSpPr>
          <p:cNvPr id="5" name="Footer Placeholder 4">
            <a:extLst>
              <a:ext uri="{FF2B5EF4-FFF2-40B4-BE49-F238E27FC236}">
                <a16:creationId xmlns:a16="http://schemas.microsoft.com/office/drawing/2014/main" id="{7E098238-E74C-487B-DF5F-A7016ABF4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93F316-4BB8-62D3-5039-3819DA0D8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D96CB-8CC3-4E1E-816D-732E547F304C}" type="slidenum">
              <a:rPr lang="en-IN" smtClean="0"/>
              <a:t>‹#›</a:t>
            </a:fld>
            <a:endParaRPr lang="en-IN"/>
          </a:p>
        </p:txBody>
      </p:sp>
    </p:spTree>
    <p:extLst>
      <p:ext uri="{BB962C8B-B14F-4D97-AF65-F5344CB8AC3E}">
        <p14:creationId xmlns:p14="http://schemas.microsoft.com/office/powerpoint/2010/main" val="3365403614"/>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00EE-BB75-35BF-8F9F-DE24EF79A03C}"/>
              </a:ext>
            </a:extLst>
          </p:cNvPr>
          <p:cNvSpPr>
            <a:spLocks noGrp="1"/>
          </p:cNvSpPr>
          <p:nvPr>
            <p:ph type="ctrTitle"/>
          </p:nvPr>
        </p:nvSpPr>
        <p:spPr/>
        <p:txBody>
          <a:bodyPr/>
          <a:lstStyle/>
          <a:p>
            <a:r>
              <a:rPr lang="en-IN" dirty="0">
                <a:latin typeface="Arial Rounded MT Bold" panose="020F0704030504030204" pitchFamily="34" charset="0"/>
              </a:rPr>
              <a:t>Freshco Hypermarket</a:t>
            </a:r>
          </a:p>
        </p:txBody>
      </p:sp>
      <p:sp>
        <p:nvSpPr>
          <p:cNvPr id="3" name="Subtitle 2">
            <a:extLst>
              <a:ext uri="{FF2B5EF4-FFF2-40B4-BE49-F238E27FC236}">
                <a16:creationId xmlns:a16="http://schemas.microsoft.com/office/drawing/2014/main" id="{8BC1C6AD-C39D-12FC-1F87-8E9BE1E849D5}"/>
              </a:ext>
            </a:extLst>
          </p:cNvPr>
          <p:cNvSpPr>
            <a:spLocks noGrp="1"/>
          </p:cNvSpPr>
          <p:nvPr>
            <p:ph type="subTitle" idx="1"/>
          </p:nvPr>
        </p:nvSpPr>
        <p:spPr/>
        <p:txBody>
          <a:bodyPr/>
          <a:lstStyle/>
          <a:p>
            <a:r>
              <a:rPr lang="en-IN" dirty="0">
                <a:latin typeface="Arial Rounded MT Bold" panose="020F0704030504030204" pitchFamily="34" charset="0"/>
              </a:rPr>
              <a:t>Product Distribution Analysis</a:t>
            </a:r>
          </a:p>
        </p:txBody>
      </p:sp>
      <p:sp>
        <p:nvSpPr>
          <p:cNvPr id="5" name="Rectangle 4">
            <a:extLst>
              <a:ext uri="{FF2B5EF4-FFF2-40B4-BE49-F238E27FC236}">
                <a16:creationId xmlns:a16="http://schemas.microsoft.com/office/drawing/2014/main" id="{EB4F34A2-3C8E-E793-B038-42BBAFBCE440}"/>
              </a:ext>
            </a:extLst>
          </p:cNvPr>
          <p:cNvSpPr/>
          <p:nvPr/>
        </p:nvSpPr>
        <p:spPr>
          <a:xfrm>
            <a:off x="6375108" y="90993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50677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E14A28C-45AD-28F5-B40D-BFC01E08B275}"/>
              </a:ext>
            </a:extLst>
          </p:cNvPr>
          <p:cNvGraphicFramePr>
            <a:graphicFrameLocks/>
          </p:cNvGraphicFramePr>
          <p:nvPr>
            <p:extLst>
              <p:ext uri="{D42A27DB-BD31-4B8C-83A1-F6EECF244321}">
                <p14:modId xmlns:p14="http://schemas.microsoft.com/office/powerpoint/2010/main" val="1489655434"/>
              </p:ext>
            </p:extLst>
          </p:nvPr>
        </p:nvGraphicFramePr>
        <p:xfrm>
          <a:off x="1928813" y="923925"/>
          <a:ext cx="8334374" cy="43719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4C75CEEA-B8C4-1F02-77E1-2EBE420B91EE}"/>
              </a:ext>
            </a:extLst>
          </p:cNvPr>
          <p:cNvSpPr txBox="1"/>
          <p:nvPr/>
        </p:nvSpPr>
        <p:spPr>
          <a:xfrm>
            <a:off x="1928813" y="5687110"/>
            <a:ext cx="8081962" cy="923330"/>
          </a:xfrm>
          <a:prstGeom prst="rect">
            <a:avLst/>
          </a:prstGeom>
          <a:noFill/>
        </p:spPr>
        <p:txBody>
          <a:bodyPr wrap="square">
            <a:spAutoFit/>
          </a:bodyPr>
          <a:lstStyle/>
          <a:p>
            <a:r>
              <a:rPr lang="en-IN" dirty="0">
                <a:solidFill>
                  <a:schemeClr val="bg1"/>
                </a:solidFill>
                <a:highlight>
                  <a:srgbClr val="000000"/>
                </a:highlight>
              </a:rPr>
              <a:t>Highest completion rate  is from the HSR Layout region followed by ITI Layout as the market is also situated in the same place the chances of orders getting cancelled will be less.</a:t>
            </a:r>
          </a:p>
        </p:txBody>
      </p:sp>
      <p:sp>
        <p:nvSpPr>
          <p:cNvPr id="6" name="TextBox 5">
            <a:extLst>
              <a:ext uri="{FF2B5EF4-FFF2-40B4-BE49-F238E27FC236}">
                <a16:creationId xmlns:a16="http://schemas.microsoft.com/office/drawing/2014/main" id="{1B3E3157-D807-0432-3DCA-454C0D1C3E2D}"/>
              </a:ext>
            </a:extLst>
          </p:cNvPr>
          <p:cNvSpPr txBox="1"/>
          <p:nvPr/>
        </p:nvSpPr>
        <p:spPr>
          <a:xfrm>
            <a:off x="304800" y="554593"/>
            <a:ext cx="371475" cy="369332"/>
          </a:xfrm>
          <a:prstGeom prst="rect">
            <a:avLst/>
          </a:prstGeom>
          <a:noFill/>
        </p:spPr>
        <p:txBody>
          <a:bodyPr wrap="square">
            <a:spAutoFit/>
          </a:bodyPr>
          <a:lstStyle/>
          <a:p>
            <a:r>
              <a:rPr lang="en-IN" dirty="0"/>
              <a:t>7)</a:t>
            </a:r>
          </a:p>
        </p:txBody>
      </p:sp>
    </p:spTree>
    <p:extLst>
      <p:ext uri="{BB962C8B-B14F-4D97-AF65-F5344CB8AC3E}">
        <p14:creationId xmlns:p14="http://schemas.microsoft.com/office/powerpoint/2010/main" val="110120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C7E166-5AC5-90CC-BF63-3EE6D7CCD7C6}"/>
              </a:ext>
            </a:extLst>
          </p:cNvPr>
          <p:cNvGraphicFramePr>
            <a:graphicFrameLocks/>
          </p:cNvGraphicFramePr>
          <p:nvPr>
            <p:extLst>
              <p:ext uri="{D42A27DB-BD31-4B8C-83A1-F6EECF244321}">
                <p14:modId xmlns:p14="http://schemas.microsoft.com/office/powerpoint/2010/main" val="1960521902"/>
              </p:ext>
            </p:extLst>
          </p:nvPr>
        </p:nvGraphicFramePr>
        <p:xfrm>
          <a:off x="2085975" y="676275"/>
          <a:ext cx="8048625"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4A4238E-12C7-2700-6BFC-A3616CFB153F}"/>
              </a:ext>
            </a:extLst>
          </p:cNvPr>
          <p:cNvSpPr txBox="1"/>
          <p:nvPr/>
        </p:nvSpPr>
        <p:spPr>
          <a:xfrm>
            <a:off x="2085975" y="5229910"/>
            <a:ext cx="7419975" cy="923330"/>
          </a:xfrm>
          <a:prstGeom prst="rect">
            <a:avLst/>
          </a:prstGeom>
          <a:noFill/>
        </p:spPr>
        <p:txBody>
          <a:bodyPr wrap="square">
            <a:spAutoFit/>
          </a:bodyPr>
          <a:lstStyle/>
          <a:p>
            <a:r>
              <a:rPr lang="en-IN" dirty="0">
                <a:solidFill>
                  <a:schemeClr val="bg1"/>
                </a:solidFill>
                <a:highlight>
                  <a:srgbClr val="000000"/>
                </a:highlight>
              </a:rPr>
              <a:t>Most of orders which have been successfully delivered are orders which have lower amount of products the orders with more products number of products might get cancelled if customers decides to remove certain products.</a:t>
            </a:r>
          </a:p>
        </p:txBody>
      </p:sp>
      <p:sp>
        <p:nvSpPr>
          <p:cNvPr id="6" name="TextBox 5">
            <a:extLst>
              <a:ext uri="{FF2B5EF4-FFF2-40B4-BE49-F238E27FC236}">
                <a16:creationId xmlns:a16="http://schemas.microsoft.com/office/drawing/2014/main" id="{71F72937-FC8E-0E49-0C90-E2FE9BA9755C}"/>
              </a:ext>
            </a:extLst>
          </p:cNvPr>
          <p:cNvSpPr txBox="1"/>
          <p:nvPr/>
        </p:nvSpPr>
        <p:spPr>
          <a:xfrm>
            <a:off x="219075" y="163726"/>
            <a:ext cx="390525" cy="369332"/>
          </a:xfrm>
          <a:prstGeom prst="rect">
            <a:avLst/>
          </a:prstGeom>
          <a:noFill/>
        </p:spPr>
        <p:txBody>
          <a:bodyPr wrap="square">
            <a:spAutoFit/>
          </a:bodyPr>
          <a:lstStyle/>
          <a:p>
            <a:r>
              <a:rPr lang="en-IN" dirty="0"/>
              <a:t>8)</a:t>
            </a:r>
          </a:p>
        </p:txBody>
      </p:sp>
    </p:spTree>
    <p:extLst>
      <p:ext uri="{BB962C8B-B14F-4D97-AF65-F5344CB8AC3E}">
        <p14:creationId xmlns:p14="http://schemas.microsoft.com/office/powerpoint/2010/main" val="133247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4923F8D-7CE0-62F0-0123-69A5A91A1D6D}"/>
              </a:ext>
            </a:extLst>
          </p:cNvPr>
          <p:cNvGraphicFramePr>
            <a:graphicFrameLocks/>
          </p:cNvGraphicFramePr>
          <p:nvPr>
            <p:extLst>
              <p:ext uri="{D42A27DB-BD31-4B8C-83A1-F6EECF244321}">
                <p14:modId xmlns:p14="http://schemas.microsoft.com/office/powerpoint/2010/main" val="310955373"/>
              </p:ext>
            </p:extLst>
          </p:nvPr>
        </p:nvGraphicFramePr>
        <p:xfrm>
          <a:off x="1362074" y="523875"/>
          <a:ext cx="9696451"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CF6E4E6-B34A-29A9-952B-D9FA759ABFAD}"/>
              </a:ext>
            </a:extLst>
          </p:cNvPr>
          <p:cNvSpPr txBox="1"/>
          <p:nvPr/>
        </p:nvSpPr>
        <p:spPr>
          <a:xfrm>
            <a:off x="114299" y="154543"/>
            <a:ext cx="381001" cy="369332"/>
          </a:xfrm>
          <a:prstGeom prst="rect">
            <a:avLst/>
          </a:prstGeom>
          <a:noFill/>
        </p:spPr>
        <p:txBody>
          <a:bodyPr wrap="square">
            <a:spAutoFit/>
          </a:bodyPr>
          <a:lstStyle/>
          <a:p>
            <a:r>
              <a:rPr lang="en-IN" dirty="0"/>
              <a:t>9)</a:t>
            </a:r>
          </a:p>
        </p:txBody>
      </p:sp>
      <p:sp>
        <p:nvSpPr>
          <p:cNvPr id="6" name="TextBox 5">
            <a:extLst>
              <a:ext uri="{FF2B5EF4-FFF2-40B4-BE49-F238E27FC236}">
                <a16:creationId xmlns:a16="http://schemas.microsoft.com/office/drawing/2014/main" id="{1B9D9BB8-296A-BAF1-3B75-37E09E404109}"/>
              </a:ext>
            </a:extLst>
          </p:cNvPr>
          <p:cNvSpPr txBox="1"/>
          <p:nvPr/>
        </p:nvSpPr>
        <p:spPr>
          <a:xfrm>
            <a:off x="1362073" y="5172760"/>
            <a:ext cx="9553577" cy="369332"/>
          </a:xfrm>
          <a:prstGeom prst="rect">
            <a:avLst/>
          </a:prstGeom>
          <a:noFill/>
        </p:spPr>
        <p:txBody>
          <a:bodyPr wrap="square">
            <a:spAutoFit/>
          </a:bodyPr>
          <a:lstStyle/>
          <a:p>
            <a:r>
              <a:rPr lang="en-IN" dirty="0">
                <a:solidFill>
                  <a:schemeClr val="bg1"/>
                </a:solidFill>
                <a:highlight>
                  <a:srgbClr val="000000"/>
                </a:highlight>
              </a:rPr>
              <a:t>Most of the successfully delivered orders have 5 star rating and most of them are in September</a:t>
            </a:r>
          </a:p>
        </p:txBody>
      </p:sp>
    </p:spTree>
    <p:extLst>
      <p:ext uri="{BB962C8B-B14F-4D97-AF65-F5344CB8AC3E}">
        <p14:creationId xmlns:p14="http://schemas.microsoft.com/office/powerpoint/2010/main" val="92964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1228-5F49-1392-D564-3F66452BC1CD}"/>
              </a:ext>
            </a:extLst>
          </p:cNvPr>
          <p:cNvSpPr>
            <a:spLocks noGrp="1"/>
          </p:cNvSpPr>
          <p:nvPr>
            <p:ph type="title"/>
          </p:nvPr>
        </p:nvSpPr>
        <p:spPr>
          <a:xfrm>
            <a:off x="904875" y="2766218"/>
            <a:ext cx="10515600" cy="1325563"/>
          </a:xfrm>
        </p:spPr>
        <p:txBody>
          <a:bodyPr/>
          <a:lstStyle/>
          <a:p>
            <a:pPr algn="ctr"/>
            <a:r>
              <a:rPr lang="en-IN" dirty="0">
                <a:latin typeface="Arial Rounded MT Bold" panose="020F0704030504030204" pitchFamily="34" charset="0"/>
              </a:rPr>
              <a:t>Customer Level Analysis</a:t>
            </a:r>
          </a:p>
        </p:txBody>
      </p:sp>
    </p:spTree>
    <p:extLst>
      <p:ext uri="{BB962C8B-B14F-4D97-AF65-F5344CB8AC3E}">
        <p14:creationId xmlns:p14="http://schemas.microsoft.com/office/powerpoint/2010/main" val="315490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83E41DD-F1B4-F631-C1EB-41EFA26399D2}"/>
              </a:ext>
            </a:extLst>
          </p:cNvPr>
          <p:cNvGraphicFramePr>
            <a:graphicFrameLocks/>
          </p:cNvGraphicFramePr>
          <p:nvPr>
            <p:extLst>
              <p:ext uri="{D42A27DB-BD31-4B8C-83A1-F6EECF244321}">
                <p14:modId xmlns:p14="http://schemas.microsoft.com/office/powerpoint/2010/main" val="4165424721"/>
              </p:ext>
            </p:extLst>
          </p:nvPr>
        </p:nvGraphicFramePr>
        <p:xfrm>
          <a:off x="2614612" y="819150"/>
          <a:ext cx="6962775"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F1E031D-8A16-2080-F3D4-AD9F527816F3}"/>
              </a:ext>
            </a:extLst>
          </p:cNvPr>
          <p:cNvSpPr txBox="1"/>
          <p:nvPr/>
        </p:nvSpPr>
        <p:spPr>
          <a:xfrm>
            <a:off x="1685925" y="4949309"/>
            <a:ext cx="8439150" cy="923330"/>
          </a:xfrm>
          <a:prstGeom prst="rect">
            <a:avLst/>
          </a:prstGeom>
          <a:noFill/>
        </p:spPr>
        <p:txBody>
          <a:bodyPr wrap="square">
            <a:spAutoFit/>
          </a:bodyPr>
          <a:lstStyle/>
          <a:p>
            <a:r>
              <a:rPr lang="en-IN" dirty="0">
                <a:solidFill>
                  <a:schemeClr val="bg1"/>
                </a:solidFill>
                <a:highlight>
                  <a:srgbClr val="000000"/>
                </a:highlight>
              </a:rPr>
              <a:t>Organic source has higher completion rate as Freshco Hypermaket is already popular enough for the citizens in Bangalore non local public might get to know about it through online sources.</a:t>
            </a:r>
          </a:p>
        </p:txBody>
      </p:sp>
      <p:sp>
        <p:nvSpPr>
          <p:cNvPr id="7" name="TextBox 6">
            <a:extLst>
              <a:ext uri="{FF2B5EF4-FFF2-40B4-BE49-F238E27FC236}">
                <a16:creationId xmlns:a16="http://schemas.microsoft.com/office/drawing/2014/main" id="{A760C076-05A5-68BB-A437-59F1F70E9BF2}"/>
              </a:ext>
            </a:extLst>
          </p:cNvPr>
          <p:cNvSpPr txBox="1"/>
          <p:nvPr/>
        </p:nvSpPr>
        <p:spPr>
          <a:xfrm>
            <a:off x="95250" y="241816"/>
            <a:ext cx="495300" cy="369332"/>
          </a:xfrm>
          <a:prstGeom prst="rect">
            <a:avLst/>
          </a:prstGeom>
          <a:noFill/>
        </p:spPr>
        <p:txBody>
          <a:bodyPr wrap="square">
            <a:spAutoFit/>
          </a:bodyPr>
          <a:lstStyle/>
          <a:p>
            <a:r>
              <a:rPr lang="en-IN" dirty="0"/>
              <a:t>10)</a:t>
            </a:r>
          </a:p>
        </p:txBody>
      </p:sp>
    </p:spTree>
    <p:extLst>
      <p:ext uri="{BB962C8B-B14F-4D97-AF65-F5344CB8AC3E}">
        <p14:creationId xmlns:p14="http://schemas.microsoft.com/office/powerpoint/2010/main" val="203746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656731A-D4F3-590F-4775-EC5B703ADB29}"/>
              </a:ext>
            </a:extLst>
          </p:cNvPr>
          <p:cNvGraphicFramePr>
            <a:graphicFrameLocks/>
          </p:cNvGraphicFramePr>
          <p:nvPr>
            <p:extLst>
              <p:ext uri="{D42A27DB-BD31-4B8C-83A1-F6EECF244321}">
                <p14:modId xmlns:p14="http://schemas.microsoft.com/office/powerpoint/2010/main" val="1958110030"/>
              </p:ext>
            </p:extLst>
          </p:nvPr>
        </p:nvGraphicFramePr>
        <p:xfrm>
          <a:off x="1647825" y="781050"/>
          <a:ext cx="9153526" cy="41719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0D96588-0B04-EB14-3E79-C32FD9141A96}"/>
              </a:ext>
            </a:extLst>
          </p:cNvPr>
          <p:cNvSpPr txBox="1"/>
          <p:nvPr/>
        </p:nvSpPr>
        <p:spPr>
          <a:xfrm>
            <a:off x="1552575" y="5200650"/>
            <a:ext cx="9086850" cy="646331"/>
          </a:xfrm>
          <a:prstGeom prst="rect">
            <a:avLst/>
          </a:prstGeom>
          <a:noFill/>
        </p:spPr>
        <p:txBody>
          <a:bodyPr wrap="square">
            <a:spAutoFit/>
          </a:bodyPr>
          <a:lstStyle/>
          <a:p>
            <a:r>
              <a:rPr lang="en-IN" dirty="0">
                <a:solidFill>
                  <a:schemeClr val="bg1"/>
                </a:solidFill>
                <a:highlight>
                  <a:srgbClr val="000000"/>
                </a:highlight>
              </a:rPr>
              <a:t>Organic Source has higher customer aggregated LTV as majority of the customers has acquired through Organic Source.</a:t>
            </a:r>
          </a:p>
        </p:txBody>
      </p:sp>
      <p:sp>
        <p:nvSpPr>
          <p:cNvPr id="7" name="TextBox 6">
            <a:extLst>
              <a:ext uri="{FF2B5EF4-FFF2-40B4-BE49-F238E27FC236}">
                <a16:creationId xmlns:a16="http://schemas.microsoft.com/office/drawing/2014/main" id="{CD66D8FF-7D1C-DE8B-E3FF-D5AD8997AA90}"/>
              </a:ext>
            </a:extLst>
          </p:cNvPr>
          <p:cNvSpPr txBox="1"/>
          <p:nvPr/>
        </p:nvSpPr>
        <p:spPr>
          <a:xfrm>
            <a:off x="314324" y="194489"/>
            <a:ext cx="504825" cy="369332"/>
          </a:xfrm>
          <a:prstGeom prst="rect">
            <a:avLst/>
          </a:prstGeom>
          <a:noFill/>
        </p:spPr>
        <p:txBody>
          <a:bodyPr wrap="square">
            <a:spAutoFit/>
          </a:bodyPr>
          <a:lstStyle/>
          <a:p>
            <a:r>
              <a:rPr lang="en-IN" dirty="0"/>
              <a:t>12)</a:t>
            </a:r>
          </a:p>
        </p:txBody>
      </p:sp>
    </p:spTree>
    <p:extLst>
      <p:ext uri="{BB962C8B-B14F-4D97-AF65-F5344CB8AC3E}">
        <p14:creationId xmlns:p14="http://schemas.microsoft.com/office/powerpoint/2010/main" val="91818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0FC8662-4288-91F0-721F-3FD0E0125380}"/>
              </a:ext>
            </a:extLst>
          </p:cNvPr>
          <p:cNvGraphicFramePr>
            <a:graphicFrameLocks/>
          </p:cNvGraphicFramePr>
          <p:nvPr>
            <p:extLst>
              <p:ext uri="{D42A27DB-BD31-4B8C-83A1-F6EECF244321}">
                <p14:modId xmlns:p14="http://schemas.microsoft.com/office/powerpoint/2010/main" val="4084863393"/>
              </p:ext>
            </p:extLst>
          </p:nvPr>
        </p:nvGraphicFramePr>
        <p:xfrm>
          <a:off x="1402556" y="847725"/>
          <a:ext cx="9386887"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F7912D0-2783-47B7-187E-31A3DA10B6E0}"/>
              </a:ext>
            </a:extLst>
          </p:cNvPr>
          <p:cNvSpPr txBox="1"/>
          <p:nvPr/>
        </p:nvSpPr>
        <p:spPr>
          <a:xfrm>
            <a:off x="1314450" y="5187434"/>
            <a:ext cx="9386886" cy="646331"/>
          </a:xfrm>
          <a:prstGeom prst="rect">
            <a:avLst/>
          </a:prstGeom>
          <a:noFill/>
        </p:spPr>
        <p:txBody>
          <a:bodyPr wrap="square">
            <a:spAutoFit/>
          </a:bodyPr>
          <a:lstStyle/>
          <a:p>
            <a:r>
              <a:rPr lang="en-IN" dirty="0">
                <a:solidFill>
                  <a:schemeClr val="bg1"/>
                </a:solidFill>
                <a:highlight>
                  <a:srgbClr val="000000"/>
                </a:highlight>
              </a:rPr>
              <a:t>January Month has highest customer aggregated LTV as most of the customers gets acquired in the beginning of the year.</a:t>
            </a:r>
          </a:p>
        </p:txBody>
      </p:sp>
      <p:sp>
        <p:nvSpPr>
          <p:cNvPr id="9" name="TextBox 8">
            <a:extLst>
              <a:ext uri="{FF2B5EF4-FFF2-40B4-BE49-F238E27FC236}">
                <a16:creationId xmlns:a16="http://schemas.microsoft.com/office/drawing/2014/main" id="{B8971F59-FE09-AC40-0EAD-636D9F387E1E}"/>
              </a:ext>
            </a:extLst>
          </p:cNvPr>
          <p:cNvSpPr txBox="1"/>
          <p:nvPr/>
        </p:nvSpPr>
        <p:spPr>
          <a:xfrm>
            <a:off x="180975" y="162223"/>
            <a:ext cx="561975" cy="369332"/>
          </a:xfrm>
          <a:prstGeom prst="rect">
            <a:avLst/>
          </a:prstGeom>
          <a:noFill/>
        </p:spPr>
        <p:txBody>
          <a:bodyPr wrap="square">
            <a:spAutoFit/>
          </a:bodyPr>
          <a:lstStyle/>
          <a:p>
            <a:r>
              <a:rPr lang="en-IN" dirty="0"/>
              <a:t>13)</a:t>
            </a:r>
          </a:p>
        </p:txBody>
      </p:sp>
    </p:spTree>
    <p:extLst>
      <p:ext uri="{BB962C8B-B14F-4D97-AF65-F5344CB8AC3E}">
        <p14:creationId xmlns:p14="http://schemas.microsoft.com/office/powerpoint/2010/main" val="183121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4390534-802A-096F-0013-E8E978543F4A}"/>
              </a:ext>
            </a:extLst>
          </p:cNvPr>
          <p:cNvGraphicFramePr>
            <a:graphicFrameLocks/>
          </p:cNvGraphicFramePr>
          <p:nvPr>
            <p:extLst>
              <p:ext uri="{D42A27DB-BD31-4B8C-83A1-F6EECF244321}">
                <p14:modId xmlns:p14="http://schemas.microsoft.com/office/powerpoint/2010/main" val="3759413815"/>
              </p:ext>
            </p:extLst>
          </p:nvPr>
        </p:nvGraphicFramePr>
        <p:xfrm>
          <a:off x="1861184" y="1000124"/>
          <a:ext cx="8768715" cy="39147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C063FCA-6557-BA1F-BFCC-20146F637FCA}"/>
              </a:ext>
            </a:extLst>
          </p:cNvPr>
          <p:cNvSpPr txBox="1"/>
          <p:nvPr/>
        </p:nvSpPr>
        <p:spPr>
          <a:xfrm>
            <a:off x="228600" y="186809"/>
            <a:ext cx="533400" cy="369332"/>
          </a:xfrm>
          <a:prstGeom prst="rect">
            <a:avLst/>
          </a:prstGeom>
          <a:noFill/>
        </p:spPr>
        <p:txBody>
          <a:bodyPr wrap="square">
            <a:spAutoFit/>
          </a:bodyPr>
          <a:lstStyle/>
          <a:p>
            <a:r>
              <a:rPr lang="en-IN" dirty="0"/>
              <a:t>14)</a:t>
            </a:r>
          </a:p>
        </p:txBody>
      </p:sp>
      <p:sp>
        <p:nvSpPr>
          <p:cNvPr id="6" name="TextBox 5">
            <a:extLst>
              <a:ext uri="{FF2B5EF4-FFF2-40B4-BE49-F238E27FC236}">
                <a16:creationId xmlns:a16="http://schemas.microsoft.com/office/drawing/2014/main" id="{23763E8E-3E31-5EB1-1B0D-2F3D87B2E440}"/>
              </a:ext>
            </a:extLst>
          </p:cNvPr>
          <p:cNvSpPr txBox="1"/>
          <p:nvPr/>
        </p:nvSpPr>
        <p:spPr>
          <a:xfrm>
            <a:off x="1861184" y="5211545"/>
            <a:ext cx="8692516" cy="646331"/>
          </a:xfrm>
          <a:prstGeom prst="rect">
            <a:avLst/>
          </a:prstGeom>
          <a:noFill/>
        </p:spPr>
        <p:txBody>
          <a:bodyPr wrap="square">
            <a:spAutoFit/>
          </a:bodyPr>
          <a:lstStyle/>
          <a:p>
            <a:r>
              <a:rPr lang="en-IN" dirty="0">
                <a:solidFill>
                  <a:schemeClr val="bg1"/>
                </a:solidFill>
                <a:highlight>
                  <a:srgbClr val="000000"/>
                </a:highlight>
              </a:rPr>
              <a:t>Most of the Revenue is being generated through customers who acquired through Organic source where Average Revenue is 2549118 followed by Google Source.</a:t>
            </a:r>
          </a:p>
        </p:txBody>
      </p:sp>
    </p:spTree>
    <p:extLst>
      <p:ext uri="{BB962C8B-B14F-4D97-AF65-F5344CB8AC3E}">
        <p14:creationId xmlns:p14="http://schemas.microsoft.com/office/powerpoint/2010/main" val="221292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CD8B11E-B9A9-038E-1BFA-86E9478CC3A0}"/>
              </a:ext>
            </a:extLst>
          </p:cNvPr>
          <p:cNvGraphicFramePr>
            <a:graphicFrameLocks/>
          </p:cNvGraphicFramePr>
          <p:nvPr>
            <p:extLst>
              <p:ext uri="{D42A27DB-BD31-4B8C-83A1-F6EECF244321}">
                <p14:modId xmlns:p14="http://schemas.microsoft.com/office/powerpoint/2010/main" val="1620294991"/>
              </p:ext>
            </p:extLst>
          </p:nvPr>
        </p:nvGraphicFramePr>
        <p:xfrm>
          <a:off x="1790699" y="952499"/>
          <a:ext cx="8905875" cy="399097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C4EA99E-4F0F-591C-33C2-82ED39C26477}"/>
              </a:ext>
            </a:extLst>
          </p:cNvPr>
          <p:cNvSpPr txBox="1"/>
          <p:nvPr/>
        </p:nvSpPr>
        <p:spPr>
          <a:xfrm>
            <a:off x="1714499" y="5282684"/>
            <a:ext cx="8905875" cy="646331"/>
          </a:xfrm>
          <a:prstGeom prst="rect">
            <a:avLst/>
          </a:prstGeom>
          <a:noFill/>
        </p:spPr>
        <p:txBody>
          <a:bodyPr wrap="square">
            <a:spAutoFit/>
          </a:bodyPr>
          <a:lstStyle/>
          <a:p>
            <a:r>
              <a:rPr lang="en-IN" dirty="0">
                <a:solidFill>
                  <a:schemeClr val="bg1"/>
                </a:solidFill>
                <a:highlight>
                  <a:srgbClr val="000000"/>
                </a:highlight>
              </a:rPr>
              <a:t>January Month has higher Average Revenue as Most of the customers got introduced in the month of January and has less discount percentage as compared to September and August.</a:t>
            </a:r>
          </a:p>
        </p:txBody>
      </p:sp>
      <p:sp>
        <p:nvSpPr>
          <p:cNvPr id="6" name="TextBox 5">
            <a:extLst>
              <a:ext uri="{FF2B5EF4-FFF2-40B4-BE49-F238E27FC236}">
                <a16:creationId xmlns:a16="http://schemas.microsoft.com/office/drawing/2014/main" id="{165FBE49-5464-9068-9AE8-3170C5B20A86}"/>
              </a:ext>
            </a:extLst>
          </p:cNvPr>
          <p:cNvSpPr txBox="1"/>
          <p:nvPr/>
        </p:nvSpPr>
        <p:spPr>
          <a:xfrm>
            <a:off x="304800" y="243958"/>
            <a:ext cx="552450" cy="369332"/>
          </a:xfrm>
          <a:prstGeom prst="rect">
            <a:avLst/>
          </a:prstGeom>
          <a:noFill/>
        </p:spPr>
        <p:txBody>
          <a:bodyPr wrap="square">
            <a:spAutoFit/>
          </a:bodyPr>
          <a:lstStyle/>
          <a:p>
            <a:r>
              <a:rPr lang="en-IN" dirty="0"/>
              <a:t>15)</a:t>
            </a:r>
          </a:p>
        </p:txBody>
      </p:sp>
    </p:spTree>
    <p:extLst>
      <p:ext uri="{BB962C8B-B14F-4D97-AF65-F5344CB8AC3E}">
        <p14:creationId xmlns:p14="http://schemas.microsoft.com/office/powerpoint/2010/main" val="8868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A72DC8-8BA2-CE7C-C85C-43784A5F9DEB}"/>
              </a:ext>
            </a:extLst>
          </p:cNvPr>
          <p:cNvGraphicFramePr>
            <a:graphicFrameLocks/>
          </p:cNvGraphicFramePr>
          <p:nvPr>
            <p:extLst>
              <p:ext uri="{D42A27DB-BD31-4B8C-83A1-F6EECF244321}">
                <p14:modId xmlns:p14="http://schemas.microsoft.com/office/powerpoint/2010/main" val="2402156926"/>
              </p:ext>
            </p:extLst>
          </p:nvPr>
        </p:nvGraphicFramePr>
        <p:xfrm>
          <a:off x="1426368" y="609599"/>
          <a:ext cx="9339263" cy="47053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4FD8E641-6B2D-F4F1-BAA5-2A5B39415805}"/>
              </a:ext>
            </a:extLst>
          </p:cNvPr>
          <p:cNvSpPr txBox="1"/>
          <p:nvPr/>
        </p:nvSpPr>
        <p:spPr>
          <a:xfrm>
            <a:off x="161925" y="183117"/>
            <a:ext cx="6096000" cy="369332"/>
          </a:xfrm>
          <a:prstGeom prst="rect">
            <a:avLst/>
          </a:prstGeom>
          <a:noFill/>
        </p:spPr>
        <p:txBody>
          <a:bodyPr wrap="square">
            <a:spAutoFit/>
          </a:bodyPr>
          <a:lstStyle/>
          <a:p>
            <a:r>
              <a:rPr lang="en-IN" dirty="0"/>
              <a:t>16)</a:t>
            </a:r>
          </a:p>
        </p:txBody>
      </p:sp>
      <p:sp>
        <p:nvSpPr>
          <p:cNvPr id="6" name="TextBox 5">
            <a:extLst>
              <a:ext uri="{FF2B5EF4-FFF2-40B4-BE49-F238E27FC236}">
                <a16:creationId xmlns:a16="http://schemas.microsoft.com/office/drawing/2014/main" id="{D0C51C09-5498-BC29-D967-6A995BF24673}"/>
              </a:ext>
            </a:extLst>
          </p:cNvPr>
          <p:cNvSpPr txBox="1"/>
          <p:nvPr/>
        </p:nvSpPr>
        <p:spPr>
          <a:xfrm>
            <a:off x="2226467" y="5725895"/>
            <a:ext cx="7498557" cy="369332"/>
          </a:xfrm>
          <a:prstGeom prst="rect">
            <a:avLst/>
          </a:prstGeom>
          <a:noFill/>
        </p:spPr>
        <p:txBody>
          <a:bodyPr wrap="square">
            <a:spAutoFit/>
          </a:bodyPr>
          <a:lstStyle/>
          <a:p>
            <a:r>
              <a:rPr lang="en-IN" dirty="0">
                <a:solidFill>
                  <a:schemeClr val="bg1"/>
                </a:solidFill>
                <a:highlight>
                  <a:srgbClr val="000000"/>
                </a:highlight>
              </a:rPr>
              <a:t>Orders with 5 Rating have high discount and Delivery charges are also high</a:t>
            </a:r>
          </a:p>
        </p:txBody>
      </p:sp>
    </p:spTree>
    <p:extLst>
      <p:ext uri="{BB962C8B-B14F-4D97-AF65-F5344CB8AC3E}">
        <p14:creationId xmlns:p14="http://schemas.microsoft.com/office/powerpoint/2010/main" val="178672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D31C18-83FA-0B3B-3F83-7A4466EE57EB}"/>
              </a:ext>
            </a:extLst>
          </p:cNvPr>
          <p:cNvSpPr>
            <a:spLocks noGrp="1"/>
          </p:cNvSpPr>
          <p:nvPr>
            <p:ph type="title"/>
          </p:nvPr>
        </p:nvSpPr>
        <p:spPr>
          <a:xfrm>
            <a:off x="929640" y="2611437"/>
            <a:ext cx="10515600" cy="1325563"/>
          </a:xfrm>
        </p:spPr>
        <p:txBody>
          <a:bodyPr/>
          <a:lstStyle/>
          <a:p>
            <a:pPr algn="ctr"/>
            <a:r>
              <a:rPr lang="en-IN" dirty="0">
                <a:latin typeface="Arial Rounded MT Bold" panose="020F0704030504030204" pitchFamily="34" charset="0"/>
              </a:rPr>
              <a:t>Order Level Analysis</a:t>
            </a:r>
          </a:p>
        </p:txBody>
      </p:sp>
    </p:spTree>
    <p:extLst>
      <p:ext uri="{BB962C8B-B14F-4D97-AF65-F5344CB8AC3E}">
        <p14:creationId xmlns:p14="http://schemas.microsoft.com/office/powerpoint/2010/main" val="351405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15956C3-DD80-D6B7-9473-A88EEE21C42D}"/>
              </a:ext>
            </a:extLst>
          </p:cNvPr>
          <p:cNvGraphicFramePr>
            <a:graphicFrameLocks/>
          </p:cNvGraphicFramePr>
          <p:nvPr>
            <p:extLst>
              <p:ext uri="{D42A27DB-BD31-4B8C-83A1-F6EECF244321}">
                <p14:modId xmlns:p14="http://schemas.microsoft.com/office/powerpoint/2010/main" val="3625155403"/>
              </p:ext>
            </p:extLst>
          </p:nvPr>
        </p:nvGraphicFramePr>
        <p:xfrm>
          <a:off x="1676400" y="1028700"/>
          <a:ext cx="8624888" cy="41624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FBF069E-CE5C-63A6-6488-B7415BAF8ECA}"/>
              </a:ext>
            </a:extLst>
          </p:cNvPr>
          <p:cNvSpPr txBox="1"/>
          <p:nvPr/>
        </p:nvSpPr>
        <p:spPr>
          <a:xfrm>
            <a:off x="3048000" y="5644634"/>
            <a:ext cx="6096000" cy="369332"/>
          </a:xfrm>
          <a:prstGeom prst="rect">
            <a:avLst/>
          </a:prstGeom>
          <a:noFill/>
        </p:spPr>
        <p:txBody>
          <a:bodyPr wrap="square">
            <a:spAutoFit/>
          </a:bodyPr>
          <a:lstStyle/>
          <a:p>
            <a:r>
              <a:rPr lang="en-IN" dirty="0">
                <a:solidFill>
                  <a:schemeClr val="bg1"/>
                </a:solidFill>
                <a:highlight>
                  <a:srgbClr val="000000"/>
                </a:highlight>
              </a:rPr>
              <a:t>Majority of 5 star rating are given for the Afternoon slots</a:t>
            </a:r>
          </a:p>
        </p:txBody>
      </p:sp>
      <p:sp>
        <p:nvSpPr>
          <p:cNvPr id="5" name="TextBox 4">
            <a:extLst>
              <a:ext uri="{FF2B5EF4-FFF2-40B4-BE49-F238E27FC236}">
                <a16:creationId xmlns:a16="http://schemas.microsoft.com/office/drawing/2014/main" id="{C0F112B6-E516-695D-E1F1-BF426BEE1E25}"/>
              </a:ext>
            </a:extLst>
          </p:cNvPr>
          <p:cNvSpPr txBox="1"/>
          <p:nvPr/>
        </p:nvSpPr>
        <p:spPr>
          <a:xfrm>
            <a:off x="238125" y="269527"/>
            <a:ext cx="528636" cy="646331"/>
          </a:xfrm>
          <a:prstGeom prst="rect">
            <a:avLst/>
          </a:prstGeom>
          <a:noFill/>
        </p:spPr>
        <p:txBody>
          <a:bodyPr wrap="square">
            <a:spAutoFit/>
          </a:bodyPr>
          <a:lstStyle/>
          <a:p>
            <a:r>
              <a:rPr lang="en-IN" dirty="0"/>
              <a:t>16)	</a:t>
            </a:r>
          </a:p>
        </p:txBody>
      </p:sp>
    </p:spTree>
    <p:extLst>
      <p:ext uri="{BB962C8B-B14F-4D97-AF65-F5344CB8AC3E}">
        <p14:creationId xmlns:p14="http://schemas.microsoft.com/office/powerpoint/2010/main" val="91113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87B4C23-4CCF-E56F-C02B-51812B973C01}"/>
              </a:ext>
            </a:extLst>
          </p:cNvPr>
          <p:cNvGraphicFramePr>
            <a:graphicFrameLocks/>
          </p:cNvGraphicFramePr>
          <p:nvPr>
            <p:extLst>
              <p:ext uri="{D42A27DB-BD31-4B8C-83A1-F6EECF244321}">
                <p14:modId xmlns:p14="http://schemas.microsoft.com/office/powerpoint/2010/main" val="2061684216"/>
              </p:ext>
            </p:extLst>
          </p:nvPr>
        </p:nvGraphicFramePr>
        <p:xfrm>
          <a:off x="766761" y="1076325"/>
          <a:ext cx="10658477"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7E878DC-D9DA-1007-AB3E-EB1BC7313685}"/>
              </a:ext>
            </a:extLst>
          </p:cNvPr>
          <p:cNvSpPr txBox="1"/>
          <p:nvPr/>
        </p:nvSpPr>
        <p:spPr>
          <a:xfrm>
            <a:off x="766761" y="5572810"/>
            <a:ext cx="10539414" cy="646331"/>
          </a:xfrm>
          <a:prstGeom prst="rect">
            <a:avLst/>
          </a:prstGeom>
          <a:noFill/>
        </p:spPr>
        <p:txBody>
          <a:bodyPr wrap="square">
            <a:spAutoFit/>
          </a:bodyPr>
          <a:lstStyle/>
          <a:p>
            <a:r>
              <a:rPr lang="en-IN" dirty="0">
                <a:solidFill>
                  <a:schemeClr val="bg1"/>
                </a:solidFill>
                <a:highlight>
                  <a:srgbClr val="000000"/>
                </a:highlight>
              </a:rPr>
              <a:t>Most of 5 star ratings are given to orders having less products as completion rate for the orders having less products are high.</a:t>
            </a:r>
          </a:p>
        </p:txBody>
      </p:sp>
      <p:sp>
        <p:nvSpPr>
          <p:cNvPr id="6" name="TextBox 5">
            <a:extLst>
              <a:ext uri="{FF2B5EF4-FFF2-40B4-BE49-F238E27FC236}">
                <a16:creationId xmlns:a16="http://schemas.microsoft.com/office/drawing/2014/main" id="{5E6A90FE-A06A-F39E-63A0-1725F4B693E3}"/>
              </a:ext>
            </a:extLst>
          </p:cNvPr>
          <p:cNvSpPr txBox="1"/>
          <p:nvPr/>
        </p:nvSpPr>
        <p:spPr>
          <a:xfrm>
            <a:off x="238125" y="269527"/>
            <a:ext cx="528636" cy="646331"/>
          </a:xfrm>
          <a:prstGeom prst="rect">
            <a:avLst/>
          </a:prstGeom>
          <a:noFill/>
        </p:spPr>
        <p:txBody>
          <a:bodyPr wrap="square">
            <a:spAutoFit/>
          </a:bodyPr>
          <a:lstStyle/>
          <a:p>
            <a:r>
              <a:rPr lang="en-IN" dirty="0"/>
              <a:t>16)	</a:t>
            </a:r>
          </a:p>
        </p:txBody>
      </p:sp>
    </p:spTree>
    <p:extLst>
      <p:ext uri="{BB962C8B-B14F-4D97-AF65-F5344CB8AC3E}">
        <p14:creationId xmlns:p14="http://schemas.microsoft.com/office/powerpoint/2010/main" val="3237048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BF6B-DBF7-B860-87B5-FF42E3AE86D1}"/>
              </a:ext>
            </a:extLst>
          </p:cNvPr>
          <p:cNvSpPr>
            <a:spLocks noGrp="1"/>
          </p:cNvSpPr>
          <p:nvPr>
            <p:ph type="title"/>
          </p:nvPr>
        </p:nvSpPr>
        <p:spPr>
          <a:xfrm>
            <a:off x="904875" y="2574925"/>
            <a:ext cx="10515600" cy="1325563"/>
          </a:xfrm>
        </p:spPr>
        <p:txBody>
          <a:bodyPr/>
          <a:lstStyle/>
          <a:p>
            <a:pPr algn="ctr"/>
            <a:r>
              <a:rPr lang="en-IN" dirty="0">
                <a:latin typeface="Arial Rounded MT Bold" panose="020F0704030504030204" pitchFamily="34" charset="0"/>
              </a:rPr>
              <a:t>Delivery Analysis</a:t>
            </a:r>
          </a:p>
        </p:txBody>
      </p:sp>
    </p:spTree>
    <p:extLst>
      <p:ext uri="{BB962C8B-B14F-4D97-AF65-F5344CB8AC3E}">
        <p14:creationId xmlns:p14="http://schemas.microsoft.com/office/powerpoint/2010/main" val="79482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CC5F566-8CE3-FFBA-70E4-6D4E76BE4A71}"/>
              </a:ext>
            </a:extLst>
          </p:cNvPr>
          <p:cNvGraphicFramePr>
            <a:graphicFrameLocks/>
          </p:cNvGraphicFramePr>
          <p:nvPr>
            <p:extLst>
              <p:ext uri="{D42A27DB-BD31-4B8C-83A1-F6EECF244321}">
                <p14:modId xmlns:p14="http://schemas.microsoft.com/office/powerpoint/2010/main" val="1067056367"/>
              </p:ext>
            </p:extLst>
          </p:nvPr>
        </p:nvGraphicFramePr>
        <p:xfrm>
          <a:off x="2438399" y="1019175"/>
          <a:ext cx="7620001" cy="39719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3F2A2BF-E291-7F02-419E-30B3435FFADB}"/>
              </a:ext>
            </a:extLst>
          </p:cNvPr>
          <p:cNvSpPr txBox="1"/>
          <p:nvPr/>
        </p:nvSpPr>
        <p:spPr>
          <a:xfrm>
            <a:off x="2438399" y="5192494"/>
            <a:ext cx="7477126" cy="369332"/>
          </a:xfrm>
          <a:prstGeom prst="rect">
            <a:avLst/>
          </a:prstGeom>
          <a:noFill/>
        </p:spPr>
        <p:txBody>
          <a:bodyPr wrap="square">
            <a:spAutoFit/>
          </a:bodyPr>
          <a:lstStyle/>
          <a:p>
            <a:r>
              <a:rPr lang="en-IN" dirty="0">
                <a:solidFill>
                  <a:schemeClr val="bg1"/>
                </a:solidFill>
                <a:highlight>
                  <a:srgbClr val="000000"/>
                </a:highlight>
              </a:rPr>
              <a:t>The Least time taken to deliver the products is in the month of September</a:t>
            </a:r>
          </a:p>
        </p:txBody>
      </p:sp>
      <p:sp>
        <p:nvSpPr>
          <p:cNvPr id="7" name="TextBox 6">
            <a:extLst>
              <a:ext uri="{FF2B5EF4-FFF2-40B4-BE49-F238E27FC236}">
                <a16:creationId xmlns:a16="http://schemas.microsoft.com/office/drawing/2014/main" id="{19C290B9-D331-3F80-F1C2-ACBEAD2007A4}"/>
              </a:ext>
            </a:extLst>
          </p:cNvPr>
          <p:cNvSpPr txBox="1"/>
          <p:nvPr/>
        </p:nvSpPr>
        <p:spPr>
          <a:xfrm>
            <a:off x="228600" y="205859"/>
            <a:ext cx="6096000" cy="369332"/>
          </a:xfrm>
          <a:prstGeom prst="rect">
            <a:avLst/>
          </a:prstGeom>
          <a:noFill/>
        </p:spPr>
        <p:txBody>
          <a:bodyPr wrap="square">
            <a:spAutoFit/>
          </a:bodyPr>
          <a:lstStyle/>
          <a:p>
            <a:r>
              <a:rPr lang="en-IN" dirty="0"/>
              <a:t>17)</a:t>
            </a:r>
          </a:p>
        </p:txBody>
      </p:sp>
    </p:spTree>
    <p:extLst>
      <p:ext uri="{BB962C8B-B14F-4D97-AF65-F5344CB8AC3E}">
        <p14:creationId xmlns:p14="http://schemas.microsoft.com/office/powerpoint/2010/main" val="19952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BE7F3B6-6ACB-7CE3-3C83-513245CE5F98}"/>
              </a:ext>
            </a:extLst>
          </p:cNvPr>
          <p:cNvGraphicFramePr>
            <a:graphicFrameLocks/>
          </p:cNvGraphicFramePr>
          <p:nvPr>
            <p:extLst>
              <p:ext uri="{D42A27DB-BD31-4B8C-83A1-F6EECF244321}">
                <p14:modId xmlns:p14="http://schemas.microsoft.com/office/powerpoint/2010/main" val="3303012039"/>
              </p:ext>
            </p:extLst>
          </p:nvPr>
        </p:nvGraphicFramePr>
        <p:xfrm>
          <a:off x="2752725" y="1162050"/>
          <a:ext cx="6896100" cy="3743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2025F49-30C6-1A4F-D0BB-E64322C539F2}"/>
              </a:ext>
            </a:extLst>
          </p:cNvPr>
          <p:cNvSpPr txBox="1"/>
          <p:nvPr/>
        </p:nvSpPr>
        <p:spPr>
          <a:xfrm>
            <a:off x="2752725" y="5248960"/>
            <a:ext cx="6553200" cy="646331"/>
          </a:xfrm>
          <a:prstGeom prst="rect">
            <a:avLst/>
          </a:prstGeom>
          <a:noFill/>
        </p:spPr>
        <p:txBody>
          <a:bodyPr wrap="square">
            <a:spAutoFit/>
          </a:bodyPr>
          <a:lstStyle/>
          <a:p>
            <a:r>
              <a:rPr lang="en-IN" dirty="0">
                <a:solidFill>
                  <a:schemeClr val="bg1"/>
                </a:solidFill>
                <a:highlight>
                  <a:srgbClr val="000000"/>
                </a:highlight>
              </a:rPr>
              <a:t>Least Average delivery Time taken to deliver the products is during weekdays as weekends are just a couple of days.</a:t>
            </a:r>
          </a:p>
        </p:txBody>
      </p:sp>
      <p:sp>
        <p:nvSpPr>
          <p:cNvPr id="6" name="TextBox 5">
            <a:extLst>
              <a:ext uri="{FF2B5EF4-FFF2-40B4-BE49-F238E27FC236}">
                <a16:creationId xmlns:a16="http://schemas.microsoft.com/office/drawing/2014/main" id="{61ACBE39-8522-489D-09E9-EC5A3108BAC2}"/>
              </a:ext>
            </a:extLst>
          </p:cNvPr>
          <p:cNvSpPr txBox="1"/>
          <p:nvPr/>
        </p:nvSpPr>
        <p:spPr>
          <a:xfrm>
            <a:off x="238125" y="493410"/>
            <a:ext cx="495300" cy="369332"/>
          </a:xfrm>
          <a:prstGeom prst="rect">
            <a:avLst/>
          </a:prstGeom>
          <a:noFill/>
        </p:spPr>
        <p:txBody>
          <a:bodyPr wrap="square">
            <a:spAutoFit/>
          </a:bodyPr>
          <a:lstStyle/>
          <a:p>
            <a:r>
              <a:rPr lang="en-IN" dirty="0"/>
              <a:t>18)</a:t>
            </a:r>
          </a:p>
        </p:txBody>
      </p:sp>
    </p:spTree>
    <p:extLst>
      <p:ext uri="{BB962C8B-B14F-4D97-AF65-F5344CB8AC3E}">
        <p14:creationId xmlns:p14="http://schemas.microsoft.com/office/powerpoint/2010/main" val="141918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55DAF40-24A8-BEA7-3FA7-5BECE7DED4A3}"/>
              </a:ext>
            </a:extLst>
          </p:cNvPr>
          <p:cNvGraphicFramePr>
            <a:graphicFrameLocks/>
          </p:cNvGraphicFramePr>
          <p:nvPr>
            <p:extLst>
              <p:ext uri="{D42A27DB-BD31-4B8C-83A1-F6EECF244321}">
                <p14:modId xmlns:p14="http://schemas.microsoft.com/office/powerpoint/2010/main" val="3768862852"/>
              </p:ext>
            </p:extLst>
          </p:nvPr>
        </p:nvGraphicFramePr>
        <p:xfrm>
          <a:off x="2309812" y="1533525"/>
          <a:ext cx="7967663" cy="37909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46E5D161-F8E7-9FCA-575E-1BAEFD4CCCCD}"/>
              </a:ext>
            </a:extLst>
          </p:cNvPr>
          <p:cNvSpPr txBox="1"/>
          <p:nvPr/>
        </p:nvSpPr>
        <p:spPr>
          <a:xfrm>
            <a:off x="197643" y="482084"/>
            <a:ext cx="545307" cy="369332"/>
          </a:xfrm>
          <a:prstGeom prst="rect">
            <a:avLst/>
          </a:prstGeom>
          <a:noFill/>
        </p:spPr>
        <p:txBody>
          <a:bodyPr wrap="square">
            <a:spAutoFit/>
          </a:bodyPr>
          <a:lstStyle/>
          <a:p>
            <a:r>
              <a:rPr lang="en-IN" dirty="0"/>
              <a:t>19)</a:t>
            </a:r>
          </a:p>
        </p:txBody>
      </p:sp>
      <p:sp>
        <p:nvSpPr>
          <p:cNvPr id="6" name="TextBox 5">
            <a:extLst>
              <a:ext uri="{FF2B5EF4-FFF2-40B4-BE49-F238E27FC236}">
                <a16:creationId xmlns:a16="http://schemas.microsoft.com/office/drawing/2014/main" id="{32C4141E-3A56-1369-FE1D-EB7736D436D2}"/>
              </a:ext>
            </a:extLst>
          </p:cNvPr>
          <p:cNvSpPr txBox="1"/>
          <p:nvPr/>
        </p:nvSpPr>
        <p:spPr>
          <a:xfrm>
            <a:off x="2309811" y="5567660"/>
            <a:ext cx="7891463" cy="1200329"/>
          </a:xfrm>
          <a:prstGeom prst="rect">
            <a:avLst/>
          </a:prstGeom>
          <a:noFill/>
        </p:spPr>
        <p:txBody>
          <a:bodyPr wrap="square">
            <a:spAutoFit/>
          </a:bodyPr>
          <a:lstStyle/>
          <a:p>
            <a:r>
              <a:rPr lang="en-IN" dirty="0">
                <a:solidFill>
                  <a:schemeClr val="bg1"/>
                </a:solidFill>
                <a:highlight>
                  <a:srgbClr val="000000"/>
                </a:highlight>
              </a:rPr>
              <a:t>Least time taken to deliver the products is during Late night period and highest time taken to deliver the products is Afternoon period due to Traffic factors as Afternoon periods have many orders and traffic will be more compared to Late Night period.</a:t>
            </a:r>
          </a:p>
        </p:txBody>
      </p:sp>
    </p:spTree>
    <p:extLst>
      <p:ext uri="{BB962C8B-B14F-4D97-AF65-F5344CB8AC3E}">
        <p14:creationId xmlns:p14="http://schemas.microsoft.com/office/powerpoint/2010/main" val="115056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A47991C-0384-184F-BD4B-D273FF89037F}"/>
              </a:ext>
            </a:extLst>
          </p:cNvPr>
          <p:cNvGraphicFramePr>
            <a:graphicFrameLocks/>
          </p:cNvGraphicFramePr>
          <p:nvPr>
            <p:extLst>
              <p:ext uri="{D42A27DB-BD31-4B8C-83A1-F6EECF244321}">
                <p14:modId xmlns:p14="http://schemas.microsoft.com/office/powerpoint/2010/main" val="1611768165"/>
              </p:ext>
            </p:extLst>
          </p:nvPr>
        </p:nvGraphicFramePr>
        <p:xfrm>
          <a:off x="845820" y="962025"/>
          <a:ext cx="10279380" cy="44100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A54FFAE-D511-0B02-8B3F-49ECA118FEF2}"/>
              </a:ext>
            </a:extLst>
          </p:cNvPr>
          <p:cNvSpPr txBox="1"/>
          <p:nvPr/>
        </p:nvSpPr>
        <p:spPr>
          <a:xfrm>
            <a:off x="942974" y="5706160"/>
            <a:ext cx="9153525" cy="646331"/>
          </a:xfrm>
          <a:prstGeom prst="rect">
            <a:avLst/>
          </a:prstGeom>
          <a:noFill/>
        </p:spPr>
        <p:txBody>
          <a:bodyPr wrap="square">
            <a:spAutoFit/>
          </a:bodyPr>
          <a:lstStyle/>
          <a:p>
            <a:r>
              <a:rPr lang="en-IN" dirty="0">
                <a:solidFill>
                  <a:schemeClr val="bg1"/>
                </a:solidFill>
                <a:highlight>
                  <a:srgbClr val="000000"/>
                </a:highlight>
              </a:rPr>
              <a:t>The Amount of Delivery charges are higher in Afternoon slots at HSR Layout Location as maximum number of products are ordered from HSR Layout in the Afternoon Period.</a:t>
            </a:r>
          </a:p>
        </p:txBody>
      </p:sp>
      <p:sp>
        <p:nvSpPr>
          <p:cNvPr id="6" name="TextBox 5">
            <a:extLst>
              <a:ext uri="{FF2B5EF4-FFF2-40B4-BE49-F238E27FC236}">
                <a16:creationId xmlns:a16="http://schemas.microsoft.com/office/drawing/2014/main" id="{8C5A5FC4-35E6-65FC-F816-C1F431126EAE}"/>
              </a:ext>
            </a:extLst>
          </p:cNvPr>
          <p:cNvSpPr txBox="1"/>
          <p:nvPr/>
        </p:nvSpPr>
        <p:spPr>
          <a:xfrm>
            <a:off x="171450" y="260776"/>
            <a:ext cx="552450" cy="369332"/>
          </a:xfrm>
          <a:prstGeom prst="rect">
            <a:avLst/>
          </a:prstGeom>
          <a:noFill/>
        </p:spPr>
        <p:txBody>
          <a:bodyPr wrap="square">
            <a:spAutoFit/>
          </a:bodyPr>
          <a:lstStyle/>
          <a:p>
            <a:r>
              <a:rPr lang="en-IN" dirty="0"/>
              <a:t>21)</a:t>
            </a:r>
          </a:p>
        </p:txBody>
      </p:sp>
    </p:spTree>
    <p:extLst>
      <p:ext uri="{BB962C8B-B14F-4D97-AF65-F5344CB8AC3E}">
        <p14:creationId xmlns:p14="http://schemas.microsoft.com/office/powerpoint/2010/main" val="3672340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F21C3-F76A-F006-4A13-E1A298B6080B}"/>
              </a:ext>
            </a:extLst>
          </p:cNvPr>
          <p:cNvSpPr txBox="1"/>
          <p:nvPr/>
        </p:nvSpPr>
        <p:spPr>
          <a:xfrm>
            <a:off x="2681287" y="1843088"/>
            <a:ext cx="7567613" cy="4154984"/>
          </a:xfrm>
          <a:prstGeom prst="rect">
            <a:avLst/>
          </a:prstGeom>
          <a:noFill/>
        </p:spPr>
        <p:txBody>
          <a:bodyPr wrap="square">
            <a:spAutoFit/>
          </a:bodyPr>
          <a:lstStyle/>
          <a:p>
            <a:r>
              <a:rPr lang="en-IN" sz="2400" dirty="0">
                <a:latin typeface="Arial Black" panose="020B0A04020102020204" pitchFamily="34" charset="0"/>
              </a:rPr>
              <a:t>There has been a complete domination of orders from HSR Layout location as the primal location is set in HSR Layout, to cover up all of the places across the city the Freshco market needs to open more stores where there is more demand and limited supply. Like Country Delight and Swiggy Instamart even if Freshco market provide services in various places it would be easy to gather the customers across the City.</a:t>
            </a:r>
          </a:p>
        </p:txBody>
      </p:sp>
      <p:sp>
        <p:nvSpPr>
          <p:cNvPr id="6" name="Title 5">
            <a:extLst>
              <a:ext uri="{FF2B5EF4-FFF2-40B4-BE49-F238E27FC236}">
                <a16:creationId xmlns:a16="http://schemas.microsoft.com/office/drawing/2014/main" id="{D68FF105-E1CA-0A27-4FF2-E6B7B99AE161}"/>
              </a:ext>
            </a:extLst>
          </p:cNvPr>
          <p:cNvSpPr>
            <a:spLocks noGrp="1"/>
          </p:cNvSpPr>
          <p:nvPr>
            <p:ph type="title"/>
          </p:nvPr>
        </p:nvSpPr>
        <p:spPr>
          <a:xfrm>
            <a:off x="904875" y="155575"/>
            <a:ext cx="10515600" cy="1325563"/>
          </a:xfrm>
          <a:prstGeom prst="rect">
            <a:avLst/>
          </a:prstGeom>
          <a:noFill/>
        </p:spPr>
        <p:txBody>
          <a:bodyPr wrap="none" lIns="91440" tIns="45720" rIns="91440" bIns="45720">
            <a:spAutoFit/>
          </a:bodyPr>
          <a:lstStyle/>
          <a:p>
            <a:pPr algn="ctr"/>
            <a:r>
              <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Rounded MT Bold" panose="020F0704030504030204" pitchFamily="34" charset="0"/>
              </a:rPr>
              <a:t>Conclusion</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7192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C84BE18-A1C7-F604-0692-9BD5E372CF80}"/>
              </a:ext>
            </a:extLst>
          </p:cNvPr>
          <p:cNvGraphicFramePr>
            <a:graphicFrameLocks/>
          </p:cNvGraphicFramePr>
          <p:nvPr>
            <p:extLst>
              <p:ext uri="{D42A27DB-BD31-4B8C-83A1-F6EECF244321}">
                <p14:modId xmlns:p14="http://schemas.microsoft.com/office/powerpoint/2010/main" val="562955602"/>
              </p:ext>
            </p:extLst>
          </p:nvPr>
        </p:nvGraphicFramePr>
        <p:xfrm>
          <a:off x="741680" y="447040"/>
          <a:ext cx="10617200" cy="4602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2279A71-0AB3-E449-8E96-E14CF381235B}"/>
              </a:ext>
            </a:extLst>
          </p:cNvPr>
          <p:cNvSpPr txBox="1"/>
          <p:nvPr/>
        </p:nvSpPr>
        <p:spPr>
          <a:xfrm>
            <a:off x="741680" y="5483275"/>
            <a:ext cx="10779760" cy="646331"/>
          </a:xfrm>
          <a:prstGeom prst="rect">
            <a:avLst/>
          </a:prstGeom>
          <a:noFill/>
        </p:spPr>
        <p:txBody>
          <a:bodyPr wrap="square">
            <a:spAutoFit/>
          </a:bodyPr>
          <a:lstStyle/>
          <a:p>
            <a:r>
              <a:rPr lang="en-US" sz="1800" b="0" i="0" u="none" strike="noStrike" dirty="0">
                <a:solidFill>
                  <a:schemeClr val="bg1"/>
                </a:solidFill>
                <a:effectLst/>
                <a:highlight>
                  <a:srgbClr val="000000"/>
                </a:highlight>
                <a:latin typeface="Calibri" panose="020F0502020204030204" pitchFamily="34" charset="0"/>
              </a:rPr>
              <a:t>Majority of the orders are placed during the Afternoon period as most of the people stay active during afternoon hours</a:t>
            </a:r>
            <a:r>
              <a:rPr lang="en-US" dirty="0">
                <a:solidFill>
                  <a:schemeClr val="bg1"/>
                </a:solidFill>
                <a:highlight>
                  <a:srgbClr val="000000"/>
                </a:highlight>
              </a:rPr>
              <a:t> at the HSR Layout region.</a:t>
            </a:r>
            <a:r>
              <a:rPr lang="en-US" dirty="0">
                <a:solidFill>
                  <a:schemeClr val="bg1"/>
                </a:solidFill>
              </a:rPr>
              <a:t>                                                                                                                                                 </a:t>
            </a:r>
            <a:r>
              <a:rPr lang="en-US" dirty="0">
                <a:solidFill>
                  <a:schemeClr val="bg1"/>
                </a:solidFill>
                <a:highlight>
                  <a:srgbClr val="000000"/>
                </a:highlight>
              </a:rPr>
              <a:t>         </a:t>
            </a:r>
          </a:p>
        </p:txBody>
      </p:sp>
      <p:sp>
        <p:nvSpPr>
          <p:cNvPr id="8" name="TextBox 7">
            <a:extLst>
              <a:ext uri="{FF2B5EF4-FFF2-40B4-BE49-F238E27FC236}">
                <a16:creationId xmlns:a16="http://schemas.microsoft.com/office/drawing/2014/main" id="{A2024074-E0B6-787B-D9D7-2BDDCB674D84}"/>
              </a:ext>
            </a:extLst>
          </p:cNvPr>
          <p:cNvSpPr txBox="1"/>
          <p:nvPr/>
        </p:nvSpPr>
        <p:spPr>
          <a:xfrm>
            <a:off x="406400" y="82788"/>
            <a:ext cx="426720" cy="369332"/>
          </a:xfrm>
          <a:prstGeom prst="rect">
            <a:avLst/>
          </a:prstGeom>
          <a:noFill/>
        </p:spPr>
        <p:txBody>
          <a:bodyPr wrap="square">
            <a:spAutoFit/>
          </a:bodyPr>
          <a:lstStyle/>
          <a:p>
            <a:r>
              <a:rPr lang="en-IN" dirty="0"/>
              <a:t>1)</a:t>
            </a:r>
          </a:p>
        </p:txBody>
      </p:sp>
    </p:spTree>
    <p:extLst>
      <p:ext uri="{BB962C8B-B14F-4D97-AF65-F5344CB8AC3E}">
        <p14:creationId xmlns:p14="http://schemas.microsoft.com/office/powerpoint/2010/main" val="110893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E79C65-2FDC-D252-2D65-A30656D28DFA}"/>
              </a:ext>
            </a:extLst>
          </p:cNvPr>
          <p:cNvSpPr txBox="1"/>
          <p:nvPr/>
        </p:nvSpPr>
        <p:spPr>
          <a:xfrm>
            <a:off x="538480" y="708075"/>
            <a:ext cx="6096000" cy="646331"/>
          </a:xfrm>
          <a:prstGeom prst="rect">
            <a:avLst/>
          </a:prstGeom>
          <a:noFill/>
        </p:spPr>
        <p:txBody>
          <a:bodyPr wrap="square">
            <a:spAutoFit/>
          </a:bodyPr>
          <a:lstStyle/>
          <a:p>
            <a:endParaRPr lang="en-US" dirty="0">
              <a:solidFill>
                <a:srgbClr val="000000"/>
              </a:solidFill>
              <a:highlight>
                <a:srgbClr val="D9E1F2"/>
              </a:highlight>
              <a:latin typeface="Calibri" panose="020F0502020204030204" pitchFamily="34" charset="0"/>
            </a:endParaRPr>
          </a:p>
          <a:p>
            <a:endParaRPr lang="en-IN" dirty="0"/>
          </a:p>
        </p:txBody>
      </p:sp>
      <p:graphicFrame>
        <p:nvGraphicFramePr>
          <p:cNvPr id="4" name="Chart 3">
            <a:extLst>
              <a:ext uri="{FF2B5EF4-FFF2-40B4-BE49-F238E27FC236}">
                <a16:creationId xmlns:a16="http://schemas.microsoft.com/office/drawing/2014/main" id="{9D7C40CB-DBAE-9BCB-25F8-D875E1A61D88}"/>
              </a:ext>
            </a:extLst>
          </p:cNvPr>
          <p:cNvGraphicFramePr>
            <a:graphicFrameLocks/>
          </p:cNvGraphicFramePr>
          <p:nvPr>
            <p:extLst>
              <p:ext uri="{D42A27DB-BD31-4B8C-83A1-F6EECF244321}">
                <p14:modId xmlns:p14="http://schemas.microsoft.com/office/powerpoint/2010/main" val="3543693002"/>
              </p:ext>
            </p:extLst>
          </p:nvPr>
        </p:nvGraphicFramePr>
        <p:xfrm>
          <a:off x="223520" y="544512"/>
          <a:ext cx="11612880" cy="40944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BF8C592-E2FF-DDE3-C524-0875CA09D7BF}"/>
              </a:ext>
            </a:extLst>
          </p:cNvPr>
          <p:cNvSpPr txBox="1"/>
          <p:nvPr/>
        </p:nvSpPr>
        <p:spPr>
          <a:xfrm>
            <a:off x="325120" y="4978122"/>
            <a:ext cx="11155680" cy="1477328"/>
          </a:xfrm>
          <a:prstGeom prst="rect">
            <a:avLst/>
          </a:prstGeom>
          <a:noFill/>
        </p:spPr>
        <p:txBody>
          <a:bodyPr wrap="square">
            <a:spAutoFit/>
          </a:bodyPr>
          <a:lstStyle/>
          <a:p>
            <a:r>
              <a:rPr lang="en-IN" dirty="0">
                <a:solidFill>
                  <a:schemeClr val="bg1"/>
                </a:solidFill>
                <a:highlight>
                  <a:srgbClr val="000000"/>
                </a:highlight>
              </a:rPr>
              <a:t>In the month of September there has been a jump rise of almost 18.5% of orders, Harlur Region is having higher increase percentage from August to September followed by ITI Layout, Victoria Layout is having the first order in September, Bellandur ETV has Only 2 order first in March then in September, Which makes it 50% in March and 50% in September. But starting from January to September HSR Layout region has been steadily increasing in the number of orders.</a:t>
            </a:r>
          </a:p>
        </p:txBody>
      </p:sp>
      <p:sp>
        <p:nvSpPr>
          <p:cNvPr id="9" name="TextBox 8">
            <a:extLst>
              <a:ext uri="{FF2B5EF4-FFF2-40B4-BE49-F238E27FC236}">
                <a16:creationId xmlns:a16="http://schemas.microsoft.com/office/drawing/2014/main" id="{31F5C7C5-7334-468C-7BB3-3CC06968B50D}"/>
              </a:ext>
            </a:extLst>
          </p:cNvPr>
          <p:cNvSpPr txBox="1"/>
          <p:nvPr/>
        </p:nvSpPr>
        <p:spPr>
          <a:xfrm>
            <a:off x="223520" y="93399"/>
            <a:ext cx="386080" cy="369332"/>
          </a:xfrm>
          <a:prstGeom prst="rect">
            <a:avLst/>
          </a:prstGeom>
          <a:noFill/>
        </p:spPr>
        <p:txBody>
          <a:bodyPr wrap="square">
            <a:spAutoFit/>
          </a:bodyPr>
          <a:lstStyle/>
          <a:p>
            <a:r>
              <a:rPr lang="en-IN" dirty="0"/>
              <a:t>2)</a:t>
            </a:r>
          </a:p>
        </p:txBody>
      </p:sp>
    </p:spTree>
    <p:extLst>
      <p:ext uri="{BB962C8B-B14F-4D97-AF65-F5344CB8AC3E}">
        <p14:creationId xmlns:p14="http://schemas.microsoft.com/office/powerpoint/2010/main" val="154515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A550A12-B3F0-4655-DA4F-894D4FBA5E21}"/>
              </a:ext>
            </a:extLst>
          </p:cNvPr>
          <p:cNvGraphicFramePr>
            <a:graphicFrameLocks/>
          </p:cNvGraphicFramePr>
          <p:nvPr>
            <p:extLst>
              <p:ext uri="{D42A27DB-BD31-4B8C-83A1-F6EECF244321}">
                <p14:modId xmlns:p14="http://schemas.microsoft.com/office/powerpoint/2010/main" val="1441602146"/>
              </p:ext>
            </p:extLst>
          </p:nvPr>
        </p:nvGraphicFramePr>
        <p:xfrm>
          <a:off x="345440" y="609600"/>
          <a:ext cx="11308080" cy="403352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CF1B58C-0B3A-079C-9866-0AA136D52AE9}"/>
              </a:ext>
            </a:extLst>
          </p:cNvPr>
          <p:cNvSpPr txBox="1"/>
          <p:nvPr/>
        </p:nvSpPr>
        <p:spPr>
          <a:xfrm>
            <a:off x="416560" y="5048071"/>
            <a:ext cx="11165840" cy="1200329"/>
          </a:xfrm>
          <a:prstGeom prst="rect">
            <a:avLst/>
          </a:prstGeom>
          <a:noFill/>
        </p:spPr>
        <p:txBody>
          <a:bodyPr wrap="square">
            <a:spAutoFit/>
          </a:bodyPr>
          <a:lstStyle/>
          <a:p>
            <a:r>
              <a:rPr lang="en-IN" dirty="0">
                <a:solidFill>
                  <a:schemeClr val="bg1"/>
                </a:solidFill>
                <a:highlight>
                  <a:srgbClr val="000000"/>
                </a:highlight>
              </a:rPr>
              <a:t>Maximum percentage of delivery charges have been charged during Late Night period as the Product Amount is low during late night period, If a customer purchases more valued products the delivery charges gets waived off or reduced, hence during the Afternoon period, the percentage of delivery charges is less and similarly delivery charges have been least in the month of September as the product amount is high.</a:t>
            </a:r>
            <a:r>
              <a:rPr lang="en-IN" dirty="0"/>
              <a:t>	</a:t>
            </a:r>
          </a:p>
        </p:txBody>
      </p:sp>
      <p:sp>
        <p:nvSpPr>
          <p:cNvPr id="7" name="TextBox 6">
            <a:extLst>
              <a:ext uri="{FF2B5EF4-FFF2-40B4-BE49-F238E27FC236}">
                <a16:creationId xmlns:a16="http://schemas.microsoft.com/office/drawing/2014/main" id="{3D29025F-9A3A-A9EF-8478-F52B408BA97B}"/>
              </a:ext>
            </a:extLst>
          </p:cNvPr>
          <p:cNvSpPr txBox="1"/>
          <p:nvPr/>
        </p:nvSpPr>
        <p:spPr>
          <a:xfrm>
            <a:off x="81280" y="115054"/>
            <a:ext cx="416560" cy="369332"/>
          </a:xfrm>
          <a:prstGeom prst="rect">
            <a:avLst/>
          </a:prstGeom>
          <a:noFill/>
        </p:spPr>
        <p:txBody>
          <a:bodyPr wrap="square">
            <a:spAutoFit/>
          </a:bodyPr>
          <a:lstStyle/>
          <a:p>
            <a:r>
              <a:rPr lang="en-IN" dirty="0"/>
              <a:t>3)</a:t>
            </a:r>
          </a:p>
        </p:txBody>
      </p:sp>
    </p:spTree>
    <p:extLst>
      <p:ext uri="{BB962C8B-B14F-4D97-AF65-F5344CB8AC3E}">
        <p14:creationId xmlns:p14="http://schemas.microsoft.com/office/powerpoint/2010/main" val="166991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D51BFC9-0455-9633-DAB3-E14136A855E0}"/>
              </a:ext>
            </a:extLst>
          </p:cNvPr>
          <p:cNvGraphicFramePr>
            <a:graphicFrameLocks/>
          </p:cNvGraphicFramePr>
          <p:nvPr>
            <p:extLst>
              <p:ext uri="{D42A27DB-BD31-4B8C-83A1-F6EECF244321}">
                <p14:modId xmlns:p14="http://schemas.microsoft.com/office/powerpoint/2010/main" val="1815243982"/>
              </p:ext>
            </p:extLst>
          </p:nvPr>
        </p:nvGraphicFramePr>
        <p:xfrm>
          <a:off x="198120" y="508000"/>
          <a:ext cx="11795760" cy="430784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C42CA0-231F-848A-0495-C5D904DF5FBF}"/>
              </a:ext>
            </a:extLst>
          </p:cNvPr>
          <p:cNvSpPr txBox="1"/>
          <p:nvPr/>
        </p:nvSpPr>
        <p:spPr>
          <a:xfrm>
            <a:off x="284480" y="5149671"/>
            <a:ext cx="11907520" cy="1200329"/>
          </a:xfrm>
          <a:prstGeom prst="rect">
            <a:avLst/>
          </a:prstGeom>
          <a:noFill/>
        </p:spPr>
        <p:txBody>
          <a:bodyPr wrap="square">
            <a:spAutoFit/>
          </a:bodyPr>
          <a:lstStyle/>
          <a:p>
            <a:r>
              <a:rPr lang="en-IN" dirty="0">
                <a:solidFill>
                  <a:schemeClr val="bg1"/>
                </a:solidFill>
                <a:highlight>
                  <a:srgbClr val="000000"/>
                </a:highlight>
              </a:rPr>
              <a:t>Maximum percentage of discount is given during August month and the product amount of August month is second highest, September is having highest product amount because discount percentage in September is second highest, customers might have expected same discounts as given in August and went ahead and purchased more products in September, Maximum discount percentage is given in the night period expecting customers to purchase more.</a:t>
            </a:r>
          </a:p>
        </p:txBody>
      </p:sp>
      <p:sp>
        <p:nvSpPr>
          <p:cNvPr id="6" name="TextBox 5">
            <a:extLst>
              <a:ext uri="{FF2B5EF4-FFF2-40B4-BE49-F238E27FC236}">
                <a16:creationId xmlns:a16="http://schemas.microsoft.com/office/drawing/2014/main" id="{4CF2EC63-A520-5C31-DBAA-AF83BB6734A8}"/>
              </a:ext>
            </a:extLst>
          </p:cNvPr>
          <p:cNvSpPr txBox="1"/>
          <p:nvPr/>
        </p:nvSpPr>
        <p:spPr>
          <a:xfrm>
            <a:off x="0" y="0"/>
            <a:ext cx="428625" cy="369332"/>
          </a:xfrm>
          <a:prstGeom prst="rect">
            <a:avLst/>
          </a:prstGeom>
          <a:noFill/>
        </p:spPr>
        <p:txBody>
          <a:bodyPr wrap="square">
            <a:spAutoFit/>
          </a:bodyPr>
          <a:lstStyle/>
          <a:p>
            <a:r>
              <a:rPr lang="en-IN" dirty="0"/>
              <a:t>4)</a:t>
            </a:r>
          </a:p>
        </p:txBody>
      </p:sp>
    </p:spTree>
    <p:extLst>
      <p:ext uri="{BB962C8B-B14F-4D97-AF65-F5344CB8AC3E}">
        <p14:creationId xmlns:p14="http://schemas.microsoft.com/office/powerpoint/2010/main" val="76856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219768C-4014-C8B3-13F2-B8F2541F25E8}"/>
              </a:ext>
            </a:extLst>
          </p:cNvPr>
          <p:cNvGraphicFramePr>
            <a:graphicFrameLocks/>
          </p:cNvGraphicFramePr>
          <p:nvPr>
            <p:extLst>
              <p:ext uri="{D42A27DB-BD31-4B8C-83A1-F6EECF244321}">
                <p14:modId xmlns:p14="http://schemas.microsoft.com/office/powerpoint/2010/main" val="2151117856"/>
              </p:ext>
            </p:extLst>
          </p:nvPr>
        </p:nvGraphicFramePr>
        <p:xfrm>
          <a:off x="172720" y="407670"/>
          <a:ext cx="11673840" cy="45910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13B8C63-C5CE-B022-866A-AE337ABD1A35}"/>
              </a:ext>
            </a:extLst>
          </p:cNvPr>
          <p:cNvSpPr txBox="1"/>
          <p:nvPr/>
        </p:nvSpPr>
        <p:spPr>
          <a:xfrm>
            <a:off x="172720" y="5353318"/>
            <a:ext cx="12019280" cy="1200329"/>
          </a:xfrm>
          <a:prstGeom prst="rect">
            <a:avLst/>
          </a:prstGeom>
          <a:noFill/>
        </p:spPr>
        <p:txBody>
          <a:bodyPr wrap="square">
            <a:spAutoFit/>
          </a:bodyPr>
          <a:lstStyle/>
          <a:p>
            <a:r>
              <a:rPr lang="en-IN" dirty="0">
                <a:solidFill>
                  <a:schemeClr val="bg1"/>
                </a:solidFill>
                <a:highlight>
                  <a:srgbClr val="000000"/>
                </a:highlight>
              </a:rPr>
              <a:t>Maximum discount percentage is given during Night period expecting customers to buy more, here discount percentage is higher than the product amount percentage, In the Afternoon period discount percentage and product amount percentage is almost same. Maximum discount percentage given in the Night slot is from </a:t>
            </a:r>
            <a:r>
              <a:rPr lang="en-IN" dirty="0" err="1">
                <a:solidFill>
                  <a:schemeClr val="bg1"/>
                </a:solidFill>
                <a:highlight>
                  <a:srgbClr val="000000"/>
                </a:highlight>
              </a:rPr>
              <a:t>Bilekahalli</a:t>
            </a:r>
            <a:r>
              <a:rPr lang="en-IN" dirty="0">
                <a:solidFill>
                  <a:schemeClr val="bg1"/>
                </a:solidFill>
                <a:highlight>
                  <a:srgbClr val="000000"/>
                </a:highlight>
              </a:rPr>
              <a:t>, In all of the time slots maximum discount percentage is from Bellandur, Sakara during late night slot.</a:t>
            </a:r>
          </a:p>
        </p:txBody>
      </p:sp>
      <p:sp>
        <p:nvSpPr>
          <p:cNvPr id="8" name="TextBox 7">
            <a:extLst>
              <a:ext uri="{FF2B5EF4-FFF2-40B4-BE49-F238E27FC236}">
                <a16:creationId xmlns:a16="http://schemas.microsoft.com/office/drawing/2014/main" id="{2C7E986B-8229-7EEA-F233-2515CE2EDE0C}"/>
              </a:ext>
            </a:extLst>
          </p:cNvPr>
          <p:cNvSpPr txBox="1"/>
          <p:nvPr/>
        </p:nvSpPr>
        <p:spPr>
          <a:xfrm>
            <a:off x="0" y="38338"/>
            <a:ext cx="485775" cy="369332"/>
          </a:xfrm>
          <a:prstGeom prst="rect">
            <a:avLst/>
          </a:prstGeom>
          <a:noFill/>
        </p:spPr>
        <p:txBody>
          <a:bodyPr wrap="square">
            <a:spAutoFit/>
          </a:bodyPr>
          <a:lstStyle/>
          <a:p>
            <a:r>
              <a:rPr lang="en-IN" dirty="0"/>
              <a:t>5)</a:t>
            </a:r>
          </a:p>
        </p:txBody>
      </p:sp>
    </p:spTree>
    <p:extLst>
      <p:ext uri="{BB962C8B-B14F-4D97-AF65-F5344CB8AC3E}">
        <p14:creationId xmlns:p14="http://schemas.microsoft.com/office/powerpoint/2010/main" val="205647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362A-F950-F0AC-D7FE-BF717FC18957}"/>
              </a:ext>
            </a:extLst>
          </p:cNvPr>
          <p:cNvSpPr>
            <a:spLocks noGrp="1"/>
          </p:cNvSpPr>
          <p:nvPr>
            <p:ph type="title"/>
          </p:nvPr>
        </p:nvSpPr>
        <p:spPr>
          <a:xfrm>
            <a:off x="1114425" y="2766218"/>
            <a:ext cx="10515600" cy="1325563"/>
          </a:xfrm>
        </p:spPr>
        <p:txBody>
          <a:bodyPr/>
          <a:lstStyle/>
          <a:p>
            <a:pPr algn="ctr"/>
            <a:r>
              <a:rPr lang="en-IN" dirty="0">
                <a:latin typeface="Arial Rounded MT Bold" panose="020F0704030504030204" pitchFamily="34" charset="0"/>
              </a:rPr>
              <a:t>Completion Rate Analysis</a:t>
            </a:r>
          </a:p>
        </p:txBody>
      </p:sp>
    </p:spTree>
    <p:extLst>
      <p:ext uri="{BB962C8B-B14F-4D97-AF65-F5344CB8AC3E}">
        <p14:creationId xmlns:p14="http://schemas.microsoft.com/office/powerpoint/2010/main" val="300223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1844D39-27CE-2531-F49A-557F63C0E507}"/>
              </a:ext>
            </a:extLst>
          </p:cNvPr>
          <p:cNvGraphicFramePr>
            <a:graphicFrameLocks/>
          </p:cNvGraphicFramePr>
          <p:nvPr>
            <p:extLst>
              <p:ext uri="{D42A27DB-BD31-4B8C-83A1-F6EECF244321}">
                <p14:modId xmlns:p14="http://schemas.microsoft.com/office/powerpoint/2010/main" val="3271331795"/>
              </p:ext>
            </p:extLst>
          </p:nvPr>
        </p:nvGraphicFramePr>
        <p:xfrm>
          <a:off x="2529839" y="866774"/>
          <a:ext cx="6909436" cy="402907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756572A-7E09-0E34-27C8-9042156D825D}"/>
              </a:ext>
            </a:extLst>
          </p:cNvPr>
          <p:cNvSpPr txBox="1"/>
          <p:nvPr/>
        </p:nvSpPr>
        <p:spPr>
          <a:xfrm>
            <a:off x="2529839" y="5344895"/>
            <a:ext cx="6985636" cy="923330"/>
          </a:xfrm>
          <a:prstGeom prst="rect">
            <a:avLst/>
          </a:prstGeom>
          <a:noFill/>
        </p:spPr>
        <p:txBody>
          <a:bodyPr wrap="square">
            <a:spAutoFit/>
          </a:bodyPr>
          <a:lstStyle/>
          <a:p>
            <a:r>
              <a:rPr lang="en-IN" dirty="0">
                <a:solidFill>
                  <a:schemeClr val="bg1"/>
                </a:solidFill>
                <a:highlight>
                  <a:srgbClr val="000000"/>
                </a:highlight>
              </a:rPr>
              <a:t>Most of the orders has been successfully delivered during Afternoon period majorly on Saturdays and Saturdays as the whole family gets to have time together majorly during weekends.</a:t>
            </a:r>
          </a:p>
        </p:txBody>
      </p:sp>
      <p:sp>
        <p:nvSpPr>
          <p:cNvPr id="8" name="TextBox 7">
            <a:extLst>
              <a:ext uri="{FF2B5EF4-FFF2-40B4-BE49-F238E27FC236}">
                <a16:creationId xmlns:a16="http://schemas.microsoft.com/office/drawing/2014/main" id="{A5DACFB3-FAA0-35A8-8807-BDD33F35EF22}"/>
              </a:ext>
            </a:extLst>
          </p:cNvPr>
          <p:cNvSpPr txBox="1"/>
          <p:nvPr/>
        </p:nvSpPr>
        <p:spPr>
          <a:xfrm>
            <a:off x="142875" y="88253"/>
            <a:ext cx="447675" cy="369332"/>
          </a:xfrm>
          <a:prstGeom prst="rect">
            <a:avLst/>
          </a:prstGeom>
          <a:noFill/>
        </p:spPr>
        <p:txBody>
          <a:bodyPr wrap="square">
            <a:spAutoFit/>
          </a:bodyPr>
          <a:lstStyle/>
          <a:p>
            <a:r>
              <a:rPr lang="en-IN" dirty="0"/>
              <a:t>6)</a:t>
            </a:r>
          </a:p>
        </p:txBody>
      </p:sp>
    </p:spTree>
    <p:extLst>
      <p:ext uri="{BB962C8B-B14F-4D97-AF65-F5344CB8AC3E}">
        <p14:creationId xmlns:p14="http://schemas.microsoft.com/office/powerpoint/2010/main" val="367275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865</Words>
  <Application>Microsoft Office PowerPoint</Application>
  <PresentationFormat>Widescreen</PresentationFormat>
  <Paragraphs>57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Arial Rounded MT Bold</vt:lpstr>
      <vt:lpstr>Calibri</vt:lpstr>
      <vt:lpstr>Calibri Light</vt:lpstr>
      <vt:lpstr>Office Theme</vt:lpstr>
      <vt:lpstr>Freshco Hypermarket</vt:lpstr>
      <vt:lpstr>Order Level Analysis</vt:lpstr>
      <vt:lpstr>PowerPoint Presentation</vt:lpstr>
      <vt:lpstr>PowerPoint Presentation</vt:lpstr>
      <vt:lpstr>PowerPoint Presentation</vt:lpstr>
      <vt:lpstr>PowerPoint Presentation</vt:lpstr>
      <vt:lpstr>PowerPoint Presentation</vt:lpstr>
      <vt:lpstr>Completion Rate Analysis</vt:lpstr>
      <vt:lpstr>PowerPoint Presentation</vt:lpstr>
      <vt:lpstr>PowerPoint Presentation</vt:lpstr>
      <vt:lpstr>PowerPoint Presentation</vt:lpstr>
      <vt:lpstr>PowerPoint Presentation</vt:lpstr>
      <vt:lpstr>Customer Level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Delivery Analysis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dc:title>
  <dc:creator>Rachala Nakkul</dc:creator>
  <cp:lastModifiedBy>Rachala Nakkul</cp:lastModifiedBy>
  <cp:revision>1</cp:revision>
  <dcterms:created xsi:type="dcterms:W3CDTF">2024-05-25T18:36:06Z</dcterms:created>
  <dcterms:modified xsi:type="dcterms:W3CDTF">2024-05-26T15:39:29Z</dcterms:modified>
</cp:coreProperties>
</file>