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57" r:id="rId3"/>
    <p:sldId id="258" r:id="rId4"/>
    <p:sldId id="259" r:id="rId5"/>
    <p:sldId id="256"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20CC29-013D-4840-A866-262A98898410}" v="25" dt="2024-09-15T17:57:15.3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7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chala Nakkul" userId="1a26f2a392d202fd" providerId="LiveId" clId="{FC20CC29-013D-4840-A866-262A98898410}"/>
    <pc:docChg chg="undo custSel addSld delSld modSld sldOrd">
      <pc:chgData name="Rachala Nakkul" userId="1a26f2a392d202fd" providerId="LiveId" clId="{FC20CC29-013D-4840-A866-262A98898410}" dt="2024-09-15T18:38:29.284" v="9080" actId="1076"/>
      <pc:docMkLst>
        <pc:docMk/>
      </pc:docMkLst>
      <pc:sldChg chg="addSp delSp modSp mod modClrScheme chgLayout">
        <pc:chgData name="Rachala Nakkul" userId="1a26f2a392d202fd" providerId="LiveId" clId="{FC20CC29-013D-4840-A866-262A98898410}" dt="2024-09-15T10:43:05.977" v="2337" actId="14100"/>
        <pc:sldMkLst>
          <pc:docMk/>
          <pc:sldMk cId="3671228378" sldId="256"/>
        </pc:sldMkLst>
        <pc:spChg chg="add mod ord">
          <ac:chgData name="Rachala Nakkul" userId="1a26f2a392d202fd" providerId="LiveId" clId="{FC20CC29-013D-4840-A866-262A98898410}" dt="2024-09-15T10:42:45.069" v="2329" actId="14100"/>
          <ac:spMkLst>
            <pc:docMk/>
            <pc:sldMk cId="3671228378" sldId="256"/>
            <ac:spMk id="4" creationId="{5C150CDE-25BF-2E02-28F1-C6B9BBBB234A}"/>
          </ac:spMkLst>
        </pc:spChg>
        <pc:spChg chg="add mod ord">
          <ac:chgData name="Rachala Nakkul" userId="1a26f2a392d202fd" providerId="LiveId" clId="{FC20CC29-013D-4840-A866-262A98898410}" dt="2024-09-15T10:42:59.753" v="2336" actId="27636"/>
          <ac:spMkLst>
            <pc:docMk/>
            <pc:sldMk cId="3671228378" sldId="256"/>
            <ac:spMk id="7" creationId="{61D1F3C3-2DF1-A9B8-6539-8EC71BF063FA}"/>
          </ac:spMkLst>
        </pc:spChg>
        <pc:picChg chg="add del mod">
          <ac:chgData name="Rachala Nakkul" userId="1a26f2a392d202fd" providerId="LiveId" clId="{FC20CC29-013D-4840-A866-262A98898410}" dt="2024-09-14T19:45:45.889" v="80" actId="478"/>
          <ac:picMkLst>
            <pc:docMk/>
            <pc:sldMk cId="3671228378" sldId="256"/>
            <ac:picMk id="3" creationId="{2E1F0D71-614B-131B-8211-8AC817DD49D1}"/>
          </ac:picMkLst>
        </pc:picChg>
        <pc:picChg chg="add del mod">
          <ac:chgData name="Rachala Nakkul" userId="1a26f2a392d202fd" providerId="LiveId" clId="{FC20CC29-013D-4840-A866-262A98898410}" dt="2024-09-14T19:47:37.619" v="422" actId="478"/>
          <ac:picMkLst>
            <pc:docMk/>
            <pc:sldMk cId="3671228378" sldId="256"/>
            <ac:picMk id="6" creationId="{0C0383B5-AE7A-328A-96A3-C63E051EC736}"/>
          </ac:picMkLst>
        </pc:picChg>
        <pc:picChg chg="add mod">
          <ac:chgData name="Rachala Nakkul" userId="1a26f2a392d202fd" providerId="LiveId" clId="{FC20CC29-013D-4840-A866-262A98898410}" dt="2024-09-15T10:43:05.977" v="2337" actId="14100"/>
          <ac:picMkLst>
            <pc:docMk/>
            <pc:sldMk cId="3671228378" sldId="256"/>
            <ac:picMk id="9" creationId="{F58C8C2B-988A-1835-96F6-CE0CFA87DF1F}"/>
          </ac:picMkLst>
        </pc:picChg>
        <pc:picChg chg="del">
          <ac:chgData name="Rachala Nakkul" userId="1a26f2a392d202fd" providerId="LiveId" clId="{FC20CC29-013D-4840-A866-262A98898410}" dt="2024-09-14T19:37:59.596" v="0" actId="478"/>
          <ac:picMkLst>
            <pc:docMk/>
            <pc:sldMk cId="3671228378" sldId="256"/>
            <ac:picMk id="11" creationId="{431E7BD9-82FC-765E-A69C-6CFF3BCE9936}"/>
          </ac:picMkLst>
        </pc:picChg>
      </pc:sldChg>
      <pc:sldChg chg="addSp delSp modSp mod ord modClrScheme chgLayout">
        <pc:chgData name="Rachala Nakkul" userId="1a26f2a392d202fd" providerId="LiveId" clId="{FC20CC29-013D-4840-A866-262A98898410}" dt="2024-09-15T10:47:01.854" v="2384" actId="20577"/>
        <pc:sldMkLst>
          <pc:docMk/>
          <pc:sldMk cId="770467207" sldId="257"/>
        </pc:sldMkLst>
        <pc:spChg chg="add mod">
          <ac:chgData name="Rachala Nakkul" userId="1a26f2a392d202fd" providerId="LiveId" clId="{FC20CC29-013D-4840-A866-262A98898410}" dt="2024-09-15T10:45:32.568" v="2357" actId="14100"/>
          <ac:spMkLst>
            <pc:docMk/>
            <pc:sldMk cId="770467207" sldId="257"/>
            <ac:spMk id="2" creationId="{6B8C860E-5D3F-6DF5-170C-FAD707AC5E01}"/>
          </ac:spMkLst>
        </pc:spChg>
        <pc:spChg chg="add del mod">
          <ac:chgData name="Rachala Nakkul" userId="1a26f2a392d202fd" providerId="LiveId" clId="{FC20CC29-013D-4840-A866-262A98898410}" dt="2024-09-15T04:36:22.088" v="915" actId="22"/>
          <ac:spMkLst>
            <pc:docMk/>
            <pc:sldMk cId="770467207" sldId="257"/>
            <ac:spMk id="3" creationId="{10B0012E-35FE-8C95-7BB1-B17885F7FABE}"/>
          </ac:spMkLst>
        </pc:spChg>
        <pc:spChg chg="add mod">
          <ac:chgData name="Rachala Nakkul" userId="1a26f2a392d202fd" providerId="LiveId" clId="{FC20CC29-013D-4840-A866-262A98898410}" dt="2024-09-15T10:47:01.854" v="2384" actId="20577"/>
          <ac:spMkLst>
            <pc:docMk/>
            <pc:sldMk cId="770467207" sldId="257"/>
            <ac:spMk id="7" creationId="{5F12D5B6-1023-DB5E-6816-0DA00FB78F16}"/>
          </ac:spMkLst>
        </pc:spChg>
        <pc:picChg chg="del">
          <ac:chgData name="Rachala Nakkul" userId="1a26f2a392d202fd" providerId="LiveId" clId="{FC20CC29-013D-4840-A866-262A98898410}" dt="2024-09-14T19:38:02.621" v="1" actId="478"/>
          <ac:picMkLst>
            <pc:docMk/>
            <pc:sldMk cId="770467207" sldId="257"/>
            <ac:picMk id="3" creationId="{C3B59101-EF88-4382-BD6F-4ED1A9743831}"/>
          </ac:picMkLst>
        </pc:picChg>
        <pc:picChg chg="add del mod ord">
          <ac:chgData name="Rachala Nakkul" userId="1a26f2a392d202fd" providerId="LiveId" clId="{FC20CC29-013D-4840-A866-262A98898410}" dt="2024-09-15T04:36:35.381" v="918" actId="478"/>
          <ac:picMkLst>
            <pc:docMk/>
            <pc:sldMk cId="770467207" sldId="257"/>
            <ac:picMk id="5" creationId="{57461731-DAEA-43B8-C0ED-323AAE114B39}"/>
          </ac:picMkLst>
        </pc:picChg>
        <pc:picChg chg="del">
          <ac:chgData name="Rachala Nakkul" userId="1a26f2a392d202fd" providerId="LiveId" clId="{FC20CC29-013D-4840-A866-262A98898410}" dt="2024-09-14T19:38:04.506" v="2" actId="478"/>
          <ac:picMkLst>
            <pc:docMk/>
            <pc:sldMk cId="770467207" sldId="257"/>
            <ac:picMk id="5" creationId="{B6DE4329-954E-82E0-537E-1096B1C52109}"/>
          </ac:picMkLst>
        </pc:picChg>
        <pc:picChg chg="add mod">
          <ac:chgData name="Rachala Nakkul" userId="1a26f2a392d202fd" providerId="LiveId" clId="{FC20CC29-013D-4840-A866-262A98898410}" dt="2024-09-15T10:45:51.743" v="2363" actId="14100"/>
          <ac:picMkLst>
            <pc:docMk/>
            <pc:sldMk cId="770467207" sldId="257"/>
            <ac:picMk id="9" creationId="{0F1DAA41-54B9-9C25-5C36-E7B1E8E65B10}"/>
          </ac:picMkLst>
        </pc:picChg>
      </pc:sldChg>
      <pc:sldChg chg="addSp delSp modSp new mod modClrScheme chgLayout">
        <pc:chgData name="Rachala Nakkul" userId="1a26f2a392d202fd" providerId="LiveId" clId="{FC20CC29-013D-4840-A866-262A98898410}" dt="2024-09-15T10:45:14.761" v="2356" actId="14100"/>
        <pc:sldMkLst>
          <pc:docMk/>
          <pc:sldMk cId="2626441436" sldId="258"/>
        </pc:sldMkLst>
        <pc:spChg chg="del mod ord">
          <ac:chgData name="Rachala Nakkul" userId="1a26f2a392d202fd" providerId="LiveId" clId="{FC20CC29-013D-4840-A866-262A98898410}" dt="2024-09-15T04:45:03.789" v="1183" actId="700"/>
          <ac:spMkLst>
            <pc:docMk/>
            <pc:sldMk cId="2626441436" sldId="258"/>
            <ac:spMk id="2" creationId="{514D67C8-271A-DA40-8276-EB82D6D74B18}"/>
          </ac:spMkLst>
        </pc:spChg>
        <pc:spChg chg="del mod ord">
          <ac:chgData name="Rachala Nakkul" userId="1a26f2a392d202fd" providerId="LiveId" clId="{FC20CC29-013D-4840-A866-262A98898410}" dt="2024-09-15T04:45:03.789" v="1183" actId="700"/>
          <ac:spMkLst>
            <pc:docMk/>
            <pc:sldMk cId="2626441436" sldId="258"/>
            <ac:spMk id="3" creationId="{4BCF8057-0066-8F56-5AEB-6FE747F059D7}"/>
          </ac:spMkLst>
        </pc:spChg>
        <pc:spChg chg="add mod ord">
          <ac:chgData name="Rachala Nakkul" userId="1a26f2a392d202fd" providerId="LiveId" clId="{FC20CC29-013D-4840-A866-262A98898410}" dt="2024-09-15T10:44:31.746" v="2347" actId="14100"/>
          <ac:spMkLst>
            <pc:docMk/>
            <pc:sldMk cId="2626441436" sldId="258"/>
            <ac:spMk id="4" creationId="{541BD184-E995-6316-7506-60301348505D}"/>
          </ac:spMkLst>
        </pc:spChg>
        <pc:spChg chg="add mod ord">
          <ac:chgData name="Rachala Nakkul" userId="1a26f2a392d202fd" providerId="LiveId" clId="{FC20CC29-013D-4840-A866-262A98898410}" dt="2024-09-15T10:44:46.901" v="2349" actId="20577"/>
          <ac:spMkLst>
            <pc:docMk/>
            <pc:sldMk cId="2626441436" sldId="258"/>
            <ac:spMk id="5" creationId="{020C0055-E45F-E778-0FB4-01FE0C78F2DF}"/>
          </ac:spMkLst>
        </pc:spChg>
        <pc:spChg chg="add mod ord">
          <ac:chgData name="Rachala Nakkul" userId="1a26f2a392d202fd" providerId="LiveId" clId="{FC20CC29-013D-4840-A866-262A98898410}" dt="2024-09-15T10:45:08.038" v="2355" actId="20577"/>
          <ac:spMkLst>
            <pc:docMk/>
            <pc:sldMk cId="2626441436" sldId="258"/>
            <ac:spMk id="6" creationId="{DA976FD5-A404-4608-1F2D-86BF0747486B}"/>
          </ac:spMkLst>
        </pc:spChg>
        <pc:picChg chg="add mod">
          <ac:chgData name="Rachala Nakkul" userId="1a26f2a392d202fd" providerId="LiveId" clId="{FC20CC29-013D-4840-A866-262A98898410}" dt="2024-09-15T04:56:20.465" v="1576" actId="1076"/>
          <ac:picMkLst>
            <pc:docMk/>
            <pc:sldMk cId="2626441436" sldId="258"/>
            <ac:picMk id="8" creationId="{8883C32E-EB14-10AB-7EBF-DC28A4EC3127}"/>
          </ac:picMkLst>
        </pc:picChg>
        <pc:picChg chg="add mod">
          <ac:chgData name="Rachala Nakkul" userId="1a26f2a392d202fd" providerId="LiveId" clId="{FC20CC29-013D-4840-A866-262A98898410}" dt="2024-09-15T10:45:14.761" v="2356" actId="14100"/>
          <ac:picMkLst>
            <pc:docMk/>
            <pc:sldMk cId="2626441436" sldId="258"/>
            <ac:picMk id="10" creationId="{1AB2808B-7A97-65A6-F9CB-064000E4709E}"/>
          </ac:picMkLst>
        </pc:picChg>
      </pc:sldChg>
      <pc:sldChg chg="addSp modSp new mod">
        <pc:chgData name="Rachala Nakkul" userId="1a26f2a392d202fd" providerId="LiveId" clId="{FC20CC29-013D-4840-A866-262A98898410}" dt="2024-09-15T11:29:49.612" v="3125" actId="20577"/>
        <pc:sldMkLst>
          <pc:docMk/>
          <pc:sldMk cId="2351786616" sldId="259"/>
        </pc:sldMkLst>
        <pc:spChg chg="mod">
          <ac:chgData name="Rachala Nakkul" userId="1a26f2a392d202fd" providerId="LiveId" clId="{FC20CC29-013D-4840-A866-262A98898410}" dt="2024-09-15T10:43:31.123" v="2340" actId="14100"/>
          <ac:spMkLst>
            <pc:docMk/>
            <pc:sldMk cId="2351786616" sldId="259"/>
            <ac:spMk id="2" creationId="{F6209E00-0896-1133-B239-29EE3350C8B5}"/>
          </ac:spMkLst>
        </pc:spChg>
        <pc:spChg chg="mod">
          <ac:chgData name="Rachala Nakkul" userId="1a26f2a392d202fd" providerId="LiveId" clId="{FC20CC29-013D-4840-A866-262A98898410}" dt="2024-09-15T11:29:47.527" v="3107" actId="27636"/>
          <ac:spMkLst>
            <pc:docMk/>
            <pc:sldMk cId="2351786616" sldId="259"/>
            <ac:spMk id="3" creationId="{DCDF133E-55D6-9615-F723-0487BCECFE34}"/>
          </ac:spMkLst>
        </pc:spChg>
        <pc:spChg chg="mod">
          <ac:chgData name="Rachala Nakkul" userId="1a26f2a392d202fd" providerId="LiveId" clId="{FC20CC29-013D-4840-A866-262A98898410}" dt="2024-09-15T11:29:49.612" v="3125" actId="20577"/>
          <ac:spMkLst>
            <pc:docMk/>
            <pc:sldMk cId="2351786616" sldId="259"/>
            <ac:spMk id="4" creationId="{9ED60935-BD55-0518-DE71-D6C7197FFB07}"/>
          </ac:spMkLst>
        </pc:spChg>
        <pc:picChg chg="add mod">
          <ac:chgData name="Rachala Nakkul" userId="1a26f2a392d202fd" providerId="LiveId" clId="{FC20CC29-013D-4840-A866-262A98898410}" dt="2024-09-15T05:08:53.139" v="1908" actId="1076"/>
          <ac:picMkLst>
            <pc:docMk/>
            <pc:sldMk cId="2351786616" sldId="259"/>
            <ac:picMk id="6" creationId="{6F5CF275-4849-19BA-88C7-4C2620CA5BBC}"/>
          </ac:picMkLst>
        </pc:picChg>
        <pc:picChg chg="add mod">
          <ac:chgData name="Rachala Nakkul" userId="1a26f2a392d202fd" providerId="LiveId" clId="{FC20CC29-013D-4840-A866-262A98898410}" dt="2024-09-15T10:43:58.744" v="2345" actId="14100"/>
          <ac:picMkLst>
            <pc:docMk/>
            <pc:sldMk cId="2351786616" sldId="259"/>
            <ac:picMk id="8" creationId="{393127C3-DDB1-9E4A-EA59-AD51C20FAECF}"/>
          </ac:picMkLst>
        </pc:picChg>
      </pc:sldChg>
      <pc:sldChg chg="addSp modSp new mod">
        <pc:chgData name="Rachala Nakkul" userId="1a26f2a392d202fd" providerId="LiveId" clId="{FC20CC29-013D-4840-A866-262A98898410}" dt="2024-09-15T18:30:18.957" v="8729" actId="20577"/>
        <pc:sldMkLst>
          <pc:docMk/>
          <pc:sldMk cId="1642595770" sldId="260"/>
        </pc:sldMkLst>
        <pc:spChg chg="mod">
          <ac:chgData name="Rachala Nakkul" userId="1a26f2a392d202fd" providerId="LiveId" clId="{FC20CC29-013D-4840-A866-262A98898410}" dt="2024-09-15T10:41:33.352" v="2316" actId="14100"/>
          <ac:spMkLst>
            <pc:docMk/>
            <pc:sldMk cId="1642595770" sldId="260"/>
            <ac:spMk id="2" creationId="{483EAD6F-76BB-C36B-67CF-CD31CD37CC5B}"/>
          </ac:spMkLst>
        </pc:spChg>
        <pc:spChg chg="mod">
          <ac:chgData name="Rachala Nakkul" userId="1a26f2a392d202fd" providerId="LiveId" clId="{FC20CC29-013D-4840-A866-262A98898410}" dt="2024-09-15T18:30:18.957" v="8729" actId="20577"/>
          <ac:spMkLst>
            <pc:docMk/>
            <pc:sldMk cId="1642595770" sldId="260"/>
            <ac:spMk id="3" creationId="{2903AC5F-B5BF-348B-E6D6-B03609C05EF3}"/>
          </ac:spMkLst>
        </pc:spChg>
        <pc:picChg chg="add mod">
          <ac:chgData name="Rachala Nakkul" userId="1a26f2a392d202fd" providerId="LiveId" clId="{FC20CC29-013D-4840-A866-262A98898410}" dt="2024-09-15T10:49:48.078" v="2554" actId="1076"/>
          <ac:picMkLst>
            <pc:docMk/>
            <pc:sldMk cId="1642595770" sldId="260"/>
            <ac:picMk id="5" creationId="{BF221007-8BE4-C4C8-5C92-1710744533BD}"/>
          </ac:picMkLst>
        </pc:picChg>
      </pc:sldChg>
      <pc:sldChg chg="addSp modSp new mod">
        <pc:chgData name="Rachala Nakkul" userId="1a26f2a392d202fd" providerId="LiveId" clId="{FC20CC29-013D-4840-A866-262A98898410}" dt="2024-09-15T11:05:32.921" v="2796" actId="13926"/>
        <pc:sldMkLst>
          <pc:docMk/>
          <pc:sldMk cId="2469638072" sldId="261"/>
        </pc:sldMkLst>
        <pc:spChg chg="mod">
          <ac:chgData name="Rachala Nakkul" userId="1a26f2a392d202fd" providerId="LiveId" clId="{FC20CC29-013D-4840-A866-262A98898410}" dt="2024-09-15T10:56:39.244" v="2629" actId="14100"/>
          <ac:spMkLst>
            <pc:docMk/>
            <pc:sldMk cId="2469638072" sldId="261"/>
            <ac:spMk id="2" creationId="{494728EB-B664-60E0-563B-FE34CA63DD2A}"/>
          </ac:spMkLst>
        </pc:spChg>
        <pc:spChg chg="mod">
          <ac:chgData name="Rachala Nakkul" userId="1a26f2a392d202fd" providerId="LiveId" clId="{FC20CC29-013D-4840-A866-262A98898410}" dt="2024-09-15T11:05:32.921" v="2796" actId="13926"/>
          <ac:spMkLst>
            <pc:docMk/>
            <pc:sldMk cId="2469638072" sldId="261"/>
            <ac:spMk id="3" creationId="{407304EC-EABF-F27E-F3A0-5AC8184679B9}"/>
          </ac:spMkLst>
        </pc:spChg>
        <pc:picChg chg="add mod">
          <ac:chgData name="Rachala Nakkul" userId="1a26f2a392d202fd" providerId="LiveId" clId="{FC20CC29-013D-4840-A866-262A98898410}" dt="2024-09-15T11:05:24.125" v="2795" actId="14100"/>
          <ac:picMkLst>
            <pc:docMk/>
            <pc:sldMk cId="2469638072" sldId="261"/>
            <ac:picMk id="5" creationId="{D89FD777-AA6A-259E-321D-F1F44D438BB8}"/>
          </ac:picMkLst>
        </pc:picChg>
      </pc:sldChg>
      <pc:sldChg chg="addSp modSp new mod">
        <pc:chgData name="Rachala Nakkul" userId="1a26f2a392d202fd" providerId="LiveId" clId="{FC20CC29-013D-4840-A866-262A98898410}" dt="2024-09-15T11:25:21.619" v="3068" actId="13926"/>
        <pc:sldMkLst>
          <pc:docMk/>
          <pc:sldMk cId="3226185755" sldId="262"/>
        </pc:sldMkLst>
        <pc:spChg chg="mod">
          <ac:chgData name="Rachala Nakkul" userId="1a26f2a392d202fd" providerId="LiveId" clId="{FC20CC29-013D-4840-A866-262A98898410}" dt="2024-09-15T11:24:51.832" v="3066" actId="14100"/>
          <ac:spMkLst>
            <pc:docMk/>
            <pc:sldMk cId="3226185755" sldId="262"/>
            <ac:spMk id="2" creationId="{260FF752-926A-400F-3CD8-11A4E0E68506}"/>
          </ac:spMkLst>
        </pc:spChg>
        <pc:spChg chg="mod">
          <ac:chgData name="Rachala Nakkul" userId="1a26f2a392d202fd" providerId="LiveId" clId="{FC20CC29-013D-4840-A866-262A98898410}" dt="2024-09-15T11:25:21.619" v="3068" actId="13926"/>
          <ac:spMkLst>
            <pc:docMk/>
            <pc:sldMk cId="3226185755" sldId="262"/>
            <ac:spMk id="3" creationId="{16CC77B3-42B6-0394-A59F-B5E9A7B7F003}"/>
          </ac:spMkLst>
        </pc:spChg>
        <pc:picChg chg="add mod">
          <ac:chgData name="Rachala Nakkul" userId="1a26f2a392d202fd" providerId="LiveId" clId="{FC20CC29-013D-4840-A866-262A98898410}" dt="2024-09-15T11:24:43.891" v="3065" actId="1076"/>
          <ac:picMkLst>
            <pc:docMk/>
            <pc:sldMk cId="3226185755" sldId="262"/>
            <ac:picMk id="5" creationId="{9C012B43-4233-DAF4-814D-FB03BF1599F2}"/>
          </ac:picMkLst>
        </pc:picChg>
      </pc:sldChg>
      <pc:sldChg chg="addSp delSp modSp new del mod">
        <pc:chgData name="Rachala Nakkul" userId="1a26f2a392d202fd" providerId="LiveId" clId="{FC20CC29-013D-4840-A866-262A98898410}" dt="2024-09-15T17:44:21.061" v="8023" actId="2696"/>
        <pc:sldMkLst>
          <pc:docMk/>
          <pc:sldMk cId="3572694781" sldId="263"/>
        </pc:sldMkLst>
        <pc:spChg chg="mod">
          <ac:chgData name="Rachala Nakkul" userId="1a26f2a392d202fd" providerId="LiveId" clId="{FC20CC29-013D-4840-A866-262A98898410}" dt="2024-09-15T13:17:39.440" v="3175" actId="20577"/>
          <ac:spMkLst>
            <pc:docMk/>
            <pc:sldMk cId="3572694781" sldId="263"/>
            <ac:spMk id="2" creationId="{40E142EA-7B10-ED83-31E1-B5C683052FE0}"/>
          </ac:spMkLst>
        </pc:spChg>
        <pc:spChg chg="del mod">
          <ac:chgData name="Rachala Nakkul" userId="1a26f2a392d202fd" providerId="LiveId" clId="{FC20CC29-013D-4840-A866-262A98898410}" dt="2024-09-15T13:34:20.316" v="3389" actId="22"/>
          <ac:spMkLst>
            <pc:docMk/>
            <pc:sldMk cId="3572694781" sldId="263"/>
            <ac:spMk id="3" creationId="{05FEF627-8032-B930-D8F5-4E9D6DBE0975}"/>
          </ac:spMkLst>
        </pc:spChg>
        <pc:picChg chg="add mod ord">
          <ac:chgData name="Rachala Nakkul" userId="1a26f2a392d202fd" providerId="LiveId" clId="{FC20CC29-013D-4840-A866-262A98898410}" dt="2024-09-15T13:34:25.896" v="3391" actId="1076"/>
          <ac:picMkLst>
            <pc:docMk/>
            <pc:sldMk cId="3572694781" sldId="263"/>
            <ac:picMk id="5" creationId="{FC863226-D81A-7C6B-D235-02DC30BF0D04}"/>
          </ac:picMkLst>
        </pc:picChg>
        <pc:picChg chg="add mod">
          <ac:chgData name="Rachala Nakkul" userId="1a26f2a392d202fd" providerId="LiveId" clId="{FC20CC29-013D-4840-A866-262A98898410}" dt="2024-09-15T13:35:21.670" v="3396" actId="14100"/>
          <ac:picMkLst>
            <pc:docMk/>
            <pc:sldMk cId="3572694781" sldId="263"/>
            <ac:picMk id="7" creationId="{9DC6A867-BDFF-7D06-EF30-21236CC7CCC4}"/>
          </ac:picMkLst>
        </pc:picChg>
      </pc:sldChg>
      <pc:sldChg chg="addSp delSp modSp new mod">
        <pc:chgData name="Rachala Nakkul" userId="1a26f2a392d202fd" providerId="LiveId" clId="{FC20CC29-013D-4840-A866-262A98898410}" dt="2024-09-15T17:46:56.436" v="8078" actId="20577"/>
        <pc:sldMkLst>
          <pc:docMk/>
          <pc:sldMk cId="4041580712" sldId="264"/>
        </pc:sldMkLst>
        <pc:spChg chg="mod">
          <ac:chgData name="Rachala Nakkul" userId="1a26f2a392d202fd" providerId="LiveId" clId="{FC20CC29-013D-4840-A866-262A98898410}" dt="2024-09-15T13:20:32.563" v="3386" actId="14100"/>
          <ac:spMkLst>
            <pc:docMk/>
            <pc:sldMk cId="4041580712" sldId="264"/>
            <ac:spMk id="2" creationId="{13009615-C5A3-3788-F8F3-1C4E5571278F}"/>
          </ac:spMkLst>
        </pc:spChg>
        <pc:spChg chg="mod">
          <ac:chgData name="Rachala Nakkul" userId="1a26f2a392d202fd" providerId="LiveId" clId="{FC20CC29-013D-4840-A866-262A98898410}" dt="2024-09-15T17:05:56.406" v="6303" actId="27636"/>
          <ac:spMkLst>
            <pc:docMk/>
            <pc:sldMk cId="4041580712" sldId="264"/>
            <ac:spMk id="3" creationId="{A17CF5B9-50F0-719E-9116-22F3C4666CBF}"/>
          </ac:spMkLst>
        </pc:spChg>
        <pc:spChg chg="mod">
          <ac:chgData name="Rachala Nakkul" userId="1a26f2a392d202fd" providerId="LiveId" clId="{FC20CC29-013D-4840-A866-262A98898410}" dt="2024-09-15T17:46:56.436" v="8078" actId="20577"/>
          <ac:spMkLst>
            <pc:docMk/>
            <pc:sldMk cId="4041580712" sldId="264"/>
            <ac:spMk id="4" creationId="{0A10279F-0A52-B142-0FE1-B6762DE1CAB1}"/>
          </ac:spMkLst>
        </pc:spChg>
        <pc:spChg chg="add mod">
          <ac:chgData name="Rachala Nakkul" userId="1a26f2a392d202fd" providerId="LiveId" clId="{FC20CC29-013D-4840-A866-262A98898410}" dt="2024-09-15T17:06:07.347" v="6304" actId="1076"/>
          <ac:spMkLst>
            <pc:docMk/>
            <pc:sldMk cId="4041580712" sldId="264"/>
            <ac:spMk id="10" creationId="{9C19CEA9-F556-A96C-44A8-C7A673730C9D}"/>
          </ac:spMkLst>
        </pc:spChg>
        <pc:picChg chg="add del mod">
          <ac:chgData name="Rachala Nakkul" userId="1a26f2a392d202fd" providerId="LiveId" clId="{FC20CC29-013D-4840-A866-262A98898410}" dt="2024-09-15T13:57:41.200" v="3760" actId="478"/>
          <ac:picMkLst>
            <pc:docMk/>
            <pc:sldMk cId="4041580712" sldId="264"/>
            <ac:picMk id="5" creationId="{3149BC76-8D71-5C76-DBB8-97F09B49B6E9}"/>
          </ac:picMkLst>
        </pc:picChg>
        <pc:picChg chg="add del mod">
          <ac:chgData name="Rachala Nakkul" userId="1a26f2a392d202fd" providerId="LiveId" clId="{FC20CC29-013D-4840-A866-262A98898410}" dt="2024-09-15T17:05:18.257" v="6293" actId="478"/>
          <ac:picMkLst>
            <pc:docMk/>
            <pc:sldMk cId="4041580712" sldId="264"/>
            <ac:picMk id="7" creationId="{CD6F4AC2-02C5-A7A9-D696-706C8E8CB01D}"/>
          </ac:picMkLst>
        </pc:picChg>
        <pc:picChg chg="add del mod">
          <ac:chgData name="Rachala Nakkul" userId="1a26f2a392d202fd" providerId="LiveId" clId="{FC20CC29-013D-4840-A866-262A98898410}" dt="2024-09-15T17:04:51.652" v="6287" actId="478"/>
          <ac:picMkLst>
            <pc:docMk/>
            <pc:sldMk cId="4041580712" sldId="264"/>
            <ac:picMk id="9" creationId="{05BAC063-31FC-815B-61E0-F4E0077EBD71}"/>
          </ac:picMkLst>
        </pc:picChg>
        <pc:picChg chg="add mod">
          <ac:chgData name="Rachala Nakkul" userId="1a26f2a392d202fd" providerId="LiveId" clId="{FC20CC29-013D-4840-A866-262A98898410}" dt="2024-09-15T17:05:16.690" v="6292" actId="1076"/>
          <ac:picMkLst>
            <pc:docMk/>
            <pc:sldMk cId="4041580712" sldId="264"/>
            <ac:picMk id="12" creationId="{70365895-8F6E-E010-B059-A5677565CB4E}"/>
          </ac:picMkLst>
        </pc:picChg>
        <pc:picChg chg="add mod">
          <ac:chgData name="Rachala Nakkul" userId="1a26f2a392d202fd" providerId="LiveId" clId="{FC20CC29-013D-4840-A866-262A98898410}" dt="2024-09-15T17:05:43.468" v="6299" actId="1076"/>
          <ac:picMkLst>
            <pc:docMk/>
            <pc:sldMk cId="4041580712" sldId="264"/>
            <ac:picMk id="14" creationId="{246A0EAE-E14C-A18D-4041-089F3CE4CF55}"/>
          </ac:picMkLst>
        </pc:picChg>
      </pc:sldChg>
      <pc:sldChg chg="addSp delSp modSp new mod">
        <pc:chgData name="Rachala Nakkul" userId="1a26f2a392d202fd" providerId="LiveId" clId="{FC20CC29-013D-4840-A866-262A98898410}" dt="2024-09-15T17:46:03.572" v="8053" actId="20577"/>
        <pc:sldMkLst>
          <pc:docMk/>
          <pc:sldMk cId="1015697421" sldId="265"/>
        </pc:sldMkLst>
        <pc:spChg chg="del">
          <ac:chgData name="Rachala Nakkul" userId="1a26f2a392d202fd" providerId="LiveId" clId="{FC20CC29-013D-4840-A866-262A98898410}" dt="2024-09-15T15:59:27.223" v="3827"/>
          <ac:spMkLst>
            <pc:docMk/>
            <pc:sldMk cId="1015697421" sldId="265"/>
            <ac:spMk id="2" creationId="{C2A3678E-2B77-1330-5362-15D880B2FAD3}"/>
          </ac:spMkLst>
        </pc:spChg>
        <pc:spChg chg="mod">
          <ac:chgData name="Rachala Nakkul" userId="1a26f2a392d202fd" providerId="LiveId" clId="{FC20CC29-013D-4840-A866-262A98898410}" dt="2024-09-15T16:40:24.166" v="5521" actId="27636"/>
          <ac:spMkLst>
            <pc:docMk/>
            <pc:sldMk cId="1015697421" sldId="265"/>
            <ac:spMk id="3" creationId="{FD948543-90FF-5101-924E-5C94CE4EBC31}"/>
          </ac:spMkLst>
        </pc:spChg>
        <pc:spChg chg="mod">
          <ac:chgData name="Rachala Nakkul" userId="1a26f2a392d202fd" providerId="LiveId" clId="{FC20CC29-013D-4840-A866-262A98898410}" dt="2024-09-15T17:46:03.572" v="8053" actId="20577"/>
          <ac:spMkLst>
            <pc:docMk/>
            <pc:sldMk cId="1015697421" sldId="265"/>
            <ac:spMk id="4" creationId="{ACE26FA4-CBA4-50A4-4240-CF930DED06CF}"/>
          </ac:spMkLst>
        </pc:spChg>
        <pc:spChg chg="add mod">
          <ac:chgData name="Rachala Nakkul" userId="1a26f2a392d202fd" providerId="LiveId" clId="{FC20CC29-013D-4840-A866-262A98898410}" dt="2024-09-15T16:40:09.100" v="5515" actId="14100"/>
          <ac:spMkLst>
            <pc:docMk/>
            <pc:sldMk cId="1015697421" sldId="265"/>
            <ac:spMk id="5" creationId="{168C19E2-EA24-2720-E867-4D3CDB76A1D9}"/>
          </ac:spMkLst>
        </pc:spChg>
        <pc:picChg chg="add del mod">
          <ac:chgData name="Rachala Nakkul" userId="1a26f2a392d202fd" providerId="LiveId" clId="{FC20CC29-013D-4840-A866-262A98898410}" dt="2024-09-15T17:03:59.498" v="6272" actId="478"/>
          <ac:picMkLst>
            <pc:docMk/>
            <pc:sldMk cId="1015697421" sldId="265"/>
            <ac:picMk id="7" creationId="{B55EF5AF-6158-80DB-AA71-23CAB0C38317}"/>
          </ac:picMkLst>
        </pc:picChg>
        <pc:picChg chg="add del mod">
          <ac:chgData name="Rachala Nakkul" userId="1a26f2a392d202fd" providerId="LiveId" clId="{FC20CC29-013D-4840-A866-262A98898410}" dt="2024-09-15T17:04:21.451" v="6279" actId="478"/>
          <ac:picMkLst>
            <pc:docMk/>
            <pc:sldMk cId="1015697421" sldId="265"/>
            <ac:picMk id="9" creationId="{7E8A7713-9BE5-86A6-FC6B-01D8540980A3}"/>
          </ac:picMkLst>
        </pc:picChg>
        <pc:picChg chg="add mod">
          <ac:chgData name="Rachala Nakkul" userId="1a26f2a392d202fd" providerId="LiveId" clId="{FC20CC29-013D-4840-A866-262A98898410}" dt="2024-09-15T17:04:15.866" v="6278" actId="1076"/>
          <ac:picMkLst>
            <pc:docMk/>
            <pc:sldMk cId="1015697421" sldId="265"/>
            <ac:picMk id="11" creationId="{A05D2F44-70C7-113A-B95A-75DF8F3B1A78}"/>
          </ac:picMkLst>
        </pc:picChg>
        <pc:picChg chg="add mod">
          <ac:chgData name="Rachala Nakkul" userId="1a26f2a392d202fd" providerId="LiveId" clId="{FC20CC29-013D-4840-A866-262A98898410}" dt="2024-09-15T17:04:43.499" v="6286" actId="1076"/>
          <ac:picMkLst>
            <pc:docMk/>
            <pc:sldMk cId="1015697421" sldId="265"/>
            <ac:picMk id="13" creationId="{B68413A9-CD39-C7EF-8F32-BCBF8BCFB093}"/>
          </ac:picMkLst>
        </pc:picChg>
      </pc:sldChg>
      <pc:sldChg chg="addSp delSp modSp new mod">
        <pc:chgData name="Rachala Nakkul" userId="1a26f2a392d202fd" providerId="LiveId" clId="{FC20CC29-013D-4840-A866-262A98898410}" dt="2024-09-15T17:47:53.824" v="8105" actId="20577"/>
        <pc:sldMkLst>
          <pc:docMk/>
          <pc:sldMk cId="2211023504" sldId="266"/>
        </pc:sldMkLst>
        <pc:spChg chg="del">
          <ac:chgData name="Rachala Nakkul" userId="1a26f2a392d202fd" providerId="LiveId" clId="{FC20CC29-013D-4840-A866-262A98898410}" dt="2024-09-15T16:12:21.114" v="4360"/>
          <ac:spMkLst>
            <pc:docMk/>
            <pc:sldMk cId="2211023504" sldId="266"/>
            <ac:spMk id="2" creationId="{48EF8E6D-0111-A4AB-0B95-167D26D56BAF}"/>
          </ac:spMkLst>
        </pc:spChg>
        <pc:spChg chg="mod">
          <ac:chgData name="Rachala Nakkul" userId="1a26f2a392d202fd" providerId="LiveId" clId="{FC20CC29-013D-4840-A866-262A98898410}" dt="2024-09-15T16:33:49.752" v="5286" actId="20577"/>
          <ac:spMkLst>
            <pc:docMk/>
            <pc:sldMk cId="2211023504" sldId="266"/>
            <ac:spMk id="3" creationId="{7B28EA7D-B05A-54C4-6FB4-64F4F17701A1}"/>
          </ac:spMkLst>
        </pc:spChg>
        <pc:spChg chg="mod">
          <ac:chgData name="Rachala Nakkul" userId="1a26f2a392d202fd" providerId="LiveId" clId="{FC20CC29-013D-4840-A866-262A98898410}" dt="2024-09-15T17:47:53.824" v="8105" actId="20577"/>
          <ac:spMkLst>
            <pc:docMk/>
            <pc:sldMk cId="2211023504" sldId="266"/>
            <ac:spMk id="4" creationId="{BE1C8021-54E8-525D-3FAF-7AE6BC2B9724}"/>
          </ac:spMkLst>
        </pc:spChg>
        <pc:spChg chg="add mod">
          <ac:chgData name="Rachala Nakkul" userId="1a26f2a392d202fd" providerId="LiveId" clId="{FC20CC29-013D-4840-A866-262A98898410}" dt="2024-09-15T16:29:32.807" v="5171" actId="14100"/>
          <ac:spMkLst>
            <pc:docMk/>
            <pc:sldMk cId="2211023504" sldId="266"/>
            <ac:spMk id="9" creationId="{3887477D-C328-BE49-15A2-8B7BEFAEDA76}"/>
          </ac:spMkLst>
        </pc:spChg>
        <pc:picChg chg="add del mod">
          <ac:chgData name="Rachala Nakkul" userId="1a26f2a392d202fd" providerId="LiveId" clId="{FC20CC29-013D-4840-A866-262A98898410}" dt="2024-09-15T16:11:26.352" v="4352" actId="478"/>
          <ac:picMkLst>
            <pc:docMk/>
            <pc:sldMk cId="2211023504" sldId="266"/>
            <ac:picMk id="6" creationId="{A112A776-5995-325D-707C-0A751308B47B}"/>
          </ac:picMkLst>
        </pc:picChg>
        <pc:picChg chg="add del mod">
          <ac:chgData name="Rachala Nakkul" userId="1a26f2a392d202fd" providerId="LiveId" clId="{FC20CC29-013D-4840-A866-262A98898410}" dt="2024-09-15T16:11:58.096" v="4359" actId="478"/>
          <ac:picMkLst>
            <pc:docMk/>
            <pc:sldMk cId="2211023504" sldId="266"/>
            <ac:picMk id="8" creationId="{D526C60F-48BA-E7FA-3A8C-6EAF208C8279}"/>
          </ac:picMkLst>
        </pc:picChg>
        <pc:picChg chg="add del mod">
          <ac:chgData name="Rachala Nakkul" userId="1a26f2a392d202fd" providerId="LiveId" clId="{FC20CC29-013D-4840-A866-262A98898410}" dt="2024-09-15T17:03:00.984" v="6260" actId="478"/>
          <ac:picMkLst>
            <pc:docMk/>
            <pc:sldMk cId="2211023504" sldId="266"/>
            <ac:picMk id="11" creationId="{989A51AF-C049-7E0C-C2D6-9FAF0038D0B4}"/>
          </ac:picMkLst>
        </pc:picChg>
        <pc:picChg chg="add del mod">
          <ac:chgData name="Rachala Nakkul" userId="1a26f2a392d202fd" providerId="LiveId" clId="{FC20CC29-013D-4840-A866-262A98898410}" dt="2024-09-15T17:03:28.111" v="6267" actId="478"/>
          <ac:picMkLst>
            <pc:docMk/>
            <pc:sldMk cId="2211023504" sldId="266"/>
            <ac:picMk id="13" creationId="{106E2FE0-E7A2-11DC-1D2F-F65056898326}"/>
          </ac:picMkLst>
        </pc:picChg>
        <pc:picChg chg="add mod">
          <ac:chgData name="Rachala Nakkul" userId="1a26f2a392d202fd" providerId="LiveId" clId="{FC20CC29-013D-4840-A866-262A98898410}" dt="2024-09-15T17:03:22.149" v="6266" actId="1076"/>
          <ac:picMkLst>
            <pc:docMk/>
            <pc:sldMk cId="2211023504" sldId="266"/>
            <ac:picMk id="15" creationId="{1890EF01-5935-8072-5C3B-860B9012BD62}"/>
          </ac:picMkLst>
        </pc:picChg>
        <pc:picChg chg="add mod">
          <ac:chgData name="Rachala Nakkul" userId="1a26f2a392d202fd" providerId="LiveId" clId="{FC20CC29-013D-4840-A866-262A98898410}" dt="2024-09-15T17:03:46.787" v="6271" actId="14100"/>
          <ac:picMkLst>
            <pc:docMk/>
            <pc:sldMk cId="2211023504" sldId="266"/>
            <ac:picMk id="17" creationId="{B36ED32A-9664-B32D-02B7-9EF39E7869AD}"/>
          </ac:picMkLst>
        </pc:picChg>
      </pc:sldChg>
      <pc:sldChg chg="addSp delSp modSp new mod">
        <pc:chgData name="Rachala Nakkul" userId="1a26f2a392d202fd" providerId="LiveId" clId="{FC20CC29-013D-4840-A866-262A98898410}" dt="2024-09-15T17:48:19.032" v="8130" actId="20577"/>
        <pc:sldMkLst>
          <pc:docMk/>
          <pc:sldMk cId="2315827797" sldId="267"/>
        </pc:sldMkLst>
        <pc:spChg chg="del">
          <ac:chgData name="Rachala Nakkul" userId="1a26f2a392d202fd" providerId="LiveId" clId="{FC20CC29-013D-4840-A866-262A98898410}" dt="2024-09-15T16:19:16.001" v="4774"/>
          <ac:spMkLst>
            <pc:docMk/>
            <pc:sldMk cId="2315827797" sldId="267"/>
            <ac:spMk id="2" creationId="{6A48EC28-03D1-A816-BB35-427BE7281E62}"/>
          </ac:spMkLst>
        </pc:spChg>
        <pc:spChg chg="mod">
          <ac:chgData name="Rachala Nakkul" userId="1a26f2a392d202fd" providerId="LiveId" clId="{FC20CC29-013D-4840-A866-262A98898410}" dt="2024-09-15T16:24:34.907" v="5021" actId="20577"/>
          <ac:spMkLst>
            <pc:docMk/>
            <pc:sldMk cId="2315827797" sldId="267"/>
            <ac:spMk id="3" creationId="{D2D9D8D4-5893-EC54-010D-80A313E14706}"/>
          </ac:spMkLst>
        </pc:spChg>
        <pc:spChg chg="mod">
          <ac:chgData name="Rachala Nakkul" userId="1a26f2a392d202fd" providerId="LiveId" clId="{FC20CC29-013D-4840-A866-262A98898410}" dt="2024-09-15T17:48:19.032" v="8130" actId="20577"/>
          <ac:spMkLst>
            <pc:docMk/>
            <pc:sldMk cId="2315827797" sldId="267"/>
            <ac:spMk id="4" creationId="{0EFFD803-796E-2F18-1FB6-18054AC65E95}"/>
          </ac:spMkLst>
        </pc:spChg>
        <pc:spChg chg="add mod">
          <ac:chgData name="Rachala Nakkul" userId="1a26f2a392d202fd" providerId="LiveId" clId="{FC20CC29-013D-4840-A866-262A98898410}" dt="2024-09-15T16:19:30.050" v="4786" actId="14100"/>
          <ac:spMkLst>
            <pc:docMk/>
            <pc:sldMk cId="2315827797" sldId="267"/>
            <ac:spMk id="5" creationId="{CDF13549-D9E7-0817-EBF2-E40C951FB579}"/>
          </ac:spMkLst>
        </pc:spChg>
        <pc:picChg chg="add del mod">
          <ac:chgData name="Rachala Nakkul" userId="1a26f2a392d202fd" providerId="LiveId" clId="{FC20CC29-013D-4840-A866-262A98898410}" dt="2024-09-15T17:01:56.127" v="6246" actId="478"/>
          <ac:picMkLst>
            <pc:docMk/>
            <pc:sldMk cId="2315827797" sldId="267"/>
            <ac:picMk id="7" creationId="{C18AF46D-B24C-C753-FC56-A32CAB90F74E}"/>
          </ac:picMkLst>
        </pc:picChg>
        <pc:picChg chg="add del mod">
          <ac:chgData name="Rachala Nakkul" userId="1a26f2a392d202fd" providerId="LiveId" clId="{FC20CC29-013D-4840-A866-262A98898410}" dt="2024-09-15T17:02:28.245" v="6254" actId="478"/>
          <ac:picMkLst>
            <pc:docMk/>
            <pc:sldMk cId="2315827797" sldId="267"/>
            <ac:picMk id="9" creationId="{9BC794AD-4009-A3CD-B40C-9261DA139600}"/>
          </ac:picMkLst>
        </pc:picChg>
        <pc:picChg chg="add mod">
          <ac:chgData name="Rachala Nakkul" userId="1a26f2a392d202fd" providerId="LiveId" clId="{FC20CC29-013D-4840-A866-262A98898410}" dt="2024-09-15T17:02:20.502" v="6253" actId="1076"/>
          <ac:picMkLst>
            <pc:docMk/>
            <pc:sldMk cId="2315827797" sldId="267"/>
            <ac:picMk id="11" creationId="{81376092-A7B4-75FF-E72F-ADB2BC1FF045}"/>
          </ac:picMkLst>
        </pc:picChg>
        <pc:picChg chg="add mod">
          <ac:chgData name="Rachala Nakkul" userId="1a26f2a392d202fd" providerId="LiveId" clId="{FC20CC29-013D-4840-A866-262A98898410}" dt="2024-09-15T17:02:47.970" v="6259" actId="1076"/>
          <ac:picMkLst>
            <pc:docMk/>
            <pc:sldMk cId="2315827797" sldId="267"/>
            <ac:picMk id="13" creationId="{3187088D-A4D0-30C6-A7CD-2530B37539D4}"/>
          </ac:picMkLst>
        </pc:picChg>
      </pc:sldChg>
      <pc:sldChg chg="addSp delSp modSp new mod">
        <pc:chgData name="Rachala Nakkul" userId="1a26f2a392d202fd" providerId="LiveId" clId="{FC20CC29-013D-4840-A866-262A98898410}" dt="2024-09-15T17:48:48.055" v="8155" actId="20577"/>
        <pc:sldMkLst>
          <pc:docMk/>
          <pc:sldMk cId="396812686" sldId="268"/>
        </pc:sldMkLst>
        <pc:spChg chg="del">
          <ac:chgData name="Rachala Nakkul" userId="1a26f2a392d202fd" providerId="LiveId" clId="{FC20CC29-013D-4840-A866-262A98898410}" dt="2024-09-15T16:31:04.359" v="5188"/>
          <ac:spMkLst>
            <pc:docMk/>
            <pc:sldMk cId="396812686" sldId="268"/>
            <ac:spMk id="2" creationId="{9C196D34-9747-2559-09F2-2BF9F374D8D0}"/>
          </ac:spMkLst>
        </pc:spChg>
        <pc:spChg chg="mod">
          <ac:chgData name="Rachala Nakkul" userId="1a26f2a392d202fd" providerId="LiveId" clId="{FC20CC29-013D-4840-A866-262A98898410}" dt="2024-09-15T16:35:46.673" v="5413" actId="20577"/>
          <ac:spMkLst>
            <pc:docMk/>
            <pc:sldMk cId="396812686" sldId="268"/>
            <ac:spMk id="3" creationId="{9DBB7ED7-F6BE-4AA2-DA07-A852A133BF49}"/>
          </ac:spMkLst>
        </pc:spChg>
        <pc:spChg chg="mod">
          <ac:chgData name="Rachala Nakkul" userId="1a26f2a392d202fd" providerId="LiveId" clId="{FC20CC29-013D-4840-A866-262A98898410}" dt="2024-09-15T17:48:48.055" v="8155" actId="20577"/>
          <ac:spMkLst>
            <pc:docMk/>
            <pc:sldMk cId="396812686" sldId="268"/>
            <ac:spMk id="4" creationId="{2BF5700B-8A3F-5586-F4BE-EF7FD7D35C2B}"/>
          </ac:spMkLst>
        </pc:spChg>
        <pc:spChg chg="add mod">
          <ac:chgData name="Rachala Nakkul" userId="1a26f2a392d202fd" providerId="LiveId" clId="{FC20CC29-013D-4840-A866-262A98898410}" dt="2024-09-15T16:31:18.531" v="5198" actId="14100"/>
          <ac:spMkLst>
            <pc:docMk/>
            <pc:sldMk cId="396812686" sldId="268"/>
            <ac:spMk id="5" creationId="{A39AF511-4D68-32D3-D4CE-5BFA1C415556}"/>
          </ac:spMkLst>
        </pc:spChg>
        <pc:picChg chg="add del mod">
          <ac:chgData name="Rachala Nakkul" userId="1a26f2a392d202fd" providerId="LiveId" clId="{FC20CC29-013D-4840-A866-262A98898410}" dt="2024-09-15T17:00:59.147" v="6231" actId="478"/>
          <ac:picMkLst>
            <pc:docMk/>
            <pc:sldMk cId="396812686" sldId="268"/>
            <ac:picMk id="7" creationId="{109C785D-84C7-4CFA-51E6-6D0369789EE0}"/>
          </ac:picMkLst>
        </pc:picChg>
        <pc:picChg chg="add del">
          <ac:chgData name="Rachala Nakkul" userId="1a26f2a392d202fd" providerId="LiveId" clId="{FC20CC29-013D-4840-A866-262A98898410}" dt="2024-09-15T16:38:12.734" v="5505" actId="478"/>
          <ac:picMkLst>
            <pc:docMk/>
            <pc:sldMk cId="396812686" sldId="268"/>
            <ac:picMk id="9" creationId="{6A3C1616-F04D-B105-C9BB-6A1EDC1325A1}"/>
          </ac:picMkLst>
        </pc:picChg>
        <pc:picChg chg="add del mod">
          <ac:chgData name="Rachala Nakkul" userId="1a26f2a392d202fd" providerId="LiveId" clId="{FC20CC29-013D-4840-A866-262A98898410}" dt="2024-09-15T17:01:32.479" v="6241" actId="478"/>
          <ac:picMkLst>
            <pc:docMk/>
            <pc:sldMk cId="396812686" sldId="268"/>
            <ac:picMk id="11" creationId="{5B532E6D-1AE5-2288-8316-F67D7A519F40}"/>
          </ac:picMkLst>
        </pc:picChg>
        <pc:picChg chg="add mod">
          <ac:chgData name="Rachala Nakkul" userId="1a26f2a392d202fd" providerId="LiveId" clId="{FC20CC29-013D-4840-A866-262A98898410}" dt="2024-09-15T17:01:30.408" v="6240" actId="1076"/>
          <ac:picMkLst>
            <pc:docMk/>
            <pc:sldMk cId="396812686" sldId="268"/>
            <ac:picMk id="13" creationId="{F8427551-9D76-ECD4-3294-DAE835E752DD}"/>
          </ac:picMkLst>
        </pc:picChg>
        <pc:picChg chg="add mod">
          <ac:chgData name="Rachala Nakkul" userId="1a26f2a392d202fd" providerId="LiveId" clId="{FC20CC29-013D-4840-A866-262A98898410}" dt="2024-09-15T17:01:45.930" v="6245" actId="1076"/>
          <ac:picMkLst>
            <pc:docMk/>
            <pc:sldMk cId="396812686" sldId="268"/>
            <ac:picMk id="15" creationId="{57F7C73E-1A81-CDBC-B513-64CA7CB07987}"/>
          </ac:picMkLst>
        </pc:picChg>
      </pc:sldChg>
      <pc:sldChg chg="addSp delSp modSp new mod">
        <pc:chgData name="Rachala Nakkul" userId="1a26f2a392d202fd" providerId="LiveId" clId="{FC20CC29-013D-4840-A866-262A98898410}" dt="2024-09-15T17:49:41.643" v="8188" actId="20577"/>
        <pc:sldMkLst>
          <pc:docMk/>
          <pc:sldMk cId="3800636134" sldId="269"/>
        </pc:sldMkLst>
        <pc:spChg chg="del">
          <ac:chgData name="Rachala Nakkul" userId="1a26f2a392d202fd" providerId="LiveId" clId="{FC20CC29-013D-4840-A866-262A98898410}" dt="2024-09-15T16:41:38.617" v="5531"/>
          <ac:spMkLst>
            <pc:docMk/>
            <pc:sldMk cId="3800636134" sldId="269"/>
            <ac:spMk id="2" creationId="{D96BF106-4DDA-81D9-F3FE-6E5E5B99BABA}"/>
          </ac:spMkLst>
        </pc:spChg>
        <pc:spChg chg="mod">
          <ac:chgData name="Rachala Nakkul" userId="1a26f2a392d202fd" providerId="LiveId" clId="{FC20CC29-013D-4840-A866-262A98898410}" dt="2024-09-15T16:49:37.426" v="5847" actId="20577"/>
          <ac:spMkLst>
            <pc:docMk/>
            <pc:sldMk cId="3800636134" sldId="269"/>
            <ac:spMk id="3" creationId="{9BC77239-098E-1F18-D600-4CEC00E31984}"/>
          </ac:spMkLst>
        </pc:spChg>
        <pc:spChg chg="mod">
          <ac:chgData name="Rachala Nakkul" userId="1a26f2a392d202fd" providerId="LiveId" clId="{FC20CC29-013D-4840-A866-262A98898410}" dt="2024-09-15T17:49:41.643" v="8188" actId="20577"/>
          <ac:spMkLst>
            <pc:docMk/>
            <pc:sldMk cId="3800636134" sldId="269"/>
            <ac:spMk id="4" creationId="{8A253121-4AC1-71AE-8628-436211B6EF0B}"/>
          </ac:spMkLst>
        </pc:spChg>
        <pc:spChg chg="add mod">
          <ac:chgData name="Rachala Nakkul" userId="1a26f2a392d202fd" providerId="LiveId" clId="{FC20CC29-013D-4840-A866-262A98898410}" dt="2024-09-15T16:44:38.169" v="5716" actId="20577"/>
          <ac:spMkLst>
            <pc:docMk/>
            <pc:sldMk cId="3800636134" sldId="269"/>
            <ac:spMk id="5" creationId="{C0676656-CAF9-791F-2634-E14D2DAEA3B3}"/>
          </ac:spMkLst>
        </pc:spChg>
        <pc:picChg chg="add del mod">
          <ac:chgData name="Rachala Nakkul" userId="1a26f2a392d202fd" providerId="LiveId" clId="{FC20CC29-013D-4840-A866-262A98898410}" dt="2024-09-15T16:59:52.304" v="6218" actId="478"/>
          <ac:picMkLst>
            <pc:docMk/>
            <pc:sldMk cId="3800636134" sldId="269"/>
            <ac:picMk id="7" creationId="{4EE15298-2046-DB3F-D97E-B6E2DBAAFC6B}"/>
          </ac:picMkLst>
        </pc:picChg>
        <pc:picChg chg="add del mod">
          <ac:chgData name="Rachala Nakkul" userId="1a26f2a392d202fd" providerId="LiveId" clId="{FC20CC29-013D-4840-A866-262A98898410}" dt="2024-09-15T17:00:17.176" v="6224" actId="478"/>
          <ac:picMkLst>
            <pc:docMk/>
            <pc:sldMk cId="3800636134" sldId="269"/>
            <ac:picMk id="9" creationId="{A0DB2873-B154-9948-5C7B-57C193809CF8}"/>
          </ac:picMkLst>
        </pc:picChg>
        <pc:picChg chg="add mod">
          <ac:chgData name="Rachala Nakkul" userId="1a26f2a392d202fd" providerId="LiveId" clId="{FC20CC29-013D-4840-A866-262A98898410}" dt="2024-09-15T17:00:10.304" v="6223" actId="1076"/>
          <ac:picMkLst>
            <pc:docMk/>
            <pc:sldMk cId="3800636134" sldId="269"/>
            <ac:picMk id="11" creationId="{018A7F1A-DC9C-A61A-E7B0-F75B6936FEEB}"/>
          </ac:picMkLst>
        </pc:picChg>
        <pc:picChg chg="add mod">
          <ac:chgData name="Rachala Nakkul" userId="1a26f2a392d202fd" providerId="LiveId" clId="{FC20CC29-013D-4840-A866-262A98898410}" dt="2024-09-15T17:00:47.788" v="6230" actId="1076"/>
          <ac:picMkLst>
            <pc:docMk/>
            <pc:sldMk cId="3800636134" sldId="269"/>
            <ac:picMk id="13" creationId="{D17FD3D1-103B-889E-FC25-B5537FFC99C6}"/>
          </ac:picMkLst>
        </pc:picChg>
      </pc:sldChg>
      <pc:sldChg chg="addSp delSp modSp new mod">
        <pc:chgData name="Rachala Nakkul" userId="1a26f2a392d202fd" providerId="LiveId" clId="{FC20CC29-013D-4840-A866-262A98898410}" dt="2024-09-15T16:59:38.058" v="6217" actId="20577"/>
        <pc:sldMkLst>
          <pc:docMk/>
          <pc:sldMk cId="1142572472" sldId="270"/>
        </pc:sldMkLst>
        <pc:spChg chg="del">
          <ac:chgData name="Rachala Nakkul" userId="1a26f2a392d202fd" providerId="LiveId" clId="{FC20CC29-013D-4840-A866-262A98898410}" dt="2024-09-15T16:50:15.735" v="5850"/>
          <ac:spMkLst>
            <pc:docMk/>
            <pc:sldMk cId="1142572472" sldId="270"/>
            <ac:spMk id="2" creationId="{1A0B4D31-41F7-145C-B419-BC17EA661D42}"/>
          </ac:spMkLst>
        </pc:spChg>
        <pc:spChg chg="mod">
          <ac:chgData name="Rachala Nakkul" userId="1a26f2a392d202fd" providerId="LiveId" clId="{FC20CC29-013D-4840-A866-262A98898410}" dt="2024-09-15T16:52:10.903" v="6006" actId="20577"/>
          <ac:spMkLst>
            <pc:docMk/>
            <pc:sldMk cId="1142572472" sldId="270"/>
            <ac:spMk id="3" creationId="{B3A55E23-76AD-BD1F-E371-C97FA0966409}"/>
          </ac:spMkLst>
        </pc:spChg>
        <pc:spChg chg="mod">
          <ac:chgData name="Rachala Nakkul" userId="1a26f2a392d202fd" providerId="LiveId" clId="{FC20CC29-013D-4840-A866-262A98898410}" dt="2024-09-15T16:59:38.058" v="6217" actId="20577"/>
          <ac:spMkLst>
            <pc:docMk/>
            <pc:sldMk cId="1142572472" sldId="270"/>
            <ac:spMk id="4" creationId="{B030B828-6960-4D43-08A8-18F25874214D}"/>
          </ac:spMkLst>
        </pc:spChg>
        <pc:spChg chg="add mod">
          <ac:chgData name="Rachala Nakkul" userId="1a26f2a392d202fd" providerId="LiveId" clId="{FC20CC29-013D-4840-A866-262A98898410}" dt="2024-09-15T16:50:26.928" v="5856" actId="20577"/>
          <ac:spMkLst>
            <pc:docMk/>
            <pc:sldMk cId="1142572472" sldId="270"/>
            <ac:spMk id="5" creationId="{E0CCD7F7-774E-1564-F9F8-B3E4A81B259C}"/>
          </ac:spMkLst>
        </pc:spChg>
        <pc:picChg chg="add del mod">
          <ac:chgData name="Rachala Nakkul" userId="1a26f2a392d202fd" providerId="LiveId" clId="{FC20CC29-013D-4840-A866-262A98898410}" dt="2024-09-15T16:58:43.506" v="6205" actId="478"/>
          <ac:picMkLst>
            <pc:docMk/>
            <pc:sldMk cId="1142572472" sldId="270"/>
            <ac:picMk id="7" creationId="{4287B2B8-BB4B-3679-4ECE-3A6DF73366E5}"/>
          </ac:picMkLst>
        </pc:picChg>
        <pc:picChg chg="add del mod">
          <ac:chgData name="Rachala Nakkul" userId="1a26f2a392d202fd" providerId="LiveId" clId="{FC20CC29-013D-4840-A866-262A98898410}" dt="2024-09-15T16:59:11.142" v="6212" actId="478"/>
          <ac:picMkLst>
            <pc:docMk/>
            <pc:sldMk cId="1142572472" sldId="270"/>
            <ac:picMk id="9" creationId="{E4AB2A62-142D-4772-9C0C-88F6ED449981}"/>
          </ac:picMkLst>
        </pc:picChg>
        <pc:picChg chg="add mod">
          <ac:chgData name="Rachala Nakkul" userId="1a26f2a392d202fd" providerId="LiveId" clId="{FC20CC29-013D-4840-A866-262A98898410}" dt="2024-09-15T16:59:09.067" v="6211" actId="1076"/>
          <ac:picMkLst>
            <pc:docMk/>
            <pc:sldMk cId="1142572472" sldId="270"/>
            <ac:picMk id="11" creationId="{18571989-D461-55B1-8350-9FF58DF44F5C}"/>
          </ac:picMkLst>
        </pc:picChg>
        <pc:picChg chg="add mod">
          <ac:chgData name="Rachala Nakkul" userId="1a26f2a392d202fd" providerId="LiveId" clId="{FC20CC29-013D-4840-A866-262A98898410}" dt="2024-09-15T16:59:33.014" v="6216" actId="1076"/>
          <ac:picMkLst>
            <pc:docMk/>
            <pc:sldMk cId="1142572472" sldId="270"/>
            <ac:picMk id="13" creationId="{E4633C94-6EF2-FE1B-5943-B8B98E7E85BE}"/>
          </ac:picMkLst>
        </pc:picChg>
      </pc:sldChg>
      <pc:sldChg chg="addSp delSp modSp new mod">
        <pc:chgData name="Rachala Nakkul" userId="1a26f2a392d202fd" providerId="LiveId" clId="{FC20CC29-013D-4840-A866-262A98898410}" dt="2024-09-15T17:14:20.451" v="6671" actId="14100"/>
        <pc:sldMkLst>
          <pc:docMk/>
          <pc:sldMk cId="3533764462" sldId="271"/>
        </pc:sldMkLst>
        <pc:spChg chg="del">
          <ac:chgData name="Rachala Nakkul" userId="1a26f2a392d202fd" providerId="LiveId" clId="{FC20CC29-013D-4840-A866-262A98898410}" dt="2024-09-15T17:07:21.074" v="6306"/>
          <ac:spMkLst>
            <pc:docMk/>
            <pc:sldMk cId="3533764462" sldId="271"/>
            <ac:spMk id="2" creationId="{112E0F31-0321-4A71-27B3-18DD2FC7E834}"/>
          </ac:spMkLst>
        </pc:spChg>
        <pc:spChg chg="mod">
          <ac:chgData name="Rachala Nakkul" userId="1a26f2a392d202fd" providerId="LiveId" clId="{FC20CC29-013D-4840-A866-262A98898410}" dt="2024-09-15T17:13:44.215" v="6665" actId="20577"/>
          <ac:spMkLst>
            <pc:docMk/>
            <pc:sldMk cId="3533764462" sldId="271"/>
            <ac:spMk id="3" creationId="{1CA66B4A-261C-6A90-0BEE-2C3EBBBBA81C}"/>
          </ac:spMkLst>
        </pc:spChg>
        <pc:spChg chg="mod">
          <ac:chgData name="Rachala Nakkul" userId="1a26f2a392d202fd" providerId="LiveId" clId="{FC20CC29-013D-4840-A866-262A98898410}" dt="2024-09-15T17:13:37.961" v="6661" actId="27636"/>
          <ac:spMkLst>
            <pc:docMk/>
            <pc:sldMk cId="3533764462" sldId="271"/>
            <ac:spMk id="4" creationId="{9A5B913F-973C-265F-A6E0-64BFF48B3C82}"/>
          </ac:spMkLst>
        </pc:spChg>
        <pc:spChg chg="add mod">
          <ac:chgData name="Rachala Nakkul" userId="1a26f2a392d202fd" providerId="LiveId" clId="{FC20CC29-013D-4840-A866-262A98898410}" dt="2024-09-15T17:07:49.352" v="6324" actId="20577"/>
          <ac:spMkLst>
            <pc:docMk/>
            <pc:sldMk cId="3533764462" sldId="271"/>
            <ac:spMk id="5" creationId="{8236E197-9421-3DF5-554C-8B2741F7125E}"/>
          </ac:spMkLst>
        </pc:spChg>
        <pc:picChg chg="add mod">
          <ac:chgData name="Rachala Nakkul" userId="1a26f2a392d202fd" providerId="LiveId" clId="{FC20CC29-013D-4840-A866-262A98898410}" dt="2024-09-15T17:14:01.876" v="6668" actId="14100"/>
          <ac:picMkLst>
            <pc:docMk/>
            <pc:sldMk cId="3533764462" sldId="271"/>
            <ac:picMk id="9" creationId="{6FE75850-A101-E0A7-1C8B-606B503C4720}"/>
          </ac:picMkLst>
        </pc:picChg>
        <pc:picChg chg="add mod">
          <ac:chgData name="Rachala Nakkul" userId="1a26f2a392d202fd" providerId="LiveId" clId="{FC20CC29-013D-4840-A866-262A98898410}" dt="2024-09-15T17:14:20.451" v="6671" actId="14100"/>
          <ac:picMkLst>
            <pc:docMk/>
            <pc:sldMk cId="3533764462" sldId="271"/>
            <ac:picMk id="11" creationId="{8467C0D4-D37D-8A80-DED6-E2162F0D0985}"/>
          </ac:picMkLst>
        </pc:picChg>
      </pc:sldChg>
      <pc:sldChg chg="addSp delSp modSp new mod">
        <pc:chgData name="Rachala Nakkul" userId="1a26f2a392d202fd" providerId="LiveId" clId="{FC20CC29-013D-4840-A866-262A98898410}" dt="2024-09-15T17:24:55.704" v="7005" actId="20577"/>
        <pc:sldMkLst>
          <pc:docMk/>
          <pc:sldMk cId="4154691987" sldId="272"/>
        </pc:sldMkLst>
        <pc:spChg chg="del">
          <ac:chgData name="Rachala Nakkul" userId="1a26f2a392d202fd" providerId="LiveId" clId="{FC20CC29-013D-4840-A866-262A98898410}" dt="2024-09-15T17:16:10.956" v="6674"/>
          <ac:spMkLst>
            <pc:docMk/>
            <pc:sldMk cId="4154691987" sldId="272"/>
            <ac:spMk id="2" creationId="{8BC6F645-7757-F1E8-038E-DE34B85023B2}"/>
          </ac:spMkLst>
        </pc:spChg>
        <pc:spChg chg="mod">
          <ac:chgData name="Rachala Nakkul" userId="1a26f2a392d202fd" providerId="LiveId" clId="{FC20CC29-013D-4840-A866-262A98898410}" dt="2024-09-15T17:24:55.704" v="7005" actId="20577"/>
          <ac:spMkLst>
            <pc:docMk/>
            <pc:sldMk cId="4154691987" sldId="272"/>
            <ac:spMk id="3" creationId="{6CC94F25-AF7A-4A7B-CD34-43E9AD64FC0C}"/>
          </ac:spMkLst>
        </pc:spChg>
        <pc:spChg chg="mod">
          <ac:chgData name="Rachala Nakkul" userId="1a26f2a392d202fd" providerId="LiveId" clId="{FC20CC29-013D-4840-A866-262A98898410}" dt="2024-09-15T17:24:35.943" v="7001" actId="27636"/>
          <ac:spMkLst>
            <pc:docMk/>
            <pc:sldMk cId="4154691987" sldId="272"/>
            <ac:spMk id="4" creationId="{E69A0D17-605E-9E52-85C7-F430B69C6E86}"/>
          </ac:spMkLst>
        </pc:spChg>
        <pc:spChg chg="add mod">
          <ac:chgData name="Rachala Nakkul" userId="1a26f2a392d202fd" providerId="LiveId" clId="{FC20CC29-013D-4840-A866-262A98898410}" dt="2024-09-15T17:16:25.137" v="6691" actId="20577"/>
          <ac:spMkLst>
            <pc:docMk/>
            <pc:sldMk cId="4154691987" sldId="272"/>
            <ac:spMk id="5" creationId="{7E08DA5E-B205-EAD8-C0AE-1F3FC994E2B8}"/>
          </ac:spMkLst>
        </pc:spChg>
        <pc:picChg chg="add mod">
          <ac:chgData name="Rachala Nakkul" userId="1a26f2a392d202fd" providerId="LiveId" clId="{FC20CC29-013D-4840-A866-262A98898410}" dt="2024-09-15T17:20:37.557" v="6821" actId="14100"/>
          <ac:picMkLst>
            <pc:docMk/>
            <pc:sldMk cId="4154691987" sldId="272"/>
            <ac:picMk id="7" creationId="{D9CF8FCB-3D0C-FC73-1A7C-3D83E149559C}"/>
          </ac:picMkLst>
        </pc:picChg>
        <pc:picChg chg="add mod">
          <ac:chgData name="Rachala Nakkul" userId="1a26f2a392d202fd" providerId="LiveId" clId="{FC20CC29-013D-4840-A866-262A98898410}" dt="2024-09-15T17:24:48.842" v="7004" actId="1076"/>
          <ac:picMkLst>
            <pc:docMk/>
            <pc:sldMk cId="4154691987" sldId="272"/>
            <ac:picMk id="9" creationId="{E8487EB0-6258-B3F4-0FFB-D56247602422}"/>
          </ac:picMkLst>
        </pc:picChg>
      </pc:sldChg>
      <pc:sldChg chg="addSp delSp modSp new mod">
        <pc:chgData name="Rachala Nakkul" userId="1a26f2a392d202fd" providerId="LiveId" clId="{FC20CC29-013D-4840-A866-262A98898410}" dt="2024-09-15T17:30:34.331" v="7295" actId="27636"/>
        <pc:sldMkLst>
          <pc:docMk/>
          <pc:sldMk cId="2900269596" sldId="273"/>
        </pc:sldMkLst>
        <pc:spChg chg="del">
          <ac:chgData name="Rachala Nakkul" userId="1a26f2a392d202fd" providerId="LiveId" clId="{FC20CC29-013D-4840-A866-262A98898410}" dt="2024-09-15T17:25:11.619" v="7007"/>
          <ac:spMkLst>
            <pc:docMk/>
            <pc:sldMk cId="2900269596" sldId="273"/>
            <ac:spMk id="2" creationId="{DC7B5374-A3BC-CE80-E031-8807FF70E81A}"/>
          </ac:spMkLst>
        </pc:spChg>
        <pc:spChg chg="mod">
          <ac:chgData name="Rachala Nakkul" userId="1a26f2a392d202fd" providerId="LiveId" clId="{FC20CC29-013D-4840-A866-262A98898410}" dt="2024-09-15T17:30:34.327" v="7294" actId="27636"/>
          <ac:spMkLst>
            <pc:docMk/>
            <pc:sldMk cId="2900269596" sldId="273"/>
            <ac:spMk id="3" creationId="{1A6EEDEC-3F27-05F4-EA3D-252743BC348E}"/>
          </ac:spMkLst>
        </pc:spChg>
        <pc:spChg chg="mod">
          <ac:chgData name="Rachala Nakkul" userId="1a26f2a392d202fd" providerId="LiveId" clId="{FC20CC29-013D-4840-A866-262A98898410}" dt="2024-09-15T17:30:34.331" v="7295" actId="27636"/>
          <ac:spMkLst>
            <pc:docMk/>
            <pc:sldMk cId="2900269596" sldId="273"/>
            <ac:spMk id="4" creationId="{A30ACFDF-1057-26D3-0B34-FCE3AF1D6CC4}"/>
          </ac:spMkLst>
        </pc:spChg>
        <pc:spChg chg="add mod">
          <ac:chgData name="Rachala Nakkul" userId="1a26f2a392d202fd" providerId="LiveId" clId="{FC20CC29-013D-4840-A866-262A98898410}" dt="2024-09-15T17:25:29.520" v="7029" actId="14100"/>
          <ac:spMkLst>
            <pc:docMk/>
            <pc:sldMk cId="2900269596" sldId="273"/>
            <ac:spMk id="5" creationId="{87B78FF7-6558-0DE8-4886-785A527D2FE5}"/>
          </ac:spMkLst>
        </pc:spChg>
        <pc:picChg chg="add mod">
          <ac:chgData name="Rachala Nakkul" userId="1a26f2a392d202fd" providerId="LiveId" clId="{FC20CC29-013D-4840-A866-262A98898410}" dt="2024-09-15T17:28:27.943" v="7165" actId="1076"/>
          <ac:picMkLst>
            <pc:docMk/>
            <pc:sldMk cId="2900269596" sldId="273"/>
            <ac:picMk id="7" creationId="{A750B2A4-91E2-8812-3850-7EA240315DF0}"/>
          </ac:picMkLst>
        </pc:picChg>
        <pc:picChg chg="add mod">
          <ac:chgData name="Rachala Nakkul" userId="1a26f2a392d202fd" providerId="LiveId" clId="{FC20CC29-013D-4840-A866-262A98898410}" dt="2024-09-15T17:30:30.551" v="7292" actId="1076"/>
          <ac:picMkLst>
            <pc:docMk/>
            <pc:sldMk cId="2900269596" sldId="273"/>
            <ac:picMk id="9" creationId="{D0D9287E-5A34-49A8-8747-F4E11C882C15}"/>
          </ac:picMkLst>
        </pc:picChg>
      </pc:sldChg>
      <pc:sldChg chg="addSp delSp modSp new mod">
        <pc:chgData name="Rachala Nakkul" userId="1a26f2a392d202fd" providerId="LiveId" clId="{FC20CC29-013D-4840-A866-262A98898410}" dt="2024-09-15T17:38:25.614" v="7735" actId="1076"/>
        <pc:sldMkLst>
          <pc:docMk/>
          <pc:sldMk cId="2015818035" sldId="274"/>
        </pc:sldMkLst>
        <pc:spChg chg="del">
          <ac:chgData name="Rachala Nakkul" userId="1a26f2a392d202fd" providerId="LiveId" clId="{FC20CC29-013D-4840-A866-262A98898410}" dt="2024-09-15T17:30:52.660" v="7297"/>
          <ac:spMkLst>
            <pc:docMk/>
            <pc:sldMk cId="2015818035" sldId="274"/>
            <ac:spMk id="2" creationId="{28EFBDB6-C560-F29F-60BC-4A2D32E13FBE}"/>
          </ac:spMkLst>
        </pc:spChg>
        <pc:spChg chg="mod">
          <ac:chgData name="Rachala Nakkul" userId="1a26f2a392d202fd" providerId="LiveId" clId="{FC20CC29-013D-4840-A866-262A98898410}" dt="2024-09-15T17:34:53.068" v="7530" actId="20577"/>
          <ac:spMkLst>
            <pc:docMk/>
            <pc:sldMk cId="2015818035" sldId="274"/>
            <ac:spMk id="3" creationId="{1F5964A9-0FDB-4BC5-1712-5F31AA2FABDD}"/>
          </ac:spMkLst>
        </pc:spChg>
        <pc:spChg chg="mod">
          <ac:chgData name="Rachala Nakkul" userId="1a26f2a392d202fd" providerId="LiveId" clId="{FC20CC29-013D-4840-A866-262A98898410}" dt="2024-09-15T17:37:45.156" v="7729" actId="20577"/>
          <ac:spMkLst>
            <pc:docMk/>
            <pc:sldMk cId="2015818035" sldId="274"/>
            <ac:spMk id="4" creationId="{58C03671-1808-2C26-59DF-28E86394EF5F}"/>
          </ac:spMkLst>
        </pc:spChg>
        <pc:spChg chg="add mod">
          <ac:chgData name="Rachala Nakkul" userId="1a26f2a392d202fd" providerId="LiveId" clId="{FC20CC29-013D-4840-A866-262A98898410}" dt="2024-09-15T17:31:09.293" v="7314" actId="14100"/>
          <ac:spMkLst>
            <pc:docMk/>
            <pc:sldMk cId="2015818035" sldId="274"/>
            <ac:spMk id="5" creationId="{2C53579F-271F-6358-6647-66222D7E0CA0}"/>
          </ac:spMkLst>
        </pc:spChg>
        <pc:picChg chg="add mod">
          <ac:chgData name="Rachala Nakkul" userId="1a26f2a392d202fd" providerId="LiveId" clId="{FC20CC29-013D-4840-A866-262A98898410}" dt="2024-09-15T17:34:39.004" v="7518" actId="1076"/>
          <ac:picMkLst>
            <pc:docMk/>
            <pc:sldMk cId="2015818035" sldId="274"/>
            <ac:picMk id="7" creationId="{F55F157B-B10D-CE9E-ABC9-A37B76BEFB39}"/>
          </ac:picMkLst>
        </pc:picChg>
        <pc:picChg chg="add mod">
          <ac:chgData name="Rachala Nakkul" userId="1a26f2a392d202fd" providerId="LiveId" clId="{FC20CC29-013D-4840-A866-262A98898410}" dt="2024-09-15T17:38:25.614" v="7735" actId="1076"/>
          <ac:picMkLst>
            <pc:docMk/>
            <pc:sldMk cId="2015818035" sldId="274"/>
            <ac:picMk id="9" creationId="{403F249C-DCE0-D7E7-6D34-D83284AD167F}"/>
          </ac:picMkLst>
        </pc:picChg>
      </pc:sldChg>
      <pc:sldChg chg="addSp delSp modSp new mod">
        <pc:chgData name="Rachala Nakkul" userId="1a26f2a392d202fd" providerId="LiveId" clId="{FC20CC29-013D-4840-A866-262A98898410}" dt="2024-09-15T17:43:44.706" v="8022" actId="1076"/>
        <pc:sldMkLst>
          <pc:docMk/>
          <pc:sldMk cId="1081644597" sldId="275"/>
        </pc:sldMkLst>
        <pc:spChg chg="del">
          <ac:chgData name="Rachala Nakkul" userId="1a26f2a392d202fd" providerId="LiveId" clId="{FC20CC29-013D-4840-A866-262A98898410}" dt="2024-09-15T17:39:13.360" v="7737"/>
          <ac:spMkLst>
            <pc:docMk/>
            <pc:sldMk cId="1081644597" sldId="275"/>
            <ac:spMk id="2" creationId="{05307C85-7D9F-03DC-5031-1CF2374347CF}"/>
          </ac:spMkLst>
        </pc:spChg>
        <pc:spChg chg="mod">
          <ac:chgData name="Rachala Nakkul" userId="1a26f2a392d202fd" providerId="LiveId" clId="{FC20CC29-013D-4840-A866-262A98898410}" dt="2024-09-15T17:41:28.303" v="7894" actId="20577"/>
          <ac:spMkLst>
            <pc:docMk/>
            <pc:sldMk cId="1081644597" sldId="275"/>
            <ac:spMk id="3" creationId="{97582E00-DCE9-B008-DF15-2A4DEAAD0BFA}"/>
          </ac:spMkLst>
        </pc:spChg>
        <pc:spChg chg="mod">
          <ac:chgData name="Rachala Nakkul" userId="1a26f2a392d202fd" providerId="LiveId" clId="{FC20CC29-013D-4840-A866-262A98898410}" dt="2024-09-15T17:43:32.859" v="8019" actId="20577"/>
          <ac:spMkLst>
            <pc:docMk/>
            <pc:sldMk cId="1081644597" sldId="275"/>
            <ac:spMk id="4" creationId="{5F52068F-6928-29B2-4076-EFECAEB7513A}"/>
          </ac:spMkLst>
        </pc:spChg>
        <pc:spChg chg="add mod">
          <ac:chgData name="Rachala Nakkul" userId="1a26f2a392d202fd" providerId="LiveId" clId="{FC20CC29-013D-4840-A866-262A98898410}" dt="2024-09-15T17:39:45.131" v="7758" actId="20577"/>
          <ac:spMkLst>
            <pc:docMk/>
            <pc:sldMk cId="1081644597" sldId="275"/>
            <ac:spMk id="5" creationId="{3FECB164-C9A4-0094-5EE9-897CB6584FAB}"/>
          </ac:spMkLst>
        </pc:spChg>
        <pc:picChg chg="add mod">
          <ac:chgData name="Rachala Nakkul" userId="1a26f2a392d202fd" providerId="LiveId" clId="{FC20CC29-013D-4840-A866-262A98898410}" dt="2024-09-15T17:41:59.935" v="7900" actId="14100"/>
          <ac:picMkLst>
            <pc:docMk/>
            <pc:sldMk cId="1081644597" sldId="275"/>
            <ac:picMk id="7" creationId="{1477329B-7FD0-1F33-5CC6-4D388B794C56}"/>
          </ac:picMkLst>
        </pc:picChg>
        <pc:picChg chg="add mod">
          <ac:chgData name="Rachala Nakkul" userId="1a26f2a392d202fd" providerId="LiveId" clId="{FC20CC29-013D-4840-A866-262A98898410}" dt="2024-09-15T17:43:44.706" v="8022" actId="1076"/>
          <ac:picMkLst>
            <pc:docMk/>
            <pc:sldMk cId="1081644597" sldId="275"/>
            <ac:picMk id="9" creationId="{94E0546A-BFFF-335F-83C6-397EC38185BC}"/>
          </ac:picMkLst>
        </pc:picChg>
      </pc:sldChg>
      <pc:sldChg chg="addSp delSp modSp new mod modClrScheme chgLayout">
        <pc:chgData name="Rachala Nakkul" userId="1a26f2a392d202fd" providerId="LiveId" clId="{FC20CC29-013D-4840-A866-262A98898410}" dt="2024-09-15T18:04:27.960" v="8725" actId="14100"/>
        <pc:sldMkLst>
          <pc:docMk/>
          <pc:sldMk cId="1983704132" sldId="276"/>
        </pc:sldMkLst>
        <pc:spChg chg="del mod ord">
          <ac:chgData name="Rachala Nakkul" userId="1a26f2a392d202fd" providerId="LiveId" clId="{FC20CC29-013D-4840-A866-262A98898410}" dt="2024-09-15T17:50:18.400" v="8190" actId="700"/>
          <ac:spMkLst>
            <pc:docMk/>
            <pc:sldMk cId="1983704132" sldId="276"/>
            <ac:spMk id="2" creationId="{19A8717B-AB55-5520-1CFA-1EA088B1324E}"/>
          </ac:spMkLst>
        </pc:spChg>
        <pc:spChg chg="del mod ord">
          <ac:chgData name="Rachala Nakkul" userId="1a26f2a392d202fd" providerId="LiveId" clId="{FC20CC29-013D-4840-A866-262A98898410}" dt="2024-09-15T17:50:18.400" v="8190" actId="700"/>
          <ac:spMkLst>
            <pc:docMk/>
            <pc:sldMk cId="1983704132" sldId="276"/>
            <ac:spMk id="3" creationId="{84D3FEBD-AF46-01B4-F0E4-1638438269EE}"/>
          </ac:spMkLst>
        </pc:spChg>
        <pc:spChg chg="del">
          <ac:chgData name="Rachala Nakkul" userId="1a26f2a392d202fd" providerId="LiveId" clId="{FC20CC29-013D-4840-A866-262A98898410}" dt="2024-09-15T17:50:18.400" v="8190" actId="700"/>
          <ac:spMkLst>
            <pc:docMk/>
            <pc:sldMk cId="1983704132" sldId="276"/>
            <ac:spMk id="4" creationId="{2F56C92E-58DE-E5EE-EC4E-2831121ADE01}"/>
          </ac:spMkLst>
        </pc:spChg>
        <pc:spChg chg="add del mod ord">
          <ac:chgData name="Rachala Nakkul" userId="1a26f2a392d202fd" providerId="LiveId" clId="{FC20CC29-013D-4840-A866-262A98898410}" dt="2024-09-15T17:57:15.361" v="8191"/>
          <ac:spMkLst>
            <pc:docMk/>
            <pc:sldMk cId="1983704132" sldId="276"/>
            <ac:spMk id="5" creationId="{C8FD28BC-D196-B373-D864-161435B97E64}"/>
          </ac:spMkLst>
        </pc:spChg>
        <pc:spChg chg="add mod ord">
          <ac:chgData name="Rachala Nakkul" userId="1a26f2a392d202fd" providerId="LiveId" clId="{FC20CC29-013D-4840-A866-262A98898410}" dt="2024-09-15T18:04:18.661" v="8723" actId="20577"/>
          <ac:spMkLst>
            <pc:docMk/>
            <pc:sldMk cId="1983704132" sldId="276"/>
            <ac:spMk id="6" creationId="{84865735-7FD3-6AA5-B1C4-46AC1C52B966}"/>
          </ac:spMkLst>
        </pc:spChg>
        <pc:spChg chg="add mod">
          <ac:chgData name="Rachala Nakkul" userId="1a26f2a392d202fd" providerId="LiveId" clId="{FC20CC29-013D-4840-A866-262A98898410}" dt="2024-09-15T17:57:33.397" v="8214" actId="14100"/>
          <ac:spMkLst>
            <pc:docMk/>
            <pc:sldMk cId="1983704132" sldId="276"/>
            <ac:spMk id="7" creationId="{E5708A9E-2234-C319-7A11-6C2AF7328222}"/>
          </ac:spMkLst>
        </pc:spChg>
        <pc:picChg chg="add mod">
          <ac:chgData name="Rachala Nakkul" userId="1a26f2a392d202fd" providerId="LiveId" clId="{FC20CC29-013D-4840-A866-262A98898410}" dt="2024-09-15T18:04:27.960" v="8725" actId="14100"/>
          <ac:picMkLst>
            <pc:docMk/>
            <pc:sldMk cId="1983704132" sldId="276"/>
            <ac:picMk id="9" creationId="{7DCF2EA4-BB9F-1094-C67F-23887CC73FC5}"/>
          </ac:picMkLst>
        </pc:picChg>
      </pc:sldChg>
      <pc:sldChg chg="modSp new mod ord">
        <pc:chgData name="Rachala Nakkul" userId="1a26f2a392d202fd" providerId="LiveId" clId="{FC20CC29-013D-4840-A866-262A98898410}" dt="2024-09-15T18:38:29.284" v="9080" actId="1076"/>
        <pc:sldMkLst>
          <pc:docMk/>
          <pc:sldMk cId="3229582453" sldId="277"/>
        </pc:sldMkLst>
        <pc:spChg chg="mod">
          <ac:chgData name="Rachala Nakkul" userId="1a26f2a392d202fd" providerId="LiveId" clId="{FC20CC29-013D-4840-A866-262A98898410}" dt="2024-09-15T18:38:29.284" v="9080" actId="1076"/>
          <ac:spMkLst>
            <pc:docMk/>
            <pc:sldMk cId="3229582453" sldId="277"/>
            <ac:spMk id="2" creationId="{7A88FFEC-E264-A948-5434-5B72EF614BDA}"/>
          </ac:spMkLst>
        </pc:spChg>
        <pc:spChg chg="mod">
          <ac:chgData name="Rachala Nakkul" userId="1a26f2a392d202fd" providerId="LiveId" clId="{FC20CC29-013D-4840-A866-262A98898410}" dt="2024-09-15T18:37:51.114" v="9078" actId="403"/>
          <ac:spMkLst>
            <pc:docMk/>
            <pc:sldMk cId="3229582453" sldId="277"/>
            <ac:spMk id="3" creationId="{AD7EEB47-8D0C-6942-718F-899C226D799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1A4D9-091B-BA2B-EBBC-255A624B0D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B8B049-FD3B-7212-2A35-BCEF965F60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1450CD-9424-CD12-2992-9185E0B7BE6B}"/>
              </a:ext>
            </a:extLst>
          </p:cNvPr>
          <p:cNvSpPr>
            <a:spLocks noGrp="1"/>
          </p:cNvSpPr>
          <p:nvPr>
            <p:ph type="dt" sz="half" idx="10"/>
          </p:nvPr>
        </p:nvSpPr>
        <p:spPr/>
        <p:txBody>
          <a:bodyPr/>
          <a:lstStyle/>
          <a:p>
            <a:fld id="{33D5ABEE-8B07-4D8E-9244-085D7858EF4A}" type="datetimeFigureOut">
              <a:rPr lang="en-IN" smtClean="0"/>
              <a:t>15-09-2024</a:t>
            </a:fld>
            <a:endParaRPr lang="en-IN"/>
          </a:p>
        </p:txBody>
      </p:sp>
      <p:sp>
        <p:nvSpPr>
          <p:cNvPr id="5" name="Footer Placeholder 4">
            <a:extLst>
              <a:ext uri="{FF2B5EF4-FFF2-40B4-BE49-F238E27FC236}">
                <a16:creationId xmlns:a16="http://schemas.microsoft.com/office/drawing/2014/main" id="{40C81321-3988-3D2A-EBEC-E068A1E7CB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EFCA58-4A86-2A48-3FAD-7C441E5A3561}"/>
              </a:ext>
            </a:extLst>
          </p:cNvPr>
          <p:cNvSpPr>
            <a:spLocks noGrp="1"/>
          </p:cNvSpPr>
          <p:nvPr>
            <p:ph type="sldNum" sz="quarter" idx="12"/>
          </p:nvPr>
        </p:nvSpPr>
        <p:spPr/>
        <p:txBody>
          <a:bodyPr/>
          <a:lstStyle/>
          <a:p>
            <a:fld id="{8E76EC17-9010-453F-B64A-C1755242A98E}" type="slidenum">
              <a:rPr lang="en-IN" smtClean="0"/>
              <a:t>‹#›</a:t>
            </a:fld>
            <a:endParaRPr lang="en-IN"/>
          </a:p>
        </p:txBody>
      </p:sp>
    </p:spTree>
    <p:extLst>
      <p:ext uri="{BB962C8B-B14F-4D97-AF65-F5344CB8AC3E}">
        <p14:creationId xmlns:p14="http://schemas.microsoft.com/office/powerpoint/2010/main" val="2918392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06C9B-6A4A-901A-2700-E6E205E1ADD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2B6256-5193-4169-5705-1F8A9FE2D4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ACEA97-E6C3-1E90-BEB0-7476185DF5BB}"/>
              </a:ext>
            </a:extLst>
          </p:cNvPr>
          <p:cNvSpPr>
            <a:spLocks noGrp="1"/>
          </p:cNvSpPr>
          <p:nvPr>
            <p:ph type="dt" sz="half" idx="10"/>
          </p:nvPr>
        </p:nvSpPr>
        <p:spPr/>
        <p:txBody>
          <a:bodyPr/>
          <a:lstStyle/>
          <a:p>
            <a:fld id="{33D5ABEE-8B07-4D8E-9244-085D7858EF4A}" type="datetimeFigureOut">
              <a:rPr lang="en-IN" smtClean="0"/>
              <a:t>15-09-2024</a:t>
            </a:fld>
            <a:endParaRPr lang="en-IN"/>
          </a:p>
        </p:txBody>
      </p:sp>
      <p:sp>
        <p:nvSpPr>
          <p:cNvPr id="5" name="Footer Placeholder 4">
            <a:extLst>
              <a:ext uri="{FF2B5EF4-FFF2-40B4-BE49-F238E27FC236}">
                <a16:creationId xmlns:a16="http://schemas.microsoft.com/office/drawing/2014/main" id="{79754A78-442D-63BC-86CF-B389AE7AE9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C9F7E1-5BFC-C864-915D-35AA9DB2CB06}"/>
              </a:ext>
            </a:extLst>
          </p:cNvPr>
          <p:cNvSpPr>
            <a:spLocks noGrp="1"/>
          </p:cNvSpPr>
          <p:nvPr>
            <p:ph type="sldNum" sz="quarter" idx="12"/>
          </p:nvPr>
        </p:nvSpPr>
        <p:spPr/>
        <p:txBody>
          <a:bodyPr/>
          <a:lstStyle/>
          <a:p>
            <a:fld id="{8E76EC17-9010-453F-B64A-C1755242A98E}" type="slidenum">
              <a:rPr lang="en-IN" smtClean="0"/>
              <a:t>‹#›</a:t>
            </a:fld>
            <a:endParaRPr lang="en-IN"/>
          </a:p>
        </p:txBody>
      </p:sp>
    </p:spTree>
    <p:extLst>
      <p:ext uri="{BB962C8B-B14F-4D97-AF65-F5344CB8AC3E}">
        <p14:creationId xmlns:p14="http://schemas.microsoft.com/office/powerpoint/2010/main" val="544823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1B6C0E-FA67-55D3-18F7-DB22F2F8B9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14B39E-3191-5401-5734-797F3D74DD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A61EC3-2BE3-1DFD-7A27-232591F62C8B}"/>
              </a:ext>
            </a:extLst>
          </p:cNvPr>
          <p:cNvSpPr>
            <a:spLocks noGrp="1"/>
          </p:cNvSpPr>
          <p:nvPr>
            <p:ph type="dt" sz="half" idx="10"/>
          </p:nvPr>
        </p:nvSpPr>
        <p:spPr/>
        <p:txBody>
          <a:bodyPr/>
          <a:lstStyle/>
          <a:p>
            <a:fld id="{33D5ABEE-8B07-4D8E-9244-085D7858EF4A}" type="datetimeFigureOut">
              <a:rPr lang="en-IN" smtClean="0"/>
              <a:t>15-09-2024</a:t>
            </a:fld>
            <a:endParaRPr lang="en-IN"/>
          </a:p>
        </p:txBody>
      </p:sp>
      <p:sp>
        <p:nvSpPr>
          <p:cNvPr id="5" name="Footer Placeholder 4">
            <a:extLst>
              <a:ext uri="{FF2B5EF4-FFF2-40B4-BE49-F238E27FC236}">
                <a16:creationId xmlns:a16="http://schemas.microsoft.com/office/drawing/2014/main" id="{6CB7F22E-61F9-4A59-8B13-63FF99D2A4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BF10B0-4A08-0B66-8316-4134DEDFE7D5}"/>
              </a:ext>
            </a:extLst>
          </p:cNvPr>
          <p:cNvSpPr>
            <a:spLocks noGrp="1"/>
          </p:cNvSpPr>
          <p:nvPr>
            <p:ph type="sldNum" sz="quarter" idx="12"/>
          </p:nvPr>
        </p:nvSpPr>
        <p:spPr/>
        <p:txBody>
          <a:bodyPr/>
          <a:lstStyle/>
          <a:p>
            <a:fld id="{8E76EC17-9010-453F-B64A-C1755242A98E}" type="slidenum">
              <a:rPr lang="en-IN" smtClean="0"/>
              <a:t>‹#›</a:t>
            </a:fld>
            <a:endParaRPr lang="en-IN"/>
          </a:p>
        </p:txBody>
      </p:sp>
    </p:spTree>
    <p:extLst>
      <p:ext uri="{BB962C8B-B14F-4D97-AF65-F5344CB8AC3E}">
        <p14:creationId xmlns:p14="http://schemas.microsoft.com/office/powerpoint/2010/main" val="3717212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3E5C6-3789-5410-E113-283038F85F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30722C-1B26-44B5-5303-9B6BBB457D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BD82F6-2742-E6DF-2AC6-A52451AAE749}"/>
              </a:ext>
            </a:extLst>
          </p:cNvPr>
          <p:cNvSpPr>
            <a:spLocks noGrp="1"/>
          </p:cNvSpPr>
          <p:nvPr>
            <p:ph type="dt" sz="half" idx="10"/>
          </p:nvPr>
        </p:nvSpPr>
        <p:spPr/>
        <p:txBody>
          <a:bodyPr/>
          <a:lstStyle/>
          <a:p>
            <a:fld id="{33D5ABEE-8B07-4D8E-9244-085D7858EF4A}" type="datetimeFigureOut">
              <a:rPr lang="en-IN" smtClean="0"/>
              <a:t>15-09-2024</a:t>
            </a:fld>
            <a:endParaRPr lang="en-IN"/>
          </a:p>
        </p:txBody>
      </p:sp>
      <p:sp>
        <p:nvSpPr>
          <p:cNvPr id="5" name="Footer Placeholder 4">
            <a:extLst>
              <a:ext uri="{FF2B5EF4-FFF2-40B4-BE49-F238E27FC236}">
                <a16:creationId xmlns:a16="http://schemas.microsoft.com/office/drawing/2014/main" id="{95F1EDA7-CC6B-27D4-7B2D-8C8DF0BE34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45DBA4-5197-D087-8083-C6899736BFD6}"/>
              </a:ext>
            </a:extLst>
          </p:cNvPr>
          <p:cNvSpPr>
            <a:spLocks noGrp="1"/>
          </p:cNvSpPr>
          <p:nvPr>
            <p:ph type="sldNum" sz="quarter" idx="12"/>
          </p:nvPr>
        </p:nvSpPr>
        <p:spPr/>
        <p:txBody>
          <a:bodyPr/>
          <a:lstStyle/>
          <a:p>
            <a:fld id="{8E76EC17-9010-453F-B64A-C1755242A98E}" type="slidenum">
              <a:rPr lang="en-IN" smtClean="0"/>
              <a:t>‹#›</a:t>
            </a:fld>
            <a:endParaRPr lang="en-IN"/>
          </a:p>
        </p:txBody>
      </p:sp>
    </p:spTree>
    <p:extLst>
      <p:ext uri="{BB962C8B-B14F-4D97-AF65-F5344CB8AC3E}">
        <p14:creationId xmlns:p14="http://schemas.microsoft.com/office/powerpoint/2010/main" val="1427810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7DF82-E741-F157-3476-07F362D6A9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369F04-6F08-B526-1F1B-9B48B58EF6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34B5E4-55DD-CC86-CD34-35FFD57489F2}"/>
              </a:ext>
            </a:extLst>
          </p:cNvPr>
          <p:cNvSpPr>
            <a:spLocks noGrp="1"/>
          </p:cNvSpPr>
          <p:nvPr>
            <p:ph type="dt" sz="half" idx="10"/>
          </p:nvPr>
        </p:nvSpPr>
        <p:spPr/>
        <p:txBody>
          <a:bodyPr/>
          <a:lstStyle/>
          <a:p>
            <a:fld id="{33D5ABEE-8B07-4D8E-9244-085D7858EF4A}" type="datetimeFigureOut">
              <a:rPr lang="en-IN" smtClean="0"/>
              <a:t>15-09-2024</a:t>
            </a:fld>
            <a:endParaRPr lang="en-IN"/>
          </a:p>
        </p:txBody>
      </p:sp>
      <p:sp>
        <p:nvSpPr>
          <p:cNvPr id="5" name="Footer Placeholder 4">
            <a:extLst>
              <a:ext uri="{FF2B5EF4-FFF2-40B4-BE49-F238E27FC236}">
                <a16:creationId xmlns:a16="http://schemas.microsoft.com/office/drawing/2014/main" id="{EC3647E5-24BD-BF4A-9A72-3C629024B3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E08C6D-88B4-B912-9990-A1478D941281}"/>
              </a:ext>
            </a:extLst>
          </p:cNvPr>
          <p:cNvSpPr>
            <a:spLocks noGrp="1"/>
          </p:cNvSpPr>
          <p:nvPr>
            <p:ph type="sldNum" sz="quarter" idx="12"/>
          </p:nvPr>
        </p:nvSpPr>
        <p:spPr/>
        <p:txBody>
          <a:bodyPr/>
          <a:lstStyle/>
          <a:p>
            <a:fld id="{8E76EC17-9010-453F-B64A-C1755242A98E}" type="slidenum">
              <a:rPr lang="en-IN" smtClean="0"/>
              <a:t>‹#›</a:t>
            </a:fld>
            <a:endParaRPr lang="en-IN"/>
          </a:p>
        </p:txBody>
      </p:sp>
    </p:spTree>
    <p:extLst>
      <p:ext uri="{BB962C8B-B14F-4D97-AF65-F5344CB8AC3E}">
        <p14:creationId xmlns:p14="http://schemas.microsoft.com/office/powerpoint/2010/main" val="2290356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AAA36-5FBB-5847-61DC-D419A94686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41D3A6-8395-562A-B365-4F59A41123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7368F9-CF34-3D5F-73C9-0E8C215602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D910BE9-74AF-CC51-3FB5-9EA8557447B7}"/>
              </a:ext>
            </a:extLst>
          </p:cNvPr>
          <p:cNvSpPr>
            <a:spLocks noGrp="1"/>
          </p:cNvSpPr>
          <p:nvPr>
            <p:ph type="dt" sz="half" idx="10"/>
          </p:nvPr>
        </p:nvSpPr>
        <p:spPr/>
        <p:txBody>
          <a:bodyPr/>
          <a:lstStyle/>
          <a:p>
            <a:fld id="{33D5ABEE-8B07-4D8E-9244-085D7858EF4A}" type="datetimeFigureOut">
              <a:rPr lang="en-IN" smtClean="0"/>
              <a:t>15-09-2024</a:t>
            </a:fld>
            <a:endParaRPr lang="en-IN"/>
          </a:p>
        </p:txBody>
      </p:sp>
      <p:sp>
        <p:nvSpPr>
          <p:cNvPr id="6" name="Footer Placeholder 5">
            <a:extLst>
              <a:ext uri="{FF2B5EF4-FFF2-40B4-BE49-F238E27FC236}">
                <a16:creationId xmlns:a16="http://schemas.microsoft.com/office/drawing/2014/main" id="{70BFBFB5-E3EF-E2A3-3DE7-3FA91960D7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DA38DF-9B34-B1F7-517C-46D3A04988D6}"/>
              </a:ext>
            </a:extLst>
          </p:cNvPr>
          <p:cNvSpPr>
            <a:spLocks noGrp="1"/>
          </p:cNvSpPr>
          <p:nvPr>
            <p:ph type="sldNum" sz="quarter" idx="12"/>
          </p:nvPr>
        </p:nvSpPr>
        <p:spPr/>
        <p:txBody>
          <a:bodyPr/>
          <a:lstStyle/>
          <a:p>
            <a:fld id="{8E76EC17-9010-453F-B64A-C1755242A98E}" type="slidenum">
              <a:rPr lang="en-IN" smtClean="0"/>
              <a:t>‹#›</a:t>
            </a:fld>
            <a:endParaRPr lang="en-IN"/>
          </a:p>
        </p:txBody>
      </p:sp>
    </p:spTree>
    <p:extLst>
      <p:ext uri="{BB962C8B-B14F-4D97-AF65-F5344CB8AC3E}">
        <p14:creationId xmlns:p14="http://schemas.microsoft.com/office/powerpoint/2010/main" val="197855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E0637-D0D0-E17A-5F5B-F139CFA64E0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20C026-DAF5-B444-24CD-72DE3A2D1A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B51D13-4126-D0E8-E723-1E3C490CBF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15371EC-DD38-126B-81EF-48278C031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152A1B-35DC-94E9-3BDD-0D1442DB62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5AC5E73-8C58-A614-F77E-FBFB9364054D}"/>
              </a:ext>
            </a:extLst>
          </p:cNvPr>
          <p:cNvSpPr>
            <a:spLocks noGrp="1"/>
          </p:cNvSpPr>
          <p:nvPr>
            <p:ph type="dt" sz="half" idx="10"/>
          </p:nvPr>
        </p:nvSpPr>
        <p:spPr/>
        <p:txBody>
          <a:bodyPr/>
          <a:lstStyle/>
          <a:p>
            <a:fld id="{33D5ABEE-8B07-4D8E-9244-085D7858EF4A}" type="datetimeFigureOut">
              <a:rPr lang="en-IN" smtClean="0"/>
              <a:t>15-09-2024</a:t>
            </a:fld>
            <a:endParaRPr lang="en-IN"/>
          </a:p>
        </p:txBody>
      </p:sp>
      <p:sp>
        <p:nvSpPr>
          <p:cNvPr id="8" name="Footer Placeholder 7">
            <a:extLst>
              <a:ext uri="{FF2B5EF4-FFF2-40B4-BE49-F238E27FC236}">
                <a16:creationId xmlns:a16="http://schemas.microsoft.com/office/drawing/2014/main" id="{F2912AC2-4984-2451-5F64-2E992BBF8F0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BA9F33F-9051-CC86-C518-2E7748A8CBE8}"/>
              </a:ext>
            </a:extLst>
          </p:cNvPr>
          <p:cNvSpPr>
            <a:spLocks noGrp="1"/>
          </p:cNvSpPr>
          <p:nvPr>
            <p:ph type="sldNum" sz="quarter" idx="12"/>
          </p:nvPr>
        </p:nvSpPr>
        <p:spPr/>
        <p:txBody>
          <a:bodyPr/>
          <a:lstStyle/>
          <a:p>
            <a:fld id="{8E76EC17-9010-453F-B64A-C1755242A98E}" type="slidenum">
              <a:rPr lang="en-IN" smtClean="0"/>
              <a:t>‹#›</a:t>
            </a:fld>
            <a:endParaRPr lang="en-IN"/>
          </a:p>
        </p:txBody>
      </p:sp>
    </p:spTree>
    <p:extLst>
      <p:ext uri="{BB962C8B-B14F-4D97-AF65-F5344CB8AC3E}">
        <p14:creationId xmlns:p14="http://schemas.microsoft.com/office/powerpoint/2010/main" val="3749524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6EF55-2192-9703-AEF8-32330D34CB4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F2256E6-17A5-4928-1841-1D796936353B}"/>
              </a:ext>
            </a:extLst>
          </p:cNvPr>
          <p:cNvSpPr>
            <a:spLocks noGrp="1"/>
          </p:cNvSpPr>
          <p:nvPr>
            <p:ph type="dt" sz="half" idx="10"/>
          </p:nvPr>
        </p:nvSpPr>
        <p:spPr/>
        <p:txBody>
          <a:bodyPr/>
          <a:lstStyle/>
          <a:p>
            <a:fld id="{33D5ABEE-8B07-4D8E-9244-085D7858EF4A}" type="datetimeFigureOut">
              <a:rPr lang="en-IN" smtClean="0"/>
              <a:t>15-09-2024</a:t>
            </a:fld>
            <a:endParaRPr lang="en-IN"/>
          </a:p>
        </p:txBody>
      </p:sp>
      <p:sp>
        <p:nvSpPr>
          <p:cNvPr id="4" name="Footer Placeholder 3">
            <a:extLst>
              <a:ext uri="{FF2B5EF4-FFF2-40B4-BE49-F238E27FC236}">
                <a16:creationId xmlns:a16="http://schemas.microsoft.com/office/drawing/2014/main" id="{7D6C69E2-D5AB-AE78-1265-4C2745E13F2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9FB4B93-33FC-FD44-EF08-A45BE1123FCB}"/>
              </a:ext>
            </a:extLst>
          </p:cNvPr>
          <p:cNvSpPr>
            <a:spLocks noGrp="1"/>
          </p:cNvSpPr>
          <p:nvPr>
            <p:ph type="sldNum" sz="quarter" idx="12"/>
          </p:nvPr>
        </p:nvSpPr>
        <p:spPr/>
        <p:txBody>
          <a:bodyPr/>
          <a:lstStyle/>
          <a:p>
            <a:fld id="{8E76EC17-9010-453F-B64A-C1755242A98E}" type="slidenum">
              <a:rPr lang="en-IN" smtClean="0"/>
              <a:t>‹#›</a:t>
            </a:fld>
            <a:endParaRPr lang="en-IN"/>
          </a:p>
        </p:txBody>
      </p:sp>
    </p:spTree>
    <p:extLst>
      <p:ext uri="{BB962C8B-B14F-4D97-AF65-F5344CB8AC3E}">
        <p14:creationId xmlns:p14="http://schemas.microsoft.com/office/powerpoint/2010/main" val="1687526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320AF9-2232-B65C-DAB2-481A3C8D076D}"/>
              </a:ext>
            </a:extLst>
          </p:cNvPr>
          <p:cNvSpPr>
            <a:spLocks noGrp="1"/>
          </p:cNvSpPr>
          <p:nvPr>
            <p:ph type="dt" sz="half" idx="10"/>
          </p:nvPr>
        </p:nvSpPr>
        <p:spPr/>
        <p:txBody>
          <a:bodyPr/>
          <a:lstStyle/>
          <a:p>
            <a:fld id="{33D5ABEE-8B07-4D8E-9244-085D7858EF4A}" type="datetimeFigureOut">
              <a:rPr lang="en-IN" smtClean="0"/>
              <a:t>15-09-2024</a:t>
            </a:fld>
            <a:endParaRPr lang="en-IN"/>
          </a:p>
        </p:txBody>
      </p:sp>
      <p:sp>
        <p:nvSpPr>
          <p:cNvPr id="3" name="Footer Placeholder 2">
            <a:extLst>
              <a:ext uri="{FF2B5EF4-FFF2-40B4-BE49-F238E27FC236}">
                <a16:creationId xmlns:a16="http://schemas.microsoft.com/office/drawing/2014/main" id="{038E9095-5C79-9BA6-42C7-344A7C08225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EE78F78-69EE-6769-98C4-7D6E5430AB94}"/>
              </a:ext>
            </a:extLst>
          </p:cNvPr>
          <p:cNvSpPr>
            <a:spLocks noGrp="1"/>
          </p:cNvSpPr>
          <p:nvPr>
            <p:ph type="sldNum" sz="quarter" idx="12"/>
          </p:nvPr>
        </p:nvSpPr>
        <p:spPr/>
        <p:txBody>
          <a:bodyPr/>
          <a:lstStyle/>
          <a:p>
            <a:fld id="{8E76EC17-9010-453F-B64A-C1755242A98E}" type="slidenum">
              <a:rPr lang="en-IN" smtClean="0"/>
              <a:t>‹#›</a:t>
            </a:fld>
            <a:endParaRPr lang="en-IN"/>
          </a:p>
        </p:txBody>
      </p:sp>
    </p:spTree>
    <p:extLst>
      <p:ext uri="{BB962C8B-B14F-4D97-AF65-F5344CB8AC3E}">
        <p14:creationId xmlns:p14="http://schemas.microsoft.com/office/powerpoint/2010/main" val="895818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E00BC-C43B-F3A0-A345-EB34662DDF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EAD5C9-DC38-7BF1-961F-36E838D32E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E76DEAB-6900-6668-AD99-A816328BA2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8FF1CB-BE91-E163-BD5F-4DB102E1B7DE}"/>
              </a:ext>
            </a:extLst>
          </p:cNvPr>
          <p:cNvSpPr>
            <a:spLocks noGrp="1"/>
          </p:cNvSpPr>
          <p:nvPr>
            <p:ph type="dt" sz="half" idx="10"/>
          </p:nvPr>
        </p:nvSpPr>
        <p:spPr/>
        <p:txBody>
          <a:bodyPr/>
          <a:lstStyle/>
          <a:p>
            <a:fld id="{33D5ABEE-8B07-4D8E-9244-085D7858EF4A}" type="datetimeFigureOut">
              <a:rPr lang="en-IN" smtClean="0"/>
              <a:t>15-09-2024</a:t>
            </a:fld>
            <a:endParaRPr lang="en-IN"/>
          </a:p>
        </p:txBody>
      </p:sp>
      <p:sp>
        <p:nvSpPr>
          <p:cNvPr id="6" name="Footer Placeholder 5">
            <a:extLst>
              <a:ext uri="{FF2B5EF4-FFF2-40B4-BE49-F238E27FC236}">
                <a16:creationId xmlns:a16="http://schemas.microsoft.com/office/drawing/2014/main" id="{E16CC515-373D-D445-AF06-51E877040D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E7ABFE-2DAC-EFDA-3E44-8643CDC6A45E}"/>
              </a:ext>
            </a:extLst>
          </p:cNvPr>
          <p:cNvSpPr>
            <a:spLocks noGrp="1"/>
          </p:cNvSpPr>
          <p:nvPr>
            <p:ph type="sldNum" sz="quarter" idx="12"/>
          </p:nvPr>
        </p:nvSpPr>
        <p:spPr/>
        <p:txBody>
          <a:bodyPr/>
          <a:lstStyle/>
          <a:p>
            <a:fld id="{8E76EC17-9010-453F-B64A-C1755242A98E}" type="slidenum">
              <a:rPr lang="en-IN" smtClean="0"/>
              <a:t>‹#›</a:t>
            </a:fld>
            <a:endParaRPr lang="en-IN"/>
          </a:p>
        </p:txBody>
      </p:sp>
    </p:spTree>
    <p:extLst>
      <p:ext uri="{BB962C8B-B14F-4D97-AF65-F5344CB8AC3E}">
        <p14:creationId xmlns:p14="http://schemas.microsoft.com/office/powerpoint/2010/main" val="1386083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BEBBD-04E3-3220-33CD-07BFBB9631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977358-CF82-0BCC-626B-F3F2A31EDA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483A16E-1C51-7B05-A670-AD99130301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A1B6F3-1DB1-B8BE-5009-2BD40D67799F}"/>
              </a:ext>
            </a:extLst>
          </p:cNvPr>
          <p:cNvSpPr>
            <a:spLocks noGrp="1"/>
          </p:cNvSpPr>
          <p:nvPr>
            <p:ph type="dt" sz="half" idx="10"/>
          </p:nvPr>
        </p:nvSpPr>
        <p:spPr/>
        <p:txBody>
          <a:bodyPr/>
          <a:lstStyle/>
          <a:p>
            <a:fld id="{33D5ABEE-8B07-4D8E-9244-085D7858EF4A}" type="datetimeFigureOut">
              <a:rPr lang="en-IN" smtClean="0"/>
              <a:t>15-09-2024</a:t>
            </a:fld>
            <a:endParaRPr lang="en-IN"/>
          </a:p>
        </p:txBody>
      </p:sp>
      <p:sp>
        <p:nvSpPr>
          <p:cNvPr id="6" name="Footer Placeholder 5">
            <a:extLst>
              <a:ext uri="{FF2B5EF4-FFF2-40B4-BE49-F238E27FC236}">
                <a16:creationId xmlns:a16="http://schemas.microsoft.com/office/drawing/2014/main" id="{19F8E707-0FD1-336C-4A99-F780D99DC5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C8230F-2147-49A1-EF8C-FD4845D410D4}"/>
              </a:ext>
            </a:extLst>
          </p:cNvPr>
          <p:cNvSpPr>
            <a:spLocks noGrp="1"/>
          </p:cNvSpPr>
          <p:nvPr>
            <p:ph type="sldNum" sz="quarter" idx="12"/>
          </p:nvPr>
        </p:nvSpPr>
        <p:spPr/>
        <p:txBody>
          <a:bodyPr/>
          <a:lstStyle/>
          <a:p>
            <a:fld id="{8E76EC17-9010-453F-B64A-C1755242A98E}" type="slidenum">
              <a:rPr lang="en-IN" smtClean="0"/>
              <a:t>‹#›</a:t>
            </a:fld>
            <a:endParaRPr lang="en-IN"/>
          </a:p>
        </p:txBody>
      </p:sp>
    </p:spTree>
    <p:extLst>
      <p:ext uri="{BB962C8B-B14F-4D97-AF65-F5344CB8AC3E}">
        <p14:creationId xmlns:p14="http://schemas.microsoft.com/office/powerpoint/2010/main" val="4111964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8E491E-0748-9B5B-8685-37017084A8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193779-A5BF-BBA9-06E0-6700EAEAC6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65C2C-D01A-91F7-06E4-18FFB0DB0E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5ABEE-8B07-4D8E-9244-085D7858EF4A}" type="datetimeFigureOut">
              <a:rPr lang="en-IN" smtClean="0"/>
              <a:t>15-09-2024</a:t>
            </a:fld>
            <a:endParaRPr lang="en-IN"/>
          </a:p>
        </p:txBody>
      </p:sp>
      <p:sp>
        <p:nvSpPr>
          <p:cNvPr id="5" name="Footer Placeholder 4">
            <a:extLst>
              <a:ext uri="{FF2B5EF4-FFF2-40B4-BE49-F238E27FC236}">
                <a16:creationId xmlns:a16="http://schemas.microsoft.com/office/drawing/2014/main" id="{FD5A07C0-1798-C87D-64AA-12AABEFCC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6696105-CE82-A708-6D7F-5011DEDB2A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76EC17-9010-453F-B64A-C1755242A98E}" type="slidenum">
              <a:rPr lang="en-IN" smtClean="0"/>
              <a:t>‹#›</a:t>
            </a:fld>
            <a:endParaRPr lang="en-IN"/>
          </a:p>
        </p:txBody>
      </p:sp>
    </p:spTree>
    <p:extLst>
      <p:ext uri="{BB962C8B-B14F-4D97-AF65-F5344CB8AC3E}">
        <p14:creationId xmlns:p14="http://schemas.microsoft.com/office/powerpoint/2010/main" val="3824649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8FFEC-E264-A948-5434-5B72EF614BDA}"/>
              </a:ext>
            </a:extLst>
          </p:cNvPr>
          <p:cNvSpPr>
            <a:spLocks noGrp="1"/>
          </p:cNvSpPr>
          <p:nvPr>
            <p:ph type="title"/>
          </p:nvPr>
        </p:nvSpPr>
        <p:spPr>
          <a:xfrm>
            <a:off x="838200" y="500062"/>
            <a:ext cx="10515600" cy="1325563"/>
          </a:xfrm>
        </p:spPr>
        <p:txBody>
          <a:bodyPr>
            <a:scene3d>
              <a:camera prst="orthographicFront"/>
              <a:lightRig rig="harsh" dir="t"/>
            </a:scene3d>
            <a:sp3d extrusionH="57150" prstMaterial="matte">
              <a:bevelT w="63500" h="12700" prst="angle"/>
              <a:contourClr>
                <a:schemeClr val="bg1">
                  <a:lumMod val="65000"/>
                </a:schemeClr>
              </a:contourClr>
            </a:sp3d>
          </a:bodyPr>
          <a:lstStyle/>
          <a:p>
            <a:pPr algn="ctr"/>
            <a:r>
              <a:rPr lang="en-IN" b="1" u="sng" dirty="0">
                <a:ln w="9525">
                  <a:solidFill>
                    <a:schemeClr val="bg1"/>
                  </a:solidFill>
                  <a:prstDash val="solid"/>
                </a:ln>
                <a:effectLst>
                  <a:outerShdw blurRad="12700" dist="38100" dir="2700000" algn="tl" rotWithShape="0">
                    <a:schemeClr val="bg1">
                      <a:lumMod val="50000"/>
                    </a:schemeClr>
                  </a:outerShdw>
                </a:effectLst>
              </a:rPr>
              <a:t>INTRODUCTION</a:t>
            </a:r>
            <a:endParaRPr lang="en-IN" b="1" u="sng" dirty="0">
              <a:ln/>
              <a:solidFill>
                <a:schemeClr val="accent3"/>
              </a:solidFill>
            </a:endParaRPr>
          </a:p>
        </p:txBody>
      </p:sp>
      <p:sp>
        <p:nvSpPr>
          <p:cNvPr id="3" name="Content Placeholder 2">
            <a:extLst>
              <a:ext uri="{FF2B5EF4-FFF2-40B4-BE49-F238E27FC236}">
                <a16:creationId xmlns:a16="http://schemas.microsoft.com/office/drawing/2014/main" id="{AD7EEB47-8D0C-6942-718F-899C226D7990}"/>
              </a:ext>
            </a:extLst>
          </p:cNvPr>
          <p:cNvSpPr>
            <a:spLocks noGrp="1"/>
          </p:cNvSpPr>
          <p:nvPr>
            <p:ph idx="1"/>
          </p:nvPr>
        </p:nvSpPr>
        <p:spPr/>
        <p:txBody>
          <a:bodyPr/>
          <a:lstStyle/>
          <a:p>
            <a:pPr marL="0" indent="0">
              <a:buNone/>
            </a:pPr>
            <a:endParaRPr lang="en-IN" dirty="0">
              <a:latin typeface="Bahnschrift SemiCondensed" panose="020B0502040204020203" pitchFamily="34" charset="0"/>
            </a:endParaRPr>
          </a:p>
          <a:p>
            <a:pPr marL="0" indent="0">
              <a:buNone/>
            </a:pPr>
            <a:endParaRPr lang="en-IN" dirty="0">
              <a:latin typeface="Bahnschrift SemiCondensed" panose="020B0502040204020203" pitchFamily="34" charset="0"/>
            </a:endParaRPr>
          </a:p>
          <a:p>
            <a:pPr marL="0" indent="0">
              <a:buNone/>
            </a:pPr>
            <a:r>
              <a:rPr lang="en-IN" sz="3600" dirty="0">
                <a:latin typeface="Bahnschrift SemiCondensed" panose="020B0502040204020203" pitchFamily="34" charset="0"/>
              </a:rPr>
              <a:t>ShopNest is the leading department store in e-commerce in Portugal. It connects businesses from various regions in Portugal to channels. The overall detailed analysis of the company yearly has been created and compared below.</a:t>
            </a:r>
          </a:p>
        </p:txBody>
      </p:sp>
    </p:spTree>
    <p:extLst>
      <p:ext uri="{BB962C8B-B14F-4D97-AF65-F5344CB8AC3E}">
        <p14:creationId xmlns:p14="http://schemas.microsoft.com/office/powerpoint/2010/main" val="3229582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948543-90FF-5101-924E-5C94CE4EBC31}"/>
              </a:ext>
            </a:extLst>
          </p:cNvPr>
          <p:cNvSpPr>
            <a:spLocks noGrp="1"/>
          </p:cNvSpPr>
          <p:nvPr>
            <p:ph sz="half" idx="1"/>
          </p:nvPr>
        </p:nvSpPr>
        <p:spPr>
          <a:xfrm>
            <a:off x="838200" y="975360"/>
            <a:ext cx="5181600" cy="5201603"/>
          </a:xfrm>
        </p:spPr>
        <p:txBody>
          <a:bodyPr>
            <a:normAutofit fontScale="92500" lnSpcReduction="10000"/>
          </a:bodyPr>
          <a:lstStyle/>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r>
              <a:rPr lang="en-IN" dirty="0">
                <a:highlight>
                  <a:srgbClr val="C0C0C0"/>
                </a:highlight>
                <a:latin typeface="Bahnschrift SemiCondensed" panose="020B0502040204020203" pitchFamily="34" charset="0"/>
              </a:rPr>
              <a:t>The total late deliveries in February were 1060. Which is more than half of January. The same way even in February for late deliveries Very bad ratings were higher. And the sum of payment value is 168.05K</a:t>
            </a:r>
          </a:p>
        </p:txBody>
      </p:sp>
      <p:sp>
        <p:nvSpPr>
          <p:cNvPr id="4" name="Content Placeholder 3">
            <a:extLst>
              <a:ext uri="{FF2B5EF4-FFF2-40B4-BE49-F238E27FC236}">
                <a16:creationId xmlns:a16="http://schemas.microsoft.com/office/drawing/2014/main" id="{ACE26FA4-CBA4-50A4-4240-CF930DED06CF}"/>
              </a:ext>
            </a:extLst>
          </p:cNvPr>
          <p:cNvSpPr>
            <a:spLocks noGrp="1"/>
          </p:cNvSpPr>
          <p:nvPr>
            <p:ph sz="half" idx="2"/>
          </p:nvPr>
        </p:nvSpPr>
        <p:spPr>
          <a:xfrm>
            <a:off x="6172200" y="975360"/>
            <a:ext cx="5181600" cy="5201603"/>
          </a:xfrm>
        </p:spPr>
        <p:txBody>
          <a:bodyPr>
            <a:normAutofit fontScale="92500" lnSpcReduction="10000"/>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r>
              <a:rPr lang="en-IN" dirty="0">
                <a:highlight>
                  <a:srgbClr val="C0C0C0"/>
                </a:highlight>
                <a:latin typeface="Bahnschrift SemiCondensed" panose="020B0502040204020203" pitchFamily="34" charset="0"/>
              </a:rPr>
              <a:t>On-time deliveries in February were 7115 which is almost equal to January with 1079 active sellers. The sum of payment value is 1.06M</a:t>
            </a:r>
          </a:p>
        </p:txBody>
      </p:sp>
      <p:sp>
        <p:nvSpPr>
          <p:cNvPr id="5" name="Title 4">
            <a:extLst>
              <a:ext uri="{FF2B5EF4-FFF2-40B4-BE49-F238E27FC236}">
                <a16:creationId xmlns:a16="http://schemas.microsoft.com/office/drawing/2014/main" id="{168C19E2-EA24-2720-E867-4D3CDB76A1D9}"/>
              </a:ext>
            </a:extLst>
          </p:cNvPr>
          <p:cNvSpPr>
            <a:spLocks noGrp="1"/>
          </p:cNvSpPr>
          <p:nvPr>
            <p:ph type="title"/>
          </p:nvPr>
        </p:nvSpPr>
        <p:spPr>
          <a:xfrm>
            <a:off x="838200" y="0"/>
            <a:ext cx="10515600" cy="97536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IN" b="1" dirty="0">
                <a:ln w="9525">
                  <a:solidFill>
                    <a:schemeClr val="bg1"/>
                  </a:solidFill>
                  <a:prstDash val="solid"/>
                </a:ln>
                <a:solidFill>
                  <a:schemeClr val="bg1"/>
                </a:solidFill>
                <a:effectLst>
                  <a:outerShdw blurRad="12700" dist="38100" dir="2700000" algn="tl" rotWithShape="0">
                    <a:schemeClr val="bg1">
                      <a:lumMod val="50000"/>
                    </a:schemeClr>
                  </a:outerShdw>
                </a:effectLst>
              </a:rPr>
              <a:t>FEBRUARY</a:t>
            </a:r>
          </a:p>
        </p:txBody>
      </p:sp>
      <p:pic>
        <p:nvPicPr>
          <p:cNvPr id="11" name="Picture 10">
            <a:extLst>
              <a:ext uri="{FF2B5EF4-FFF2-40B4-BE49-F238E27FC236}">
                <a16:creationId xmlns:a16="http://schemas.microsoft.com/office/drawing/2014/main" id="{A05D2F44-70C7-113A-B95A-75DF8F3B1A78}"/>
              </a:ext>
            </a:extLst>
          </p:cNvPr>
          <p:cNvPicPr>
            <a:picLocks noChangeAspect="1"/>
          </p:cNvPicPr>
          <p:nvPr/>
        </p:nvPicPr>
        <p:blipFill>
          <a:blip r:embed="rId2"/>
          <a:stretch>
            <a:fillRect/>
          </a:stretch>
        </p:blipFill>
        <p:spPr>
          <a:xfrm>
            <a:off x="986791" y="1063240"/>
            <a:ext cx="4668080" cy="2701713"/>
          </a:xfrm>
          <a:prstGeom prst="rect">
            <a:avLst/>
          </a:prstGeom>
        </p:spPr>
      </p:pic>
      <p:pic>
        <p:nvPicPr>
          <p:cNvPr id="13" name="Picture 12">
            <a:extLst>
              <a:ext uri="{FF2B5EF4-FFF2-40B4-BE49-F238E27FC236}">
                <a16:creationId xmlns:a16="http://schemas.microsoft.com/office/drawing/2014/main" id="{B68413A9-CD39-C7EF-8F32-BCBF8BCFB093}"/>
              </a:ext>
            </a:extLst>
          </p:cNvPr>
          <p:cNvPicPr>
            <a:picLocks noChangeAspect="1"/>
          </p:cNvPicPr>
          <p:nvPr/>
        </p:nvPicPr>
        <p:blipFill>
          <a:blip r:embed="rId3"/>
          <a:stretch>
            <a:fillRect/>
          </a:stretch>
        </p:blipFill>
        <p:spPr>
          <a:xfrm>
            <a:off x="6298952" y="1063240"/>
            <a:ext cx="4906257" cy="2832949"/>
          </a:xfrm>
          <a:prstGeom prst="rect">
            <a:avLst/>
          </a:prstGeom>
        </p:spPr>
      </p:pic>
    </p:spTree>
    <p:extLst>
      <p:ext uri="{BB962C8B-B14F-4D97-AF65-F5344CB8AC3E}">
        <p14:creationId xmlns:p14="http://schemas.microsoft.com/office/powerpoint/2010/main" val="1015697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28EA7D-B05A-54C4-6FB4-64F4F17701A1}"/>
              </a:ext>
            </a:extLst>
          </p:cNvPr>
          <p:cNvSpPr>
            <a:spLocks noGrp="1"/>
          </p:cNvSpPr>
          <p:nvPr>
            <p:ph sz="half" idx="1"/>
          </p:nvPr>
        </p:nvSpPr>
        <p:spPr>
          <a:xfrm>
            <a:off x="838200" y="1026160"/>
            <a:ext cx="5181600" cy="5150803"/>
          </a:xfrm>
        </p:spPr>
        <p:txBody>
          <a:bodyPr>
            <a:normAutofit lnSpcReduction="10000"/>
          </a:bodyPr>
          <a:lstStyle/>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r>
              <a:rPr lang="en-IN" dirty="0">
                <a:highlight>
                  <a:srgbClr val="C0C0C0"/>
                </a:highlight>
                <a:latin typeface="Bahnschrift SemiCondensed" panose="020B0502040204020203" pitchFamily="34" charset="0"/>
              </a:rPr>
              <a:t>Late deliveries in March were 1673. Which is highest among all months Very bad ratings are highest in March and sum of payment value is 278.98K</a:t>
            </a:r>
          </a:p>
        </p:txBody>
      </p:sp>
      <p:sp>
        <p:nvSpPr>
          <p:cNvPr id="4" name="Content Placeholder 3">
            <a:extLst>
              <a:ext uri="{FF2B5EF4-FFF2-40B4-BE49-F238E27FC236}">
                <a16:creationId xmlns:a16="http://schemas.microsoft.com/office/drawing/2014/main" id="{BE1C8021-54E8-525D-3FAF-7AE6BC2B9724}"/>
              </a:ext>
            </a:extLst>
          </p:cNvPr>
          <p:cNvSpPr>
            <a:spLocks noGrp="1"/>
          </p:cNvSpPr>
          <p:nvPr>
            <p:ph sz="half" idx="2"/>
          </p:nvPr>
        </p:nvSpPr>
        <p:spPr>
          <a:xfrm>
            <a:off x="6172200" y="1026160"/>
            <a:ext cx="5181600" cy="5150803"/>
          </a:xfrm>
        </p:spPr>
        <p:txBody>
          <a:bodyPr>
            <a:normAutofit lnSpcReduction="10000"/>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r>
              <a:rPr lang="en-IN" dirty="0">
                <a:highlight>
                  <a:srgbClr val="C0C0C0"/>
                </a:highlight>
                <a:latin typeface="Bahnschrift SemiCondensed" panose="020B0502040204020203" pitchFamily="34" charset="0"/>
              </a:rPr>
              <a:t>There were 7964 total on-time deliveries which is more than January and February with 1161 active sellers. The sum of payment value is 1.26M</a:t>
            </a:r>
          </a:p>
        </p:txBody>
      </p:sp>
      <p:sp>
        <p:nvSpPr>
          <p:cNvPr id="9" name="Title 4">
            <a:extLst>
              <a:ext uri="{FF2B5EF4-FFF2-40B4-BE49-F238E27FC236}">
                <a16:creationId xmlns:a16="http://schemas.microsoft.com/office/drawing/2014/main" id="{3887477D-C328-BE49-15A2-8B7BEFAEDA76}"/>
              </a:ext>
            </a:extLst>
          </p:cNvPr>
          <p:cNvSpPr>
            <a:spLocks noGrp="1"/>
          </p:cNvSpPr>
          <p:nvPr>
            <p:ph type="title"/>
          </p:nvPr>
        </p:nvSpPr>
        <p:spPr>
          <a:xfrm>
            <a:off x="838200" y="18255"/>
            <a:ext cx="10515600" cy="100790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IN" b="1" dirty="0">
                <a:ln w="9525">
                  <a:solidFill>
                    <a:schemeClr val="bg1"/>
                  </a:solidFill>
                  <a:prstDash val="solid"/>
                </a:ln>
                <a:solidFill>
                  <a:schemeClr val="bg1"/>
                </a:solidFill>
                <a:effectLst>
                  <a:outerShdw blurRad="12700" dist="38100" dir="2700000" algn="tl" rotWithShape="0">
                    <a:schemeClr val="bg1">
                      <a:lumMod val="50000"/>
                    </a:schemeClr>
                  </a:outerShdw>
                </a:effectLst>
              </a:rPr>
              <a:t>MARCH</a:t>
            </a:r>
          </a:p>
        </p:txBody>
      </p:sp>
      <p:pic>
        <p:nvPicPr>
          <p:cNvPr id="15" name="Picture 14">
            <a:extLst>
              <a:ext uri="{FF2B5EF4-FFF2-40B4-BE49-F238E27FC236}">
                <a16:creationId xmlns:a16="http://schemas.microsoft.com/office/drawing/2014/main" id="{1890EF01-5935-8072-5C3B-860B9012BD62}"/>
              </a:ext>
            </a:extLst>
          </p:cNvPr>
          <p:cNvPicPr>
            <a:picLocks noChangeAspect="1"/>
          </p:cNvPicPr>
          <p:nvPr/>
        </p:nvPicPr>
        <p:blipFill>
          <a:blip r:embed="rId2"/>
          <a:stretch>
            <a:fillRect/>
          </a:stretch>
        </p:blipFill>
        <p:spPr>
          <a:xfrm>
            <a:off x="916940" y="1146254"/>
            <a:ext cx="4851400" cy="2807812"/>
          </a:xfrm>
          <a:prstGeom prst="rect">
            <a:avLst/>
          </a:prstGeom>
        </p:spPr>
      </p:pic>
      <p:pic>
        <p:nvPicPr>
          <p:cNvPr id="17" name="Picture 16">
            <a:extLst>
              <a:ext uri="{FF2B5EF4-FFF2-40B4-BE49-F238E27FC236}">
                <a16:creationId xmlns:a16="http://schemas.microsoft.com/office/drawing/2014/main" id="{B36ED32A-9664-B32D-02B7-9EF39E7869AD}"/>
              </a:ext>
            </a:extLst>
          </p:cNvPr>
          <p:cNvPicPr>
            <a:picLocks noChangeAspect="1"/>
          </p:cNvPicPr>
          <p:nvPr/>
        </p:nvPicPr>
        <p:blipFill>
          <a:blip r:embed="rId3"/>
          <a:stretch>
            <a:fillRect/>
          </a:stretch>
        </p:blipFill>
        <p:spPr>
          <a:xfrm>
            <a:off x="6248400" y="1146254"/>
            <a:ext cx="5026660" cy="2902472"/>
          </a:xfrm>
          <a:prstGeom prst="rect">
            <a:avLst/>
          </a:prstGeom>
        </p:spPr>
      </p:pic>
    </p:spTree>
    <p:extLst>
      <p:ext uri="{BB962C8B-B14F-4D97-AF65-F5344CB8AC3E}">
        <p14:creationId xmlns:p14="http://schemas.microsoft.com/office/powerpoint/2010/main" val="2211023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D9D8D4-5893-EC54-010D-80A313E14706}"/>
              </a:ext>
            </a:extLst>
          </p:cNvPr>
          <p:cNvSpPr>
            <a:spLocks noGrp="1"/>
          </p:cNvSpPr>
          <p:nvPr>
            <p:ph sz="half" idx="1"/>
          </p:nvPr>
        </p:nvSpPr>
        <p:spPr>
          <a:xfrm>
            <a:off x="838200" y="1036320"/>
            <a:ext cx="5181600" cy="5140643"/>
          </a:xfrm>
        </p:spPr>
        <p:txBody>
          <a:bodyPr>
            <a:normAutofit/>
          </a:bodyPr>
          <a:lstStyle/>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r>
              <a:rPr lang="en-IN" dirty="0">
                <a:highlight>
                  <a:srgbClr val="C0C0C0"/>
                </a:highlight>
                <a:latin typeface="Bahnschrift SemiCondensed" panose="020B0502040204020203" pitchFamily="34" charset="0"/>
              </a:rPr>
              <a:t>There are 542 orders which were delivered late in April. Which is close to January delayed orders. Here also Very bad ratings are higher. Sum of payment value is 102.15K</a:t>
            </a:r>
          </a:p>
        </p:txBody>
      </p:sp>
      <p:sp>
        <p:nvSpPr>
          <p:cNvPr id="4" name="Content Placeholder 3">
            <a:extLst>
              <a:ext uri="{FF2B5EF4-FFF2-40B4-BE49-F238E27FC236}">
                <a16:creationId xmlns:a16="http://schemas.microsoft.com/office/drawing/2014/main" id="{0EFFD803-796E-2F18-1FB6-18054AC65E95}"/>
              </a:ext>
            </a:extLst>
          </p:cNvPr>
          <p:cNvSpPr>
            <a:spLocks noGrp="1"/>
          </p:cNvSpPr>
          <p:nvPr>
            <p:ph sz="half" idx="2"/>
          </p:nvPr>
        </p:nvSpPr>
        <p:spPr>
          <a:xfrm>
            <a:off x="6167120" y="1036320"/>
            <a:ext cx="5181600" cy="5140643"/>
          </a:xfrm>
        </p:spPr>
        <p:txBody>
          <a:bodyPr>
            <a:normAutofit/>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highlight>
                  <a:srgbClr val="C0C0C0"/>
                </a:highlight>
                <a:latin typeface="Bahnschrift SemiCondensed" panose="020B0502040204020203" pitchFamily="34" charset="0"/>
              </a:rPr>
              <a:t>On time deliveries in April were 8375 which is highest in first Quarter with 1289 active sellers. The sum of payment value is 1.4M</a:t>
            </a:r>
          </a:p>
        </p:txBody>
      </p:sp>
      <p:sp>
        <p:nvSpPr>
          <p:cNvPr id="5" name="Title 4">
            <a:extLst>
              <a:ext uri="{FF2B5EF4-FFF2-40B4-BE49-F238E27FC236}">
                <a16:creationId xmlns:a16="http://schemas.microsoft.com/office/drawing/2014/main" id="{CDF13549-D9E7-0817-EBF2-E40C951FB579}"/>
              </a:ext>
            </a:extLst>
          </p:cNvPr>
          <p:cNvSpPr>
            <a:spLocks noGrp="1"/>
          </p:cNvSpPr>
          <p:nvPr>
            <p:ph type="title"/>
          </p:nvPr>
        </p:nvSpPr>
        <p:spPr>
          <a:xfrm>
            <a:off x="838200" y="18255"/>
            <a:ext cx="10515600" cy="101806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IN" b="1" dirty="0">
                <a:ln w="9525">
                  <a:solidFill>
                    <a:schemeClr val="bg1"/>
                  </a:solidFill>
                  <a:prstDash val="solid"/>
                </a:ln>
                <a:solidFill>
                  <a:schemeClr val="bg1"/>
                </a:solidFill>
                <a:effectLst>
                  <a:outerShdw blurRad="12700" dist="38100" dir="2700000" algn="tl" rotWithShape="0">
                    <a:schemeClr val="bg1">
                      <a:lumMod val="50000"/>
                    </a:schemeClr>
                  </a:outerShdw>
                </a:effectLst>
              </a:rPr>
              <a:t>APRIL</a:t>
            </a:r>
          </a:p>
        </p:txBody>
      </p:sp>
      <p:pic>
        <p:nvPicPr>
          <p:cNvPr id="11" name="Picture 10">
            <a:extLst>
              <a:ext uri="{FF2B5EF4-FFF2-40B4-BE49-F238E27FC236}">
                <a16:creationId xmlns:a16="http://schemas.microsoft.com/office/drawing/2014/main" id="{81376092-A7B4-75FF-E72F-ADB2BC1FF045}"/>
              </a:ext>
            </a:extLst>
          </p:cNvPr>
          <p:cNvPicPr>
            <a:picLocks noChangeAspect="1"/>
          </p:cNvPicPr>
          <p:nvPr/>
        </p:nvPicPr>
        <p:blipFill>
          <a:blip r:embed="rId2"/>
          <a:stretch>
            <a:fillRect/>
          </a:stretch>
        </p:blipFill>
        <p:spPr>
          <a:xfrm>
            <a:off x="955041" y="1105202"/>
            <a:ext cx="4419599" cy="2346213"/>
          </a:xfrm>
          <a:prstGeom prst="rect">
            <a:avLst/>
          </a:prstGeom>
        </p:spPr>
      </p:pic>
      <p:pic>
        <p:nvPicPr>
          <p:cNvPr id="13" name="Picture 12">
            <a:extLst>
              <a:ext uri="{FF2B5EF4-FFF2-40B4-BE49-F238E27FC236}">
                <a16:creationId xmlns:a16="http://schemas.microsoft.com/office/drawing/2014/main" id="{3187088D-A4D0-30C6-A7CD-2530B37539D4}"/>
              </a:ext>
            </a:extLst>
          </p:cNvPr>
          <p:cNvPicPr>
            <a:picLocks noChangeAspect="1"/>
          </p:cNvPicPr>
          <p:nvPr/>
        </p:nvPicPr>
        <p:blipFill>
          <a:blip r:embed="rId3"/>
          <a:stretch>
            <a:fillRect/>
          </a:stretch>
        </p:blipFill>
        <p:spPr>
          <a:xfrm>
            <a:off x="6329721" y="1105202"/>
            <a:ext cx="4856398" cy="2804160"/>
          </a:xfrm>
          <a:prstGeom prst="rect">
            <a:avLst/>
          </a:prstGeom>
        </p:spPr>
      </p:pic>
    </p:spTree>
    <p:extLst>
      <p:ext uri="{BB962C8B-B14F-4D97-AF65-F5344CB8AC3E}">
        <p14:creationId xmlns:p14="http://schemas.microsoft.com/office/powerpoint/2010/main" val="2315827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BB7ED7-F6BE-4AA2-DA07-A852A133BF49}"/>
              </a:ext>
            </a:extLst>
          </p:cNvPr>
          <p:cNvSpPr>
            <a:spLocks noGrp="1"/>
          </p:cNvSpPr>
          <p:nvPr>
            <p:ph sz="half" idx="1"/>
          </p:nvPr>
        </p:nvSpPr>
        <p:spPr>
          <a:xfrm>
            <a:off x="838200" y="1137920"/>
            <a:ext cx="5181600" cy="5039043"/>
          </a:xfrm>
        </p:spPr>
        <p:txBody>
          <a:bodyPr/>
          <a:lstStyle/>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r>
              <a:rPr lang="en-IN" dirty="0">
                <a:highlight>
                  <a:srgbClr val="C0C0C0"/>
                </a:highlight>
                <a:latin typeface="Bahnschrift SemiCondensed" panose="020B0502040204020203" pitchFamily="34" charset="0"/>
              </a:rPr>
              <a:t>Late deliveries in May were 697. Very bad and Excellent rated orders almost equal in May. The sum of payment value is 115.99K </a:t>
            </a:r>
          </a:p>
        </p:txBody>
      </p:sp>
      <p:sp>
        <p:nvSpPr>
          <p:cNvPr id="4" name="Content Placeholder 3">
            <a:extLst>
              <a:ext uri="{FF2B5EF4-FFF2-40B4-BE49-F238E27FC236}">
                <a16:creationId xmlns:a16="http://schemas.microsoft.com/office/drawing/2014/main" id="{2BF5700B-8A3F-5586-F4BE-EF7FD7D35C2B}"/>
              </a:ext>
            </a:extLst>
          </p:cNvPr>
          <p:cNvSpPr>
            <a:spLocks noGrp="1"/>
          </p:cNvSpPr>
          <p:nvPr>
            <p:ph sz="half" idx="2"/>
          </p:nvPr>
        </p:nvSpPr>
        <p:spPr>
          <a:xfrm>
            <a:off x="6172200" y="1137920"/>
            <a:ext cx="5181600" cy="5039043"/>
          </a:xfrm>
        </p:spPr>
        <p:txBody>
          <a:bodyPr/>
          <a:lstStyle/>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r>
              <a:rPr lang="en-IN" dirty="0">
                <a:highlight>
                  <a:srgbClr val="C0C0C0"/>
                </a:highlight>
                <a:latin typeface="Bahnschrift SemiCondensed" panose="020B0502040204020203" pitchFamily="34" charset="0"/>
              </a:rPr>
              <a:t>On-time deliveries in May were 9790 with 1393 active sellers and sum of payment value is 1.61M</a:t>
            </a:r>
          </a:p>
        </p:txBody>
      </p:sp>
      <p:sp>
        <p:nvSpPr>
          <p:cNvPr id="5" name="Title 4">
            <a:extLst>
              <a:ext uri="{FF2B5EF4-FFF2-40B4-BE49-F238E27FC236}">
                <a16:creationId xmlns:a16="http://schemas.microsoft.com/office/drawing/2014/main" id="{A39AF511-4D68-32D3-D4CE-5BFA1C415556}"/>
              </a:ext>
            </a:extLst>
          </p:cNvPr>
          <p:cNvSpPr>
            <a:spLocks noGrp="1"/>
          </p:cNvSpPr>
          <p:nvPr>
            <p:ph type="title"/>
          </p:nvPr>
        </p:nvSpPr>
        <p:spPr>
          <a:xfrm>
            <a:off x="762000" y="18255"/>
            <a:ext cx="10515600" cy="111966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IN" b="1" dirty="0">
                <a:ln w="9525">
                  <a:solidFill>
                    <a:schemeClr val="bg1"/>
                  </a:solidFill>
                  <a:prstDash val="solid"/>
                </a:ln>
                <a:solidFill>
                  <a:schemeClr val="bg1"/>
                </a:solidFill>
                <a:effectLst>
                  <a:outerShdw blurRad="12700" dist="38100" dir="2700000" algn="tl" rotWithShape="0">
                    <a:schemeClr val="bg1">
                      <a:lumMod val="50000"/>
                    </a:schemeClr>
                  </a:outerShdw>
                </a:effectLst>
              </a:rPr>
              <a:t>MAY</a:t>
            </a:r>
          </a:p>
        </p:txBody>
      </p:sp>
      <p:pic>
        <p:nvPicPr>
          <p:cNvPr id="13" name="Picture 12">
            <a:extLst>
              <a:ext uri="{FF2B5EF4-FFF2-40B4-BE49-F238E27FC236}">
                <a16:creationId xmlns:a16="http://schemas.microsoft.com/office/drawing/2014/main" id="{F8427551-9D76-ECD4-3294-DAE835E752DD}"/>
              </a:ext>
            </a:extLst>
          </p:cNvPr>
          <p:cNvPicPr>
            <a:picLocks noChangeAspect="1"/>
          </p:cNvPicPr>
          <p:nvPr/>
        </p:nvPicPr>
        <p:blipFill>
          <a:blip r:embed="rId2"/>
          <a:stretch>
            <a:fillRect/>
          </a:stretch>
        </p:blipFill>
        <p:spPr>
          <a:xfrm>
            <a:off x="838200" y="1309289"/>
            <a:ext cx="4689939" cy="2714364"/>
          </a:xfrm>
          <a:prstGeom prst="rect">
            <a:avLst/>
          </a:prstGeom>
        </p:spPr>
      </p:pic>
      <p:pic>
        <p:nvPicPr>
          <p:cNvPr id="15" name="Picture 14">
            <a:extLst>
              <a:ext uri="{FF2B5EF4-FFF2-40B4-BE49-F238E27FC236}">
                <a16:creationId xmlns:a16="http://schemas.microsoft.com/office/drawing/2014/main" id="{57F7C73E-1A81-CDBC-B513-64CA7CB07987}"/>
              </a:ext>
            </a:extLst>
          </p:cNvPr>
          <p:cNvPicPr>
            <a:picLocks noChangeAspect="1"/>
          </p:cNvPicPr>
          <p:nvPr/>
        </p:nvPicPr>
        <p:blipFill>
          <a:blip r:embed="rId3"/>
          <a:stretch>
            <a:fillRect/>
          </a:stretch>
        </p:blipFill>
        <p:spPr>
          <a:xfrm>
            <a:off x="6319520" y="1309289"/>
            <a:ext cx="4700884" cy="2714364"/>
          </a:xfrm>
          <a:prstGeom prst="rect">
            <a:avLst/>
          </a:prstGeom>
        </p:spPr>
      </p:pic>
    </p:spTree>
    <p:extLst>
      <p:ext uri="{BB962C8B-B14F-4D97-AF65-F5344CB8AC3E}">
        <p14:creationId xmlns:p14="http://schemas.microsoft.com/office/powerpoint/2010/main" val="396812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C77239-098E-1F18-D600-4CEC00E31984}"/>
              </a:ext>
            </a:extLst>
          </p:cNvPr>
          <p:cNvSpPr>
            <a:spLocks noGrp="1"/>
          </p:cNvSpPr>
          <p:nvPr>
            <p:ph sz="half" idx="1"/>
          </p:nvPr>
        </p:nvSpPr>
        <p:spPr>
          <a:xfrm>
            <a:off x="838200" y="1117601"/>
            <a:ext cx="5181600" cy="5059362"/>
          </a:xfrm>
        </p:spPr>
        <p:txBody>
          <a:bodyPr>
            <a:normAutofit lnSpcReduction="10000"/>
          </a:bodyPr>
          <a:lstStyle/>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r>
              <a:rPr lang="en-IN" dirty="0">
                <a:highlight>
                  <a:srgbClr val="C0C0C0"/>
                </a:highlight>
                <a:latin typeface="Bahnschrift SemiCondensed" panose="020B0502040204020203" pitchFamily="34" charset="0"/>
              </a:rPr>
              <a:t>Delayed deliveries is least in June month with 204 orders. With sum of payment value of 52.83K and 92 Very bad rated orders.</a:t>
            </a:r>
          </a:p>
        </p:txBody>
      </p:sp>
      <p:sp>
        <p:nvSpPr>
          <p:cNvPr id="4" name="Content Placeholder 3">
            <a:extLst>
              <a:ext uri="{FF2B5EF4-FFF2-40B4-BE49-F238E27FC236}">
                <a16:creationId xmlns:a16="http://schemas.microsoft.com/office/drawing/2014/main" id="{8A253121-4AC1-71AE-8628-436211B6EF0B}"/>
              </a:ext>
            </a:extLst>
          </p:cNvPr>
          <p:cNvSpPr>
            <a:spLocks noGrp="1"/>
          </p:cNvSpPr>
          <p:nvPr>
            <p:ph sz="half" idx="2"/>
          </p:nvPr>
        </p:nvSpPr>
        <p:spPr>
          <a:xfrm>
            <a:off x="6172200" y="1117601"/>
            <a:ext cx="5181600" cy="5059362"/>
          </a:xfrm>
        </p:spPr>
        <p:txBody>
          <a:bodyPr>
            <a:normAutofit lnSpcReduction="10000"/>
          </a:bodyPr>
          <a:lstStyle/>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r>
              <a:rPr lang="en-IN" dirty="0">
                <a:highlight>
                  <a:srgbClr val="C0C0C0"/>
                </a:highlight>
                <a:latin typeface="Bahnschrift SemiCondensed" panose="020B0502040204020203" pitchFamily="34" charset="0"/>
              </a:rPr>
              <a:t>On-time deliveries in June are 9033. Which is least in second Quarter with 1428 active sellers. The sum of payment value is 1.46M</a:t>
            </a:r>
          </a:p>
        </p:txBody>
      </p:sp>
      <p:sp>
        <p:nvSpPr>
          <p:cNvPr id="5" name="Title 4">
            <a:extLst>
              <a:ext uri="{FF2B5EF4-FFF2-40B4-BE49-F238E27FC236}">
                <a16:creationId xmlns:a16="http://schemas.microsoft.com/office/drawing/2014/main" id="{C0676656-CAF9-791F-2634-E14D2DAEA3B3}"/>
              </a:ext>
            </a:extLst>
          </p:cNvPr>
          <p:cNvSpPr>
            <a:spLocks noGrp="1"/>
          </p:cNvSpPr>
          <p:nvPr>
            <p:ph type="title"/>
          </p:nvPr>
        </p:nvSpPr>
        <p:spPr>
          <a:xfrm>
            <a:off x="838200" y="1"/>
            <a:ext cx="10515600" cy="11176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IN" b="1" dirty="0">
                <a:ln w="9525">
                  <a:solidFill>
                    <a:schemeClr val="bg1"/>
                  </a:solidFill>
                  <a:prstDash val="solid"/>
                </a:ln>
                <a:solidFill>
                  <a:schemeClr val="bg1"/>
                </a:solidFill>
                <a:effectLst>
                  <a:outerShdw blurRad="12700" dist="38100" dir="2700000" algn="tl" rotWithShape="0">
                    <a:schemeClr val="bg1">
                      <a:lumMod val="50000"/>
                    </a:schemeClr>
                  </a:outerShdw>
                </a:effectLst>
              </a:rPr>
              <a:t>JUNE</a:t>
            </a:r>
          </a:p>
        </p:txBody>
      </p:sp>
      <p:pic>
        <p:nvPicPr>
          <p:cNvPr id="11" name="Picture 10">
            <a:extLst>
              <a:ext uri="{FF2B5EF4-FFF2-40B4-BE49-F238E27FC236}">
                <a16:creationId xmlns:a16="http://schemas.microsoft.com/office/drawing/2014/main" id="{018A7F1A-DC9C-A61A-E7B0-F75B6936FEEB}"/>
              </a:ext>
            </a:extLst>
          </p:cNvPr>
          <p:cNvPicPr>
            <a:picLocks noChangeAspect="1"/>
          </p:cNvPicPr>
          <p:nvPr/>
        </p:nvPicPr>
        <p:blipFill>
          <a:blip r:embed="rId2"/>
          <a:stretch>
            <a:fillRect/>
          </a:stretch>
        </p:blipFill>
        <p:spPr>
          <a:xfrm>
            <a:off x="934720" y="1271673"/>
            <a:ext cx="4809656" cy="2783651"/>
          </a:xfrm>
          <a:prstGeom prst="rect">
            <a:avLst/>
          </a:prstGeom>
        </p:spPr>
      </p:pic>
      <p:pic>
        <p:nvPicPr>
          <p:cNvPr id="13" name="Picture 12">
            <a:extLst>
              <a:ext uri="{FF2B5EF4-FFF2-40B4-BE49-F238E27FC236}">
                <a16:creationId xmlns:a16="http://schemas.microsoft.com/office/drawing/2014/main" id="{D17FD3D1-103B-889E-FC25-B5537FFC99C6}"/>
              </a:ext>
            </a:extLst>
          </p:cNvPr>
          <p:cNvPicPr>
            <a:picLocks noChangeAspect="1"/>
          </p:cNvPicPr>
          <p:nvPr/>
        </p:nvPicPr>
        <p:blipFill>
          <a:blip r:embed="rId3"/>
          <a:stretch>
            <a:fillRect/>
          </a:stretch>
        </p:blipFill>
        <p:spPr>
          <a:xfrm>
            <a:off x="6220460" y="1271673"/>
            <a:ext cx="5085080" cy="3024203"/>
          </a:xfrm>
          <a:prstGeom prst="rect">
            <a:avLst/>
          </a:prstGeom>
        </p:spPr>
      </p:pic>
    </p:spTree>
    <p:extLst>
      <p:ext uri="{BB962C8B-B14F-4D97-AF65-F5344CB8AC3E}">
        <p14:creationId xmlns:p14="http://schemas.microsoft.com/office/powerpoint/2010/main" val="3800636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A55E23-76AD-BD1F-E371-C97FA0966409}"/>
              </a:ext>
            </a:extLst>
          </p:cNvPr>
          <p:cNvSpPr>
            <a:spLocks noGrp="1"/>
          </p:cNvSpPr>
          <p:nvPr>
            <p:ph sz="half" idx="1"/>
          </p:nvPr>
        </p:nvSpPr>
        <p:spPr>
          <a:xfrm>
            <a:off x="838200" y="1087120"/>
            <a:ext cx="5181600" cy="5089843"/>
          </a:xfrm>
        </p:spPr>
        <p:txBody>
          <a:bodyPr/>
          <a:lstStyle/>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r>
              <a:rPr lang="en-IN" dirty="0">
                <a:highlight>
                  <a:srgbClr val="C0C0C0"/>
                </a:highlight>
                <a:latin typeface="Bahnschrift SemiCondensed" panose="020B0502040204020203" pitchFamily="34" charset="0"/>
              </a:rPr>
              <a:t>The count of delayed orders in July month is 380. Excellent and Very bad rated orders are slightly close. The sum of payment value is 71.37K</a:t>
            </a:r>
          </a:p>
        </p:txBody>
      </p:sp>
      <p:sp>
        <p:nvSpPr>
          <p:cNvPr id="4" name="Content Placeholder 3">
            <a:extLst>
              <a:ext uri="{FF2B5EF4-FFF2-40B4-BE49-F238E27FC236}">
                <a16:creationId xmlns:a16="http://schemas.microsoft.com/office/drawing/2014/main" id="{B030B828-6960-4D43-08A8-18F25874214D}"/>
              </a:ext>
            </a:extLst>
          </p:cNvPr>
          <p:cNvSpPr>
            <a:spLocks noGrp="1"/>
          </p:cNvSpPr>
          <p:nvPr>
            <p:ph sz="half" idx="2"/>
          </p:nvPr>
        </p:nvSpPr>
        <p:spPr>
          <a:xfrm>
            <a:off x="6172200" y="1087120"/>
            <a:ext cx="5181600" cy="5089843"/>
          </a:xfrm>
        </p:spPr>
        <p:txBody>
          <a:bodyPr/>
          <a:lstStyle/>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r>
              <a:rPr lang="en-IN" dirty="0">
                <a:highlight>
                  <a:srgbClr val="C0C0C0"/>
                </a:highlight>
                <a:latin typeface="Bahnschrift SemiCondensed" panose="020B0502040204020203" pitchFamily="34" charset="0"/>
              </a:rPr>
              <a:t>On-time deliveries in July are 9495.Excellent rated order are very high compared to other orders. The sum of payment value is 1.5M and the active sellers are 1509</a:t>
            </a:r>
          </a:p>
        </p:txBody>
      </p:sp>
      <p:sp>
        <p:nvSpPr>
          <p:cNvPr id="5" name="Title 4">
            <a:extLst>
              <a:ext uri="{FF2B5EF4-FFF2-40B4-BE49-F238E27FC236}">
                <a16:creationId xmlns:a16="http://schemas.microsoft.com/office/drawing/2014/main" id="{E0CCD7F7-774E-1564-F9F8-B3E4A81B259C}"/>
              </a:ext>
            </a:extLst>
          </p:cNvPr>
          <p:cNvSpPr>
            <a:spLocks noGrp="1"/>
          </p:cNvSpPr>
          <p:nvPr>
            <p:ph type="title"/>
          </p:nvPr>
        </p:nvSpPr>
        <p:spPr>
          <a:xfrm>
            <a:off x="838200" y="18255"/>
            <a:ext cx="10515600" cy="106886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IN" b="1" dirty="0">
                <a:ln w="9525">
                  <a:solidFill>
                    <a:schemeClr val="bg1"/>
                  </a:solidFill>
                  <a:prstDash val="solid"/>
                </a:ln>
                <a:solidFill>
                  <a:schemeClr val="bg1"/>
                </a:solidFill>
                <a:effectLst>
                  <a:outerShdw blurRad="12700" dist="38100" dir="2700000" algn="tl" rotWithShape="0">
                    <a:schemeClr val="bg1">
                      <a:lumMod val="50000"/>
                    </a:schemeClr>
                  </a:outerShdw>
                </a:effectLst>
              </a:rPr>
              <a:t>JULY</a:t>
            </a:r>
          </a:p>
        </p:txBody>
      </p:sp>
      <p:pic>
        <p:nvPicPr>
          <p:cNvPr id="11" name="Picture 10">
            <a:extLst>
              <a:ext uri="{FF2B5EF4-FFF2-40B4-BE49-F238E27FC236}">
                <a16:creationId xmlns:a16="http://schemas.microsoft.com/office/drawing/2014/main" id="{18571989-D461-55B1-8350-9FF58DF44F5C}"/>
              </a:ext>
            </a:extLst>
          </p:cNvPr>
          <p:cNvPicPr>
            <a:picLocks noChangeAspect="1"/>
          </p:cNvPicPr>
          <p:nvPr/>
        </p:nvPicPr>
        <p:blipFill>
          <a:blip r:embed="rId2"/>
          <a:stretch>
            <a:fillRect/>
          </a:stretch>
        </p:blipFill>
        <p:spPr>
          <a:xfrm>
            <a:off x="920465" y="1190534"/>
            <a:ext cx="5017070" cy="2903695"/>
          </a:xfrm>
          <a:prstGeom prst="rect">
            <a:avLst/>
          </a:prstGeom>
        </p:spPr>
      </p:pic>
      <p:pic>
        <p:nvPicPr>
          <p:cNvPr id="13" name="Picture 12">
            <a:extLst>
              <a:ext uri="{FF2B5EF4-FFF2-40B4-BE49-F238E27FC236}">
                <a16:creationId xmlns:a16="http://schemas.microsoft.com/office/drawing/2014/main" id="{E4633C94-6EF2-FE1B-5943-B8B98E7E85BE}"/>
              </a:ext>
            </a:extLst>
          </p:cNvPr>
          <p:cNvPicPr>
            <a:picLocks noChangeAspect="1"/>
          </p:cNvPicPr>
          <p:nvPr/>
        </p:nvPicPr>
        <p:blipFill>
          <a:blip r:embed="rId3"/>
          <a:stretch>
            <a:fillRect/>
          </a:stretch>
        </p:blipFill>
        <p:spPr>
          <a:xfrm>
            <a:off x="6242757" y="1190533"/>
            <a:ext cx="5028778" cy="2903695"/>
          </a:xfrm>
          <a:prstGeom prst="rect">
            <a:avLst/>
          </a:prstGeom>
        </p:spPr>
      </p:pic>
    </p:spTree>
    <p:extLst>
      <p:ext uri="{BB962C8B-B14F-4D97-AF65-F5344CB8AC3E}">
        <p14:creationId xmlns:p14="http://schemas.microsoft.com/office/powerpoint/2010/main" val="1142572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A66B4A-261C-6A90-0BEE-2C3EBBBBA81C}"/>
              </a:ext>
            </a:extLst>
          </p:cNvPr>
          <p:cNvSpPr>
            <a:spLocks noGrp="1"/>
          </p:cNvSpPr>
          <p:nvPr>
            <p:ph sz="half" idx="1"/>
          </p:nvPr>
        </p:nvSpPr>
        <p:spPr>
          <a:xfrm>
            <a:off x="838200" y="1148080"/>
            <a:ext cx="5181600" cy="5028883"/>
          </a:xfrm>
        </p:spPr>
        <p:txBody>
          <a:bodyPr>
            <a:normAutofit lnSpcReduction="10000"/>
          </a:bodyPr>
          <a:lstStyle/>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r>
              <a:rPr lang="en-IN" dirty="0">
                <a:highlight>
                  <a:srgbClr val="C0C0C0"/>
                </a:highlight>
                <a:latin typeface="Bahnschrift SemiCondensed" panose="020B0502040204020203" pitchFamily="34" charset="0"/>
              </a:rPr>
              <a:t>The late deliveries in August were 824. But the rating for most of these orders are Excellent. Sum of payment value 124.55K</a:t>
            </a:r>
          </a:p>
        </p:txBody>
      </p:sp>
      <p:sp>
        <p:nvSpPr>
          <p:cNvPr id="4" name="Content Placeholder 3">
            <a:extLst>
              <a:ext uri="{FF2B5EF4-FFF2-40B4-BE49-F238E27FC236}">
                <a16:creationId xmlns:a16="http://schemas.microsoft.com/office/drawing/2014/main" id="{9A5B913F-973C-265F-A6E0-64BFF48B3C82}"/>
              </a:ext>
            </a:extLst>
          </p:cNvPr>
          <p:cNvSpPr>
            <a:spLocks noGrp="1"/>
          </p:cNvSpPr>
          <p:nvPr>
            <p:ph sz="half" idx="2"/>
          </p:nvPr>
        </p:nvSpPr>
        <p:spPr>
          <a:xfrm>
            <a:off x="6172200" y="1148080"/>
            <a:ext cx="5181600" cy="5028883"/>
          </a:xfrm>
        </p:spPr>
        <p:txBody>
          <a:bodyPr>
            <a:normAutofit lnSpcReduction="10000"/>
          </a:bodyPr>
          <a:lstStyle/>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r>
              <a:rPr lang="en-IN" dirty="0">
                <a:highlight>
                  <a:srgbClr val="C0C0C0"/>
                </a:highlight>
                <a:latin typeface="Bahnschrift SemiCondensed" panose="020B0502040204020203" pitchFamily="34" charset="0"/>
              </a:rPr>
              <a:t>On-time deliveries in August were 9897 which is highest among all months. The active sellers in this month are highest too with 1580 total sellers.</a:t>
            </a:r>
          </a:p>
        </p:txBody>
      </p:sp>
      <p:sp>
        <p:nvSpPr>
          <p:cNvPr id="5" name="Title 4">
            <a:extLst>
              <a:ext uri="{FF2B5EF4-FFF2-40B4-BE49-F238E27FC236}">
                <a16:creationId xmlns:a16="http://schemas.microsoft.com/office/drawing/2014/main" id="{8236E197-9421-3DF5-554C-8B2741F7125E}"/>
              </a:ext>
            </a:extLst>
          </p:cNvPr>
          <p:cNvSpPr>
            <a:spLocks noGrp="1"/>
          </p:cNvSpPr>
          <p:nvPr>
            <p:ph type="title"/>
          </p:nvPr>
        </p:nvSpPr>
        <p:spPr>
          <a:xfrm>
            <a:off x="838200" y="18255"/>
            <a:ext cx="10515600" cy="112982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IN" b="1" dirty="0">
                <a:ln w="9525">
                  <a:solidFill>
                    <a:schemeClr val="bg1"/>
                  </a:solidFill>
                  <a:prstDash val="solid"/>
                </a:ln>
                <a:solidFill>
                  <a:schemeClr val="bg1"/>
                </a:solidFill>
                <a:effectLst>
                  <a:outerShdw blurRad="12700" dist="38100" dir="2700000" algn="tl" rotWithShape="0">
                    <a:schemeClr val="bg1">
                      <a:lumMod val="50000"/>
                    </a:schemeClr>
                  </a:outerShdw>
                </a:effectLst>
              </a:rPr>
              <a:t>AUGUST</a:t>
            </a:r>
          </a:p>
        </p:txBody>
      </p:sp>
      <p:pic>
        <p:nvPicPr>
          <p:cNvPr id="9" name="Picture 8">
            <a:extLst>
              <a:ext uri="{FF2B5EF4-FFF2-40B4-BE49-F238E27FC236}">
                <a16:creationId xmlns:a16="http://schemas.microsoft.com/office/drawing/2014/main" id="{6FE75850-A101-E0A7-1C8B-606B503C4720}"/>
              </a:ext>
            </a:extLst>
          </p:cNvPr>
          <p:cNvPicPr>
            <a:picLocks noChangeAspect="1"/>
          </p:cNvPicPr>
          <p:nvPr/>
        </p:nvPicPr>
        <p:blipFill>
          <a:blip r:embed="rId2"/>
          <a:stretch>
            <a:fillRect/>
          </a:stretch>
        </p:blipFill>
        <p:spPr>
          <a:xfrm>
            <a:off x="1008380" y="1249679"/>
            <a:ext cx="4841240" cy="2529841"/>
          </a:xfrm>
          <a:prstGeom prst="rect">
            <a:avLst/>
          </a:prstGeom>
        </p:spPr>
      </p:pic>
      <p:pic>
        <p:nvPicPr>
          <p:cNvPr id="11" name="Picture 10">
            <a:extLst>
              <a:ext uri="{FF2B5EF4-FFF2-40B4-BE49-F238E27FC236}">
                <a16:creationId xmlns:a16="http://schemas.microsoft.com/office/drawing/2014/main" id="{8467C0D4-D37D-8A80-DED6-E2162F0D0985}"/>
              </a:ext>
            </a:extLst>
          </p:cNvPr>
          <p:cNvPicPr>
            <a:picLocks noChangeAspect="1"/>
          </p:cNvPicPr>
          <p:nvPr/>
        </p:nvPicPr>
        <p:blipFill>
          <a:blip r:embed="rId3"/>
          <a:stretch>
            <a:fillRect/>
          </a:stretch>
        </p:blipFill>
        <p:spPr>
          <a:xfrm>
            <a:off x="6309360" y="1251372"/>
            <a:ext cx="4874260" cy="2528147"/>
          </a:xfrm>
          <a:prstGeom prst="rect">
            <a:avLst/>
          </a:prstGeom>
        </p:spPr>
      </p:pic>
    </p:spTree>
    <p:extLst>
      <p:ext uri="{BB962C8B-B14F-4D97-AF65-F5344CB8AC3E}">
        <p14:creationId xmlns:p14="http://schemas.microsoft.com/office/powerpoint/2010/main" val="3533764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C94F25-AF7A-4A7B-CD34-43E9AD64FC0C}"/>
              </a:ext>
            </a:extLst>
          </p:cNvPr>
          <p:cNvSpPr>
            <a:spLocks noGrp="1"/>
          </p:cNvSpPr>
          <p:nvPr>
            <p:ph sz="half" idx="1"/>
          </p:nvPr>
        </p:nvSpPr>
        <p:spPr>
          <a:xfrm>
            <a:off x="838200" y="1137920"/>
            <a:ext cx="5181600" cy="5039043"/>
          </a:xfrm>
        </p:spPr>
        <p:txBody>
          <a:bodyPr>
            <a:normAutofit fontScale="92500" lnSpcReduction="10000"/>
          </a:bodyPr>
          <a:lstStyle/>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r>
              <a:rPr lang="en-IN" dirty="0">
                <a:highlight>
                  <a:srgbClr val="C0C0C0"/>
                </a:highlight>
                <a:latin typeface="Bahnschrift SemiCondensed" panose="020B0502040204020203" pitchFamily="34" charset="0"/>
              </a:rPr>
              <a:t>Delayed deliveries in September are second least after June. The sum of payment value is 36.08K</a:t>
            </a:r>
          </a:p>
        </p:txBody>
      </p:sp>
      <p:sp>
        <p:nvSpPr>
          <p:cNvPr id="4" name="Content Placeholder 3">
            <a:extLst>
              <a:ext uri="{FF2B5EF4-FFF2-40B4-BE49-F238E27FC236}">
                <a16:creationId xmlns:a16="http://schemas.microsoft.com/office/drawing/2014/main" id="{E69A0D17-605E-9E52-85C7-F430B69C6E86}"/>
              </a:ext>
            </a:extLst>
          </p:cNvPr>
          <p:cNvSpPr>
            <a:spLocks noGrp="1"/>
          </p:cNvSpPr>
          <p:nvPr>
            <p:ph sz="half" idx="2"/>
          </p:nvPr>
        </p:nvSpPr>
        <p:spPr>
          <a:xfrm>
            <a:off x="6172200" y="1137920"/>
            <a:ext cx="5181600" cy="5039043"/>
          </a:xfrm>
        </p:spPr>
        <p:txBody>
          <a:bodyPr>
            <a:normAutofit fontScale="92500" lnSpcReduction="10000"/>
          </a:bodyPr>
          <a:lstStyle/>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r>
              <a:rPr lang="en-IN" dirty="0">
                <a:highlight>
                  <a:srgbClr val="C0C0C0"/>
                </a:highlight>
                <a:latin typeface="Bahnschrift SemiCondensed" panose="020B0502040204020203" pitchFamily="34" charset="0"/>
              </a:rPr>
              <a:t>On-time deliveries are least in September among all months with 3953 total deliveries. The active sellers are 695 and sum of total payment value is 655.36K</a:t>
            </a:r>
          </a:p>
        </p:txBody>
      </p:sp>
      <p:sp>
        <p:nvSpPr>
          <p:cNvPr id="5" name="Title 4">
            <a:extLst>
              <a:ext uri="{FF2B5EF4-FFF2-40B4-BE49-F238E27FC236}">
                <a16:creationId xmlns:a16="http://schemas.microsoft.com/office/drawing/2014/main" id="{7E08DA5E-B205-EAD8-C0AE-1F3FC994E2B8}"/>
              </a:ext>
            </a:extLst>
          </p:cNvPr>
          <p:cNvSpPr>
            <a:spLocks noGrp="1"/>
          </p:cNvSpPr>
          <p:nvPr>
            <p:ph type="title"/>
          </p:nvPr>
        </p:nvSpPr>
        <p:spPr>
          <a:xfrm>
            <a:off x="838200" y="18255"/>
            <a:ext cx="10515600" cy="111966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IN" b="1" dirty="0">
                <a:ln w="9525">
                  <a:solidFill>
                    <a:schemeClr val="bg1"/>
                  </a:solidFill>
                  <a:prstDash val="solid"/>
                </a:ln>
                <a:solidFill>
                  <a:schemeClr val="bg1"/>
                </a:solidFill>
                <a:effectLst>
                  <a:outerShdw blurRad="12700" dist="38100" dir="2700000" algn="tl" rotWithShape="0">
                    <a:schemeClr val="bg1">
                      <a:lumMod val="50000"/>
                    </a:schemeClr>
                  </a:outerShdw>
                </a:effectLst>
              </a:rPr>
              <a:t>SEPTEMBER</a:t>
            </a:r>
          </a:p>
        </p:txBody>
      </p:sp>
      <p:pic>
        <p:nvPicPr>
          <p:cNvPr id="7" name="Picture 6">
            <a:extLst>
              <a:ext uri="{FF2B5EF4-FFF2-40B4-BE49-F238E27FC236}">
                <a16:creationId xmlns:a16="http://schemas.microsoft.com/office/drawing/2014/main" id="{D9CF8FCB-3D0C-FC73-1A7C-3D83E149559C}"/>
              </a:ext>
            </a:extLst>
          </p:cNvPr>
          <p:cNvPicPr>
            <a:picLocks noChangeAspect="1"/>
          </p:cNvPicPr>
          <p:nvPr/>
        </p:nvPicPr>
        <p:blipFill>
          <a:blip r:embed="rId2"/>
          <a:stretch>
            <a:fillRect/>
          </a:stretch>
        </p:blipFill>
        <p:spPr>
          <a:xfrm>
            <a:off x="970279" y="1330960"/>
            <a:ext cx="4757316" cy="2824480"/>
          </a:xfrm>
          <a:prstGeom prst="rect">
            <a:avLst/>
          </a:prstGeom>
        </p:spPr>
      </p:pic>
      <p:pic>
        <p:nvPicPr>
          <p:cNvPr id="9" name="Picture 8">
            <a:extLst>
              <a:ext uri="{FF2B5EF4-FFF2-40B4-BE49-F238E27FC236}">
                <a16:creationId xmlns:a16="http://schemas.microsoft.com/office/drawing/2014/main" id="{E8487EB0-6258-B3F4-0FFB-D56247602422}"/>
              </a:ext>
            </a:extLst>
          </p:cNvPr>
          <p:cNvPicPr>
            <a:picLocks noChangeAspect="1"/>
          </p:cNvPicPr>
          <p:nvPr/>
        </p:nvPicPr>
        <p:blipFill>
          <a:blip r:embed="rId3"/>
          <a:stretch>
            <a:fillRect/>
          </a:stretch>
        </p:blipFill>
        <p:spPr>
          <a:xfrm>
            <a:off x="6313048" y="1330960"/>
            <a:ext cx="4715633" cy="2722880"/>
          </a:xfrm>
          <a:prstGeom prst="rect">
            <a:avLst/>
          </a:prstGeom>
        </p:spPr>
      </p:pic>
    </p:spTree>
    <p:extLst>
      <p:ext uri="{BB962C8B-B14F-4D97-AF65-F5344CB8AC3E}">
        <p14:creationId xmlns:p14="http://schemas.microsoft.com/office/powerpoint/2010/main" val="4154691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6EEDEC-3F27-05F4-EA3D-252743BC348E}"/>
              </a:ext>
            </a:extLst>
          </p:cNvPr>
          <p:cNvSpPr>
            <a:spLocks noGrp="1"/>
          </p:cNvSpPr>
          <p:nvPr>
            <p:ph sz="half" idx="1"/>
          </p:nvPr>
        </p:nvSpPr>
        <p:spPr>
          <a:xfrm>
            <a:off x="838200" y="1219200"/>
            <a:ext cx="5181600" cy="4957763"/>
          </a:xfrm>
        </p:spPr>
        <p:txBody>
          <a:bodyPr>
            <a:normAutofit lnSpcReduction="10000"/>
          </a:bodyPr>
          <a:lstStyle/>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r>
              <a:rPr lang="en-IN" dirty="0">
                <a:highlight>
                  <a:srgbClr val="C0C0C0"/>
                </a:highlight>
                <a:latin typeface="Bahnschrift SemiCondensed" panose="020B0502040204020203" pitchFamily="34" charset="0"/>
              </a:rPr>
              <a:t>Delayed deliveries in October were 236. With 92 Very bad rated orders. The sum of payment value is 39.30K</a:t>
            </a:r>
          </a:p>
        </p:txBody>
      </p:sp>
      <p:sp>
        <p:nvSpPr>
          <p:cNvPr id="4" name="Content Placeholder 3">
            <a:extLst>
              <a:ext uri="{FF2B5EF4-FFF2-40B4-BE49-F238E27FC236}">
                <a16:creationId xmlns:a16="http://schemas.microsoft.com/office/drawing/2014/main" id="{A30ACFDF-1057-26D3-0B34-FCE3AF1D6CC4}"/>
              </a:ext>
            </a:extLst>
          </p:cNvPr>
          <p:cNvSpPr>
            <a:spLocks noGrp="1"/>
          </p:cNvSpPr>
          <p:nvPr>
            <p:ph sz="half" idx="2"/>
          </p:nvPr>
        </p:nvSpPr>
        <p:spPr>
          <a:xfrm>
            <a:off x="6172200" y="1219200"/>
            <a:ext cx="5181600" cy="4957763"/>
          </a:xfrm>
        </p:spPr>
        <p:txBody>
          <a:bodyPr>
            <a:normAutofit lnSpcReduction="10000"/>
          </a:bodyPr>
          <a:lstStyle/>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r>
              <a:rPr lang="en-IN" dirty="0">
                <a:highlight>
                  <a:srgbClr val="C0C0C0"/>
                </a:highlight>
                <a:latin typeface="Bahnschrift SemiCondensed" panose="020B0502040204020203" pitchFamily="34" charset="0"/>
              </a:rPr>
              <a:t>On-time deliveries in October were 4475. With 803 active sellers and sum of payment value amounts up to 763.32K</a:t>
            </a:r>
          </a:p>
        </p:txBody>
      </p:sp>
      <p:sp>
        <p:nvSpPr>
          <p:cNvPr id="5" name="Title 4">
            <a:extLst>
              <a:ext uri="{FF2B5EF4-FFF2-40B4-BE49-F238E27FC236}">
                <a16:creationId xmlns:a16="http://schemas.microsoft.com/office/drawing/2014/main" id="{87B78FF7-6558-0DE8-4886-785A527D2FE5}"/>
              </a:ext>
            </a:extLst>
          </p:cNvPr>
          <p:cNvSpPr>
            <a:spLocks noGrp="1"/>
          </p:cNvSpPr>
          <p:nvPr>
            <p:ph type="title"/>
          </p:nvPr>
        </p:nvSpPr>
        <p:spPr>
          <a:xfrm>
            <a:off x="762000" y="18255"/>
            <a:ext cx="10515600" cy="120094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IN" b="1" dirty="0">
                <a:ln w="9525">
                  <a:solidFill>
                    <a:schemeClr val="bg1"/>
                  </a:solidFill>
                  <a:prstDash val="solid"/>
                </a:ln>
                <a:solidFill>
                  <a:schemeClr val="bg1"/>
                </a:solidFill>
                <a:effectLst>
                  <a:outerShdw blurRad="12700" dist="38100" dir="2700000" algn="tl" rotWithShape="0">
                    <a:schemeClr val="bg1">
                      <a:lumMod val="50000"/>
                    </a:schemeClr>
                  </a:outerShdw>
                </a:effectLst>
              </a:rPr>
              <a:t>OCTOBER</a:t>
            </a:r>
          </a:p>
        </p:txBody>
      </p:sp>
      <p:pic>
        <p:nvPicPr>
          <p:cNvPr id="7" name="Picture 6">
            <a:extLst>
              <a:ext uri="{FF2B5EF4-FFF2-40B4-BE49-F238E27FC236}">
                <a16:creationId xmlns:a16="http://schemas.microsoft.com/office/drawing/2014/main" id="{A750B2A4-91E2-8812-3850-7EA240315DF0}"/>
              </a:ext>
            </a:extLst>
          </p:cNvPr>
          <p:cNvPicPr>
            <a:picLocks noChangeAspect="1"/>
          </p:cNvPicPr>
          <p:nvPr/>
        </p:nvPicPr>
        <p:blipFill>
          <a:blip r:embed="rId2"/>
          <a:stretch>
            <a:fillRect/>
          </a:stretch>
        </p:blipFill>
        <p:spPr>
          <a:xfrm>
            <a:off x="1155669" y="1473200"/>
            <a:ext cx="4546662" cy="2631440"/>
          </a:xfrm>
          <a:prstGeom prst="rect">
            <a:avLst/>
          </a:prstGeom>
        </p:spPr>
      </p:pic>
      <p:pic>
        <p:nvPicPr>
          <p:cNvPr id="9" name="Picture 8">
            <a:extLst>
              <a:ext uri="{FF2B5EF4-FFF2-40B4-BE49-F238E27FC236}">
                <a16:creationId xmlns:a16="http://schemas.microsoft.com/office/drawing/2014/main" id="{D0D9287E-5A34-49A8-8747-F4E11C882C15}"/>
              </a:ext>
            </a:extLst>
          </p:cNvPr>
          <p:cNvPicPr>
            <a:picLocks noChangeAspect="1"/>
          </p:cNvPicPr>
          <p:nvPr/>
        </p:nvPicPr>
        <p:blipFill>
          <a:blip r:embed="rId3"/>
          <a:stretch>
            <a:fillRect/>
          </a:stretch>
        </p:blipFill>
        <p:spPr>
          <a:xfrm>
            <a:off x="6308407" y="1473200"/>
            <a:ext cx="4909185" cy="2834640"/>
          </a:xfrm>
          <a:prstGeom prst="rect">
            <a:avLst/>
          </a:prstGeom>
        </p:spPr>
      </p:pic>
    </p:spTree>
    <p:extLst>
      <p:ext uri="{BB962C8B-B14F-4D97-AF65-F5344CB8AC3E}">
        <p14:creationId xmlns:p14="http://schemas.microsoft.com/office/powerpoint/2010/main" val="2900269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5964A9-0FDB-4BC5-1712-5F31AA2FABDD}"/>
              </a:ext>
            </a:extLst>
          </p:cNvPr>
          <p:cNvSpPr>
            <a:spLocks noGrp="1"/>
          </p:cNvSpPr>
          <p:nvPr>
            <p:ph sz="half" idx="1"/>
          </p:nvPr>
        </p:nvSpPr>
        <p:spPr>
          <a:xfrm>
            <a:off x="838200" y="1158240"/>
            <a:ext cx="5181600" cy="5018723"/>
          </a:xfrm>
        </p:spPr>
        <p:txBody>
          <a:bodyPr>
            <a:normAutofit fontScale="92500" lnSpcReduction="10000"/>
          </a:bodyPr>
          <a:lstStyle/>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r>
              <a:rPr lang="en-IN" dirty="0">
                <a:highlight>
                  <a:srgbClr val="C0C0C0"/>
                </a:highlight>
                <a:latin typeface="Bahnschrift SemiCondensed" panose="020B0502040204020203" pitchFamily="34" charset="0"/>
              </a:rPr>
              <a:t>Total count of delayed orders in November were 1009 Which is highest in last Quarter. Very bad rated orders are highest here. Sum of payment value is 168.84K</a:t>
            </a:r>
          </a:p>
        </p:txBody>
      </p:sp>
      <p:sp>
        <p:nvSpPr>
          <p:cNvPr id="4" name="Content Placeholder 3">
            <a:extLst>
              <a:ext uri="{FF2B5EF4-FFF2-40B4-BE49-F238E27FC236}">
                <a16:creationId xmlns:a16="http://schemas.microsoft.com/office/drawing/2014/main" id="{58C03671-1808-2C26-59DF-28E86394EF5F}"/>
              </a:ext>
            </a:extLst>
          </p:cNvPr>
          <p:cNvSpPr>
            <a:spLocks noGrp="1"/>
          </p:cNvSpPr>
          <p:nvPr>
            <p:ph sz="half" idx="2"/>
          </p:nvPr>
        </p:nvSpPr>
        <p:spPr>
          <a:xfrm>
            <a:off x="6172200" y="1158240"/>
            <a:ext cx="5181600" cy="5018723"/>
          </a:xfrm>
        </p:spPr>
        <p:txBody>
          <a:bodyPr>
            <a:normAutofit fontScale="92500" lnSpcReduction="10000"/>
          </a:bodyPr>
          <a:lstStyle/>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r>
              <a:rPr lang="en-IN" dirty="0">
                <a:highlight>
                  <a:srgbClr val="C0C0C0"/>
                </a:highlight>
                <a:latin typeface="Bahnschrift SemiCondensed" panose="020B0502040204020203" pitchFamily="34" charset="0"/>
              </a:rPr>
              <a:t>On-time deliveries count in November were 6140 which is highest in last Quarter with 868 active sellers. The sum of total payment value is 966.24K</a:t>
            </a:r>
          </a:p>
        </p:txBody>
      </p:sp>
      <p:sp>
        <p:nvSpPr>
          <p:cNvPr id="5" name="Title 4">
            <a:extLst>
              <a:ext uri="{FF2B5EF4-FFF2-40B4-BE49-F238E27FC236}">
                <a16:creationId xmlns:a16="http://schemas.microsoft.com/office/drawing/2014/main" id="{2C53579F-271F-6358-6647-66222D7E0CA0}"/>
              </a:ext>
            </a:extLst>
          </p:cNvPr>
          <p:cNvSpPr>
            <a:spLocks noGrp="1"/>
          </p:cNvSpPr>
          <p:nvPr>
            <p:ph type="title"/>
          </p:nvPr>
        </p:nvSpPr>
        <p:spPr>
          <a:xfrm>
            <a:off x="838200" y="18255"/>
            <a:ext cx="10515600" cy="113998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IN" b="1" dirty="0">
                <a:ln w="9525">
                  <a:solidFill>
                    <a:schemeClr val="bg1"/>
                  </a:solidFill>
                  <a:prstDash val="solid"/>
                </a:ln>
                <a:solidFill>
                  <a:schemeClr val="bg1"/>
                </a:solidFill>
                <a:effectLst>
                  <a:outerShdw blurRad="12700" dist="38100" dir="2700000" algn="tl" rotWithShape="0">
                    <a:schemeClr val="bg1">
                      <a:lumMod val="50000"/>
                    </a:schemeClr>
                  </a:outerShdw>
                </a:effectLst>
              </a:rPr>
              <a:t>NOVEMBER</a:t>
            </a:r>
          </a:p>
        </p:txBody>
      </p:sp>
      <p:pic>
        <p:nvPicPr>
          <p:cNvPr id="7" name="Picture 6">
            <a:extLst>
              <a:ext uri="{FF2B5EF4-FFF2-40B4-BE49-F238E27FC236}">
                <a16:creationId xmlns:a16="http://schemas.microsoft.com/office/drawing/2014/main" id="{F55F157B-B10D-CE9E-ABC9-A37B76BEFB39}"/>
              </a:ext>
            </a:extLst>
          </p:cNvPr>
          <p:cNvPicPr>
            <a:picLocks noChangeAspect="1"/>
          </p:cNvPicPr>
          <p:nvPr/>
        </p:nvPicPr>
        <p:blipFill>
          <a:blip r:embed="rId2"/>
          <a:stretch>
            <a:fillRect/>
          </a:stretch>
        </p:blipFill>
        <p:spPr>
          <a:xfrm>
            <a:off x="988377" y="1239360"/>
            <a:ext cx="4529382" cy="2621439"/>
          </a:xfrm>
          <a:prstGeom prst="rect">
            <a:avLst/>
          </a:prstGeom>
        </p:spPr>
      </p:pic>
      <p:pic>
        <p:nvPicPr>
          <p:cNvPr id="9" name="Picture 8">
            <a:extLst>
              <a:ext uri="{FF2B5EF4-FFF2-40B4-BE49-F238E27FC236}">
                <a16:creationId xmlns:a16="http://schemas.microsoft.com/office/drawing/2014/main" id="{403F249C-DCE0-D7E7-6D34-D83284AD167F}"/>
              </a:ext>
            </a:extLst>
          </p:cNvPr>
          <p:cNvPicPr>
            <a:picLocks noChangeAspect="1"/>
          </p:cNvPicPr>
          <p:nvPr/>
        </p:nvPicPr>
        <p:blipFill>
          <a:blip r:embed="rId3"/>
          <a:stretch>
            <a:fillRect/>
          </a:stretch>
        </p:blipFill>
        <p:spPr>
          <a:xfrm>
            <a:off x="6286145" y="1239360"/>
            <a:ext cx="4775237" cy="2857598"/>
          </a:xfrm>
          <a:prstGeom prst="rect">
            <a:avLst/>
          </a:prstGeom>
        </p:spPr>
      </p:pic>
    </p:spTree>
    <p:extLst>
      <p:ext uri="{BB962C8B-B14F-4D97-AF65-F5344CB8AC3E}">
        <p14:creationId xmlns:p14="http://schemas.microsoft.com/office/powerpoint/2010/main" val="2015818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C860E-5D3F-6DF5-170C-FAD707AC5E01}"/>
              </a:ext>
            </a:extLst>
          </p:cNvPr>
          <p:cNvSpPr>
            <a:spLocks noGrp="1"/>
          </p:cNvSpPr>
          <p:nvPr>
            <p:ph type="title"/>
          </p:nvPr>
        </p:nvSpPr>
        <p:spPr>
          <a:xfrm>
            <a:off x="838200" y="0"/>
            <a:ext cx="10713720" cy="1435177"/>
          </a:xfrm>
        </p:spPr>
        <p:txBody>
          <a:bodyPr>
            <a:normAutofit/>
          </a:bodyPr>
          <a:lstStyle/>
          <a:p>
            <a:r>
              <a:rPr lang="en-IN" sz="2800" dirty="0">
                <a:latin typeface="Bahnschrift SemiCondensed" panose="020B0502040204020203" pitchFamily="34" charset="0"/>
              </a:rPr>
              <a:t>Q1) Identify the rating distribution in the Shop_Nest dataset, showcasing ratings categorized as Excellent, Very Good, Good, Bad and Very Bad along with corresponding orders.</a:t>
            </a:r>
          </a:p>
        </p:txBody>
      </p:sp>
      <p:sp>
        <p:nvSpPr>
          <p:cNvPr id="7" name="Content Placeholder 6">
            <a:extLst>
              <a:ext uri="{FF2B5EF4-FFF2-40B4-BE49-F238E27FC236}">
                <a16:creationId xmlns:a16="http://schemas.microsoft.com/office/drawing/2014/main" id="{5F12D5B6-1023-DB5E-6816-0DA00FB78F16}"/>
              </a:ext>
            </a:extLst>
          </p:cNvPr>
          <p:cNvSpPr>
            <a:spLocks noGrp="1"/>
          </p:cNvSpPr>
          <p:nvPr>
            <p:ph idx="1"/>
          </p:nvPr>
        </p:nvSpPr>
        <p:spPr>
          <a:xfrm>
            <a:off x="838200" y="1435177"/>
            <a:ext cx="10515600" cy="4741786"/>
          </a:xfrm>
        </p:spPr>
        <p:txBody>
          <a:bodyPr>
            <a:normAutofit fontScale="92500" lnSpcReduction="10000"/>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r>
              <a:rPr lang="en-IN" dirty="0">
                <a:highlight>
                  <a:srgbClr val="C0C0C0"/>
                </a:highlight>
                <a:latin typeface="Bahnschrift SemiCondensed" panose="020B0502040204020203" pitchFamily="34" charset="0"/>
              </a:rPr>
              <a:t>Products which are rated Excellent are ordered the most. It is obvious that the customers would prefer quality of the products over anything. Hence, Excellent rating orders are highest followed by Very Good.</a:t>
            </a:r>
          </a:p>
          <a:p>
            <a:pPr marL="0" indent="0">
              <a:buNone/>
            </a:pPr>
            <a:endParaRPr lang="en-IN" dirty="0"/>
          </a:p>
        </p:txBody>
      </p:sp>
      <p:pic>
        <p:nvPicPr>
          <p:cNvPr id="9" name="Picture 8">
            <a:extLst>
              <a:ext uri="{FF2B5EF4-FFF2-40B4-BE49-F238E27FC236}">
                <a16:creationId xmlns:a16="http://schemas.microsoft.com/office/drawing/2014/main" id="{0F1DAA41-54B9-9C25-5C36-E7B1E8E65B10}"/>
              </a:ext>
            </a:extLst>
          </p:cNvPr>
          <p:cNvPicPr>
            <a:picLocks noChangeAspect="1"/>
          </p:cNvPicPr>
          <p:nvPr/>
        </p:nvPicPr>
        <p:blipFill>
          <a:blip r:embed="rId2"/>
          <a:stretch>
            <a:fillRect/>
          </a:stretch>
        </p:blipFill>
        <p:spPr>
          <a:xfrm>
            <a:off x="838200" y="1435177"/>
            <a:ext cx="4524085" cy="3299383"/>
          </a:xfrm>
          <a:prstGeom prst="rect">
            <a:avLst/>
          </a:prstGeom>
        </p:spPr>
      </p:pic>
    </p:spTree>
    <p:extLst>
      <p:ext uri="{BB962C8B-B14F-4D97-AF65-F5344CB8AC3E}">
        <p14:creationId xmlns:p14="http://schemas.microsoft.com/office/powerpoint/2010/main" val="770467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582E00-DCE9-B008-DF15-2A4DEAAD0BFA}"/>
              </a:ext>
            </a:extLst>
          </p:cNvPr>
          <p:cNvSpPr>
            <a:spLocks noGrp="1"/>
          </p:cNvSpPr>
          <p:nvPr>
            <p:ph sz="half" idx="1"/>
          </p:nvPr>
        </p:nvSpPr>
        <p:spPr>
          <a:xfrm>
            <a:off x="838200" y="1137920"/>
            <a:ext cx="5181600" cy="5039043"/>
          </a:xfrm>
        </p:spPr>
        <p:txBody>
          <a:bodyPr/>
          <a:lstStyle/>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r>
              <a:rPr lang="en-IN" dirty="0">
                <a:highlight>
                  <a:srgbClr val="C0C0C0"/>
                </a:highlight>
                <a:latin typeface="Bahnschrift SemiCondensed" panose="020B0502040204020203" pitchFamily="34" charset="0"/>
              </a:rPr>
              <a:t>Total delayed deliveries in December were 504. Very bad orders are highest here and sum of payment value is 103.01K</a:t>
            </a:r>
          </a:p>
        </p:txBody>
      </p:sp>
      <p:sp>
        <p:nvSpPr>
          <p:cNvPr id="4" name="Content Placeholder 3">
            <a:extLst>
              <a:ext uri="{FF2B5EF4-FFF2-40B4-BE49-F238E27FC236}">
                <a16:creationId xmlns:a16="http://schemas.microsoft.com/office/drawing/2014/main" id="{5F52068F-6928-29B2-4076-EFECAEB7513A}"/>
              </a:ext>
            </a:extLst>
          </p:cNvPr>
          <p:cNvSpPr>
            <a:spLocks noGrp="1"/>
          </p:cNvSpPr>
          <p:nvPr>
            <p:ph sz="half" idx="2"/>
          </p:nvPr>
        </p:nvSpPr>
        <p:spPr>
          <a:xfrm>
            <a:off x="6172200" y="1137920"/>
            <a:ext cx="5181600" cy="5039043"/>
          </a:xfrm>
        </p:spPr>
        <p:txBody>
          <a:bodyPr/>
          <a:lstStyle/>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r>
              <a:rPr lang="en-IN" dirty="0">
                <a:highlight>
                  <a:srgbClr val="C0C0C0"/>
                </a:highlight>
                <a:latin typeface="Bahnschrift SemiCondensed" panose="020B0502040204020203" pitchFamily="34" charset="0"/>
              </a:rPr>
              <a:t>On-time deliveries in December were 5172. Active sellers are 818 and the sum of total payment value is 765.07K</a:t>
            </a:r>
          </a:p>
        </p:txBody>
      </p:sp>
      <p:sp>
        <p:nvSpPr>
          <p:cNvPr id="5" name="Title 4">
            <a:extLst>
              <a:ext uri="{FF2B5EF4-FFF2-40B4-BE49-F238E27FC236}">
                <a16:creationId xmlns:a16="http://schemas.microsoft.com/office/drawing/2014/main" id="{3FECB164-C9A4-0094-5EE9-897CB6584FAB}"/>
              </a:ext>
            </a:extLst>
          </p:cNvPr>
          <p:cNvSpPr>
            <a:spLocks noGrp="1"/>
          </p:cNvSpPr>
          <p:nvPr>
            <p:ph type="title"/>
          </p:nvPr>
        </p:nvSpPr>
        <p:spPr>
          <a:xfrm>
            <a:off x="838200" y="18255"/>
            <a:ext cx="10515600" cy="111966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IN" b="1" dirty="0">
                <a:ln w="9525">
                  <a:solidFill>
                    <a:schemeClr val="bg1"/>
                  </a:solidFill>
                  <a:prstDash val="solid"/>
                </a:ln>
                <a:solidFill>
                  <a:schemeClr val="bg1"/>
                </a:solidFill>
                <a:effectLst>
                  <a:outerShdw blurRad="12700" dist="38100" dir="2700000" algn="tl" rotWithShape="0">
                    <a:schemeClr val="bg1">
                      <a:lumMod val="50000"/>
                    </a:schemeClr>
                  </a:outerShdw>
                </a:effectLst>
              </a:rPr>
              <a:t>DECEMBER</a:t>
            </a:r>
          </a:p>
        </p:txBody>
      </p:sp>
      <p:pic>
        <p:nvPicPr>
          <p:cNvPr id="7" name="Picture 6">
            <a:extLst>
              <a:ext uri="{FF2B5EF4-FFF2-40B4-BE49-F238E27FC236}">
                <a16:creationId xmlns:a16="http://schemas.microsoft.com/office/drawing/2014/main" id="{1477329B-7FD0-1F33-5CC6-4D388B794C56}"/>
              </a:ext>
            </a:extLst>
          </p:cNvPr>
          <p:cNvPicPr>
            <a:picLocks noChangeAspect="1"/>
          </p:cNvPicPr>
          <p:nvPr/>
        </p:nvPicPr>
        <p:blipFill>
          <a:blip r:embed="rId2"/>
          <a:stretch>
            <a:fillRect/>
          </a:stretch>
        </p:blipFill>
        <p:spPr>
          <a:xfrm>
            <a:off x="1006454" y="1209040"/>
            <a:ext cx="4845091" cy="2824480"/>
          </a:xfrm>
          <a:prstGeom prst="rect">
            <a:avLst/>
          </a:prstGeom>
        </p:spPr>
      </p:pic>
      <p:pic>
        <p:nvPicPr>
          <p:cNvPr id="9" name="Picture 8">
            <a:extLst>
              <a:ext uri="{FF2B5EF4-FFF2-40B4-BE49-F238E27FC236}">
                <a16:creationId xmlns:a16="http://schemas.microsoft.com/office/drawing/2014/main" id="{94E0546A-BFFF-335F-83C6-397EC38185BC}"/>
              </a:ext>
            </a:extLst>
          </p:cNvPr>
          <p:cNvPicPr>
            <a:picLocks noChangeAspect="1"/>
          </p:cNvPicPr>
          <p:nvPr/>
        </p:nvPicPr>
        <p:blipFill>
          <a:blip r:embed="rId3"/>
          <a:stretch>
            <a:fillRect/>
          </a:stretch>
        </p:blipFill>
        <p:spPr>
          <a:xfrm>
            <a:off x="6293957" y="1209040"/>
            <a:ext cx="4891589" cy="2824480"/>
          </a:xfrm>
          <a:prstGeom prst="rect">
            <a:avLst/>
          </a:prstGeom>
        </p:spPr>
      </p:pic>
    </p:spTree>
    <p:extLst>
      <p:ext uri="{BB962C8B-B14F-4D97-AF65-F5344CB8AC3E}">
        <p14:creationId xmlns:p14="http://schemas.microsoft.com/office/powerpoint/2010/main" val="1081644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4865735-7FD3-6AA5-B1C4-46AC1C52B966}"/>
              </a:ext>
            </a:extLst>
          </p:cNvPr>
          <p:cNvSpPr>
            <a:spLocks noGrp="1"/>
          </p:cNvSpPr>
          <p:nvPr>
            <p:ph idx="1"/>
          </p:nvPr>
        </p:nvSpPr>
        <p:spPr>
          <a:xfrm>
            <a:off x="838200" y="1117600"/>
            <a:ext cx="10515600" cy="5722145"/>
          </a:xfrm>
        </p:spPr>
        <p:txBody>
          <a:bodyPr>
            <a:normAutofit/>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sz="2400" dirty="0">
              <a:highlight>
                <a:srgbClr val="C0C0C0"/>
              </a:highlight>
              <a:latin typeface="Bahnschrift SemiCondensed" panose="020B0502040204020203" pitchFamily="34" charset="0"/>
            </a:endParaRPr>
          </a:p>
          <a:p>
            <a:pPr marL="0" indent="0">
              <a:buNone/>
            </a:pPr>
            <a:endParaRPr lang="en-IN" sz="2400" dirty="0">
              <a:highlight>
                <a:srgbClr val="C0C0C0"/>
              </a:highlight>
              <a:latin typeface="Bahnschrift SemiCondensed" panose="020B0502040204020203" pitchFamily="34" charset="0"/>
            </a:endParaRPr>
          </a:p>
          <a:p>
            <a:pPr marL="0" indent="0">
              <a:buNone/>
            </a:pPr>
            <a:endParaRPr lang="en-IN" sz="2400" dirty="0">
              <a:highlight>
                <a:srgbClr val="C0C0C0"/>
              </a:highlight>
              <a:latin typeface="Bahnschrift SemiCondensed" panose="020B0502040204020203" pitchFamily="34" charset="0"/>
            </a:endParaRPr>
          </a:p>
          <a:p>
            <a:pPr marL="0" indent="0">
              <a:buNone/>
            </a:pPr>
            <a:endParaRPr lang="en-IN" sz="2400" dirty="0">
              <a:highlight>
                <a:srgbClr val="C0C0C0"/>
              </a:highlight>
              <a:latin typeface="Bahnschrift SemiCondensed" panose="020B0502040204020203" pitchFamily="34" charset="0"/>
            </a:endParaRPr>
          </a:p>
          <a:p>
            <a:pPr marL="0" indent="0">
              <a:buNone/>
            </a:pPr>
            <a:r>
              <a:rPr lang="en-IN" sz="2400" dirty="0">
                <a:highlight>
                  <a:srgbClr val="C0C0C0"/>
                </a:highlight>
                <a:latin typeface="Bahnschrift SemiCondensed" panose="020B0502040204020203" pitchFamily="34" charset="0"/>
              </a:rPr>
              <a:t>There are certain orders where the order was placed but the products did not get delivered, the orders either got cancelled or returned back or the products might not be available. The order status might be invoiced, processing, unavailable, shipped but not delivered. The total orders which were placed but did not get delivered are 2965.</a:t>
            </a:r>
          </a:p>
        </p:txBody>
      </p:sp>
      <p:sp>
        <p:nvSpPr>
          <p:cNvPr id="7" name="Title 4">
            <a:extLst>
              <a:ext uri="{FF2B5EF4-FFF2-40B4-BE49-F238E27FC236}">
                <a16:creationId xmlns:a16="http://schemas.microsoft.com/office/drawing/2014/main" id="{E5708A9E-2234-C319-7A11-6C2AF7328222}"/>
              </a:ext>
            </a:extLst>
          </p:cNvPr>
          <p:cNvSpPr>
            <a:spLocks noGrp="1"/>
          </p:cNvSpPr>
          <p:nvPr>
            <p:ph type="title"/>
          </p:nvPr>
        </p:nvSpPr>
        <p:spPr>
          <a:xfrm>
            <a:off x="838200" y="18255"/>
            <a:ext cx="10515600" cy="109934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IN" b="1" dirty="0">
                <a:ln w="9525">
                  <a:solidFill>
                    <a:schemeClr val="bg1"/>
                  </a:solidFill>
                  <a:prstDash val="solid"/>
                </a:ln>
                <a:solidFill>
                  <a:schemeClr val="bg1"/>
                </a:solidFill>
                <a:effectLst>
                  <a:outerShdw blurRad="12700" dist="38100" dir="2700000" algn="tl" rotWithShape="0">
                    <a:schemeClr val="bg1">
                      <a:lumMod val="50000"/>
                    </a:schemeClr>
                  </a:outerShdw>
                </a:effectLst>
              </a:rPr>
              <a:t>NOT DELIVERED</a:t>
            </a:r>
          </a:p>
        </p:txBody>
      </p:sp>
      <p:pic>
        <p:nvPicPr>
          <p:cNvPr id="9" name="Picture 8">
            <a:extLst>
              <a:ext uri="{FF2B5EF4-FFF2-40B4-BE49-F238E27FC236}">
                <a16:creationId xmlns:a16="http://schemas.microsoft.com/office/drawing/2014/main" id="{7DCF2EA4-BB9F-1094-C67F-23887CC73FC5}"/>
              </a:ext>
            </a:extLst>
          </p:cNvPr>
          <p:cNvPicPr>
            <a:picLocks noChangeAspect="1"/>
          </p:cNvPicPr>
          <p:nvPr/>
        </p:nvPicPr>
        <p:blipFill>
          <a:blip r:embed="rId2"/>
          <a:stretch>
            <a:fillRect/>
          </a:stretch>
        </p:blipFill>
        <p:spPr>
          <a:xfrm>
            <a:off x="2906712" y="1188720"/>
            <a:ext cx="6494667" cy="3606800"/>
          </a:xfrm>
          <a:prstGeom prst="rect">
            <a:avLst/>
          </a:prstGeom>
        </p:spPr>
      </p:pic>
    </p:spTree>
    <p:extLst>
      <p:ext uri="{BB962C8B-B14F-4D97-AF65-F5344CB8AC3E}">
        <p14:creationId xmlns:p14="http://schemas.microsoft.com/office/powerpoint/2010/main" val="1983704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1BD184-E995-6316-7506-60301348505D}"/>
              </a:ext>
            </a:extLst>
          </p:cNvPr>
          <p:cNvSpPr>
            <a:spLocks noGrp="1"/>
          </p:cNvSpPr>
          <p:nvPr>
            <p:ph type="title"/>
          </p:nvPr>
        </p:nvSpPr>
        <p:spPr>
          <a:xfrm>
            <a:off x="838200" y="1"/>
            <a:ext cx="10876280" cy="1046479"/>
          </a:xfrm>
        </p:spPr>
        <p:txBody>
          <a:bodyPr>
            <a:noAutofit/>
          </a:bodyPr>
          <a:lstStyle/>
          <a:p>
            <a:r>
              <a:rPr lang="en-IN" sz="2800" dirty="0">
                <a:latin typeface="Bahnschrift SemiCondensed" panose="020B0502040204020203" pitchFamily="34" charset="0"/>
              </a:rPr>
              <a:t>Q2) What are the Top 10 and Bottom 18 most popular categories in the ShopNest dataset? Please list them based on the number of orders.</a:t>
            </a:r>
          </a:p>
        </p:txBody>
      </p:sp>
      <p:sp>
        <p:nvSpPr>
          <p:cNvPr id="5" name="Content Placeholder 4">
            <a:extLst>
              <a:ext uri="{FF2B5EF4-FFF2-40B4-BE49-F238E27FC236}">
                <a16:creationId xmlns:a16="http://schemas.microsoft.com/office/drawing/2014/main" id="{020C0055-E45F-E778-0FB4-01FE0C78F2DF}"/>
              </a:ext>
            </a:extLst>
          </p:cNvPr>
          <p:cNvSpPr>
            <a:spLocks noGrp="1"/>
          </p:cNvSpPr>
          <p:nvPr>
            <p:ph sz="half" idx="1"/>
          </p:nvPr>
        </p:nvSpPr>
        <p:spPr>
          <a:xfrm>
            <a:off x="838200" y="1371600"/>
            <a:ext cx="5181600" cy="5486399"/>
          </a:xfrm>
        </p:spPr>
        <p:txBody>
          <a:bodyPr>
            <a:normAutofit/>
          </a:bodyPr>
          <a:lstStyle/>
          <a:p>
            <a:pPr marL="0" indent="0">
              <a:buNone/>
            </a:pPr>
            <a:endParaRPr lang="en-IN" dirty="0">
              <a:latin typeface="Bahnschrift SemiCondensed" panose="020B0502040204020203" pitchFamily="34" charset="0"/>
            </a:endParaRPr>
          </a:p>
          <a:p>
            <a:pPr marL="0" indent="0">
              <a:buNone/>
            </a:pPr>
            <a:endParaRPr lang="en-IN" dirty="0">
              <a:latin typeface="Bahnschrift SemiCondensed" panose="020B0502040204020203" pitchFamily="34" charset="0"/>
            </a:endParaRPr>
          </a:p>
          <a:p>
            <a:pPr marL="0" indent="0">
              <a:buNone/>
            </a:pPr>
            <a:endParaRPr lang="en-IN" dirty="0">
              <a:latin typeface="Bahnschrift SemiCondensed" panose="020B0502040204020203" pitchFamily="34" charset="0"/>
            </a:endParaRPr>
          </a:p>
          <a:p>
            <a:pPr marL="0" indent="0">
              <a:buNone/>
            </a:pPr>
            <a:endParaRPr lang="en-IN" dirty="0">
              <a:latin typeface="Bahnschrift SemiCondensed" panose="020B0502040204020203" pitchFamily="34" charset="0"/>
            </a:endParaRPr>
          </a:p>
          <a:p>
            <a:pPr marL="0" indent="0">
              <a:buNone/>
            </a:pPr>
            <a:endParaRPr lang="en-IN" dirty="0">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r>
              <a:rPr lang="en-IN" dirty="0">
                <a:highlight>
                  <a:srgbClr val="C0C0C0"/>
                </a:highlight>
                <a:latin typeface="Bahnschrift SemiCondensed" panose="020B0502040204020203" pitchFamily="34" charset="0"/>
              </a:rPr>
              <a:t>Cama_mesa_banho product has the highest number of orders with 11115 orders. The automotivo product category is at the 10</a:t>
            </a:r>
            <a:r>
              <a:rPr lang="en-IN" baseline="30000" dirty="0">
                <a:highlight>
                  <a:srgbClr val="C0C0C0"/>
                </a:highlight>
                <a:latin typeface="Bahnschrift SemiCondensed" panose="020B0502040204020203" pitchFamily="34" charset="0"/>
              </a:rPr>
              <a:t>th</a:t>
            </a:r>
            <a:r>
              <a:rPr lang="en-IN" dirty="0">
                <a:highlight>
                  <a:srgbClr val="C0C0C0"/>
                </a:highlight>
                <a:latin typeface="Bahnschrift SemiCondensed" panose="020B0502040204020203" pitchFamily="34" charset="0"/>
              </a:rPr>
              <a:t> place with 4235 orders. </a:t>
            </a:r>
          </a:p>
        </p:txBody>
      </p:sp>
      <p:sp>
        <p:nvSpPr>
          <p:cNvPr id="6" name="Content Placeholder 5">
            <a:extLst>
              <a:ext uri="{FF2B5EF4-FFF2-40B4-BE49-F238E27FC236}">
                <a16:creationId xmlns:a16="http://schemas.microsoft.com/office/drawing/2014/main" id="{DA976FD5-A404-4608-1F2D-86BF0747486B}"/>
              </a:ext>
            </a:extLst>
          </p:cNvPr>
          <p:cNvSpPr>
            <a:spLocks noGrp="1"/>
          </p:cNvSpPr>
          <p:nvPr>
            <p:ph sz="half" idx="2"/>
          </p:nvPr>
        </p:nvSpPr>
        <p:spPr>
          <a:xfrm>
            <a:off x="6019800" y="1371600"/>
            <a:ext cx="5334000" cy="5486399"/>
          </a:xfrm>
        </p:spPr>
        <p:txBody>
          <a:bodyPr>
            <a:normAutofit/>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highlight>
                <a:srgbClr val="C0C0C0"/>
              </a:highlight>
              <a:latin typeface="Bahnschrift SemiCondensed" panose="020B0502040204020203" pitchFamily="34" charset="0"/>
            </a:endParaRPr>
          </a:p>
          <a:p>
            <a:pPr marL="0" indent="0">
              <a:buNone/>
            </a:pPr>
            <a:r>
              <a:rPr lang="en-IN" dirty="0">
                <a:highlight>
                  <a:srgbClr val="C0C0C0"/>
                </a:highlight>
                <a:latin typeface="Bahnschrift SemiCondensed" panose="020B0502040204020203" pitchFamily="34" charset="0"/>
              </a:rPr>
              <a:t>Seguros_e_servicos is the least ordered product category with 2 orders.</a:t>
            </a:r>
          </a:p>
        </p:txBody>
      </p:sp>
      <p:pic>
        <p:nvPicPr>
          <p:cNvPr id="8" name="Picture 7">
            <a:extLst>
              <a:ext uri="{FF2B5EF4-FFF2-40B4-BE49-F238E27FC236}">
                <a16:creationId xmlns:a16="http://schemas.microsoft.com/office/drawing/2014/main" id="{8883C32E-EB14-10AB-7EBF-DC28A4EC3127}"/>
              </a:ext>
            </a:extLst>
          </p:cNvPr>
          <p:cNvPicPr>
            <a:picLocks noChangeAspect="1"/>
          </p:cNvPicPr>
          <p:nvPr/>
        </p:nvPicPr>
        <p:blipFill>
          <a:blip r:embed="rId2"/>
          <a:stretch>
            <a:fillRect/>
          </a:stretch>
        </p:blipFill>
        <p:spPr>
          <a:xfrm>
            <a:off x="985520" y="1474348"/>
            <a:ext cx="4253929" cy="2765863"/>
          </a:xfrm>
          <a:prstGeom prst="rect">
            <a:avLst/>
          </a:prstGeom>
        </p:spPr>
      </p:pic>
      <p:pic>
        <p:nvPicPr>
          <p:cNvPr id="10" name="Picture 9">
            <a:extLst>
              <a:ext uri="{FF2B5EF4-FFF2-40B4-BE49-F238E27FC236}">
                <a16:creationId xmlns:a16="http://schemas.microsoft.com/office/drawing/2014/main" id="{1AB2808B-7A97-65A6-F9CB-064000E4709E}"/>
              </a:ext>
            </a:extLst>
          </p:cNvPr>
          <p:cNvPicPr>
            <a:picLocks noChangeAspect="1"/>
          </p:cNvPicPr>
          <p:nvPr/>
        </p:nvPicPr>
        <p:blipFill>
          <a:blip r:embed="rId3"/>
          <a:stretch>
            <a:fillRect/>
          </a:stretch>
        </p:blipFill>
        <p:spPr>
          <a:xfrm>
            <a:off x="6078224" y="1474349"/>
            <a:ext cx="5217152" cy="2765862"/>
          </a:xfrm>
          <a:prstGeom prst="rect">
            <a:avLst/>
          </a:prstGeom>
        </p:spPr>
      </p:pic>
    </p:spTree>
    <p:extLst>
      <p:ext uri="{BB962C8B-B14F-4D97-AF65-F5344CB8AC3E}">
        <p14:creationId xmlns:p14="http://schemas.microsoft.com/office/powerpoint/2010/main" val="2626441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09E00-0896-1133-B239-29EE3350C8B5}"/>
              </a:ext>
            </a:extLst>
          </p:cNvPr>
          <p:cNvSpPr>
            <a:spLocks noGrp="1"/>
          </p:cNvSpPr>
          <p:nvPr>
            <p:ph type="title"/>
          </p:nvPr>
        </p:nvSpPr>
        <p:spPr>
          <a:xfrm>
            <a:off x="914400" y="0"/>
            <a:ext cx="10515600" cy="934720"/>
          </a:xfrm>
        </p:spPr>
        <p:txBody>
          <a:bodyPr>
            <a:normAutofit/>
          </a:bodyPr>
          <a:lstStyle/>
          <a:p>
            <a:r>
              <a:rPr lang="en-IN" sz="3600" dirty="0">
                <a:latin typeface="Bahnschrift SemiCondensed" panose="020B0502040204020203" pitchFamily="34" charset="0"/>
              </a:rPr>
              <a:t>Q3) List total number of active sellers yearly and monthly.</a:t>
            </a:r>
          </a:p>
        </p:txBody>
      </p:sp>
      <p:sp>
        <p:nvSpPr>
          <p:cNvPr id="3" name="Content Placeholder 2">
            <a:extLst>
              <a:ext uri="{FF2B5EF4-FFF2-40B4-BE49-F238E27FC236}">
                <a16:creationId xmlns:a16="http://schemas.microsoft.com/office/drawing/2014/main" id="{DCDF133E-55D6-9615-F723-0487BCECFE34}"/>
              </a:ext>
            </a:extLst>
          </p:cNvPr>
          <p:cNvSpPr>
            <a:spLocks noGrp="1"/>
          </p:cNvSpPr>
          <p:nvPr>
            <p:ph sz="half" idx="1"/>
          </p:nvPr>
        </p:nvSpPr>
        <p:spPr>
          <a:xfrm>
            <a:off x="838200" y="1402080"/>
            <a:ext cx="5181600" cy="4774883"/>
          </a:xfrm>
        </p:spPr>
        <p:txBody>
          <a:bodyPr>
            <a:normAutofit fontScale="92500" lnSpcReduction="10000"/>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r>
              <a:rPr lang="en-IN" dirty="0">
                <a:highlight>
                  <a:srgbClr val="C0C0C0"/>
                </a:highlight>
                <a:latin typeface="Bahnschrift SemiCondensed" panose="020B0502040204020203" pitchFamily="34" charset="0"/>
              </a:rPr>
              <a:t>Maximum number of sellers are available in the month of August with 1664 sellers, registering it the peak season time.</a:t>
            </a:r>
          </a:p>
        </p:txBody>
      </p:sp>
      <p:sp>
        <p:nvSpPr>
          <p:cNvPr id="4" name="Content Placeholder 3">
            <a:extLst>
              <a:ext uri="{FF2B5EF4-FFF2-40B4-BE49-F238E27FC236}">
                <a16:creationId xmlns:a16="http://schemas.microsoft.com/office/drawing/2014/main" id="{9ED60935-BD55-0518-DE71-D6C7197FFB07}"/>
              </a:ext>
            </a:extLst>
          </p:cNvPr>
          <p:cNvSpPr>
            <a:spLocks noGrp="1"/>
          </p:cNvSpPr>
          <p:nvPr>
            <p:ph sz="half" idx="2"/>
          </p:nvPr>
        </p:nvSpPr>
        <p:spPr>
          <a:xfrm>
            <a:off x="6172200" y="1402080"/>
            <a:ext cx="5181600" cy="4774883"/>
          </a:xfrm>
        </p:spPr>
        <p:txBody>
          <a:bodyPr>
            <a:normAutofit fontScale="92500" lnSpcReduction="10000"/>
          </a:bodyPr>
          <a:lstStyle/>
          <a:p>
            <a:pPr marL="0" indent="0">
              <a:buNone/>
            </a:pPr>
            <a:endParaRPr lang="en-IN" dirty="0">
              <a:latin typeface="Bahnschrift SemiCondensed" panose="020B0502040204020203" pitchFamily="34" charset="0"/>
            </a:endParaRPr>
          </a:p>
          <a:p>
            <a:pPr marL="0" indent="0">
              <a:buNone/>
            </a:pPr>
            <a:endParaRPr lang="en-IN" dirty="0">
              <a:latin typeface="Bahnschrift SemiCondensed" panose="020B0502040204020203" pitchFamily="34" charset="0"/>
            </a:endParaRPr>
          </a:p>
          <a:p>
            <a:pPr marL="0" indent="0">
              <a:buNone/>
            </a:pPr>
            <a:endParaRPr lang="en-IN" dirty="0">
              <a:latin typeface="Bahnschrift SemiCondensed" panose="020B0502040204020203" pitchFamily="34" charset="0"/>
            </a:endParaRPr>
          </a:p>
          <a:p>
            <a:pPr marL="0" indent="0">
              <a:buNone/>
            </a:pPr>
            <a:endParaRPr lang="en-IN" dirty="0">
              <a:latin typeface="Bahnschrift SemiCondensed" panose="020B0502040204020203" pitchFamily="34" charset="0"/>
            </a:endParaRPr>
          </a:p>
          <a:p>
            <a:pPr marL="0" indent="0">
              <a:buNone/>
            </a:pPr>
            <a:endParaRPr lang="en-IN" dirty="0">
              <a:latin typeface="Bahnschrift SemiCondensed" panose="020B0502040204020203" pitchFamily="34" charset="0"/>
            </a:endParaRPr>
          </a:p>
          <a:p>
            <a:pPr marL="0" indent="0">
              <a:buNone/>
            </a:pPr>
            <a:endParaRPr lang="en-IN" dirty="0">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r>
              <a:rPr lang="en-IN" dirty="0">
                <a:highlight>
                  <a:srgbClr val="C0C0C0"/>
                </a:highlight>
                <a:latin typeface="Bahnschrift SemiCondensed" panose="020B0502040204020203" pitchFamily="34" charset="0"/>
              </a:rPr>
              <a:t>The active sellers have been increasing yearly as the reach and demand for the product kept increasing every year.</a:t>
            </a:r>
          </a:p>
        </p:txBody>
      </p:sp>
      <p:pic>
        <p:nvPicPr>
          <p:cNvPr id="6" name="Picture 5">
            <a:extLst>
              <a:ext uri="{FF2B5EF4-FFF2-40B4-BE49-F238E27FC236}">
                <a16:creationId xmlns:a16="http://schemas.microsoft.com/office/drawing/2014/main" id="{6F5CF275-4849-19BA-88C7-4C2620CA5BBC}"/>
              </a:ext>
            </a:extLst>
          </p:cNvPr>
          <p:cNvPicPr>
            <a:picLocks noChangeAspect="1"/>
          </p:cNvPicPr>
          <p:nvPr/>
        </p:nvPicPr>
        <p:blipFill>
          <a:blip r:embed="rId2"/>
          <a:stretch>
            <a:fillRect/>
          </a:stretch>
        </p:blipFill>
        <p:spPr>
          <a:xfrm>
            <a:off x="999414" y="1503493"/>
            <a:ext cx="4212666" cy="2944929"/>
          </a:xfrm>
          <a:prstGeom prst="rect">
            <a:avLst/>
          </a:prstGeom>
        </p:spPr>
      </p:pic>
      <p:pic>
        <p:nvPicPr>
          <p:cNvPr id="8" name="Picture 7">
            <a:extLst>
              <a:ext uri="{FF2B5EF4-FFF2-40B4-BE49-F238E27FC236}">
                <a16:creationId xmlns:a16="http://schemas.microsoft.com/office/drawing/2014/main" id="{393127C3-DDB1-9E4A-EA59-AD51C20FAECF}"/>
              </a:ext>
            </a:extLst>
          </p:cNvPr>
          <p:cNvPicPr>
            <a:picLocks noChangeAspect="1"/>
          </p:cNvPicPr>
          <p:nvPr/>
        </p:nvPicPr>
        <p:blipFill>
          <a:blip r:embed="rId3"/>
          <a:stretch>
            <a:fillRect/>
          </a:stretch>
        </p:blipFill>
        <p:spPr>
          <a:xfrm>
            <a:off x="6181014" y="1508930"/>
            <a:ext cx="4669124" cy="2939492"/>
          </a:xfrm>
          <a:prstGeom prst="rect">
            <a:avLst/>
          </a:prstGeom>
        </p:spPr>
      </p:pic>
    </p:spTree>
    <p:extLst>
      <p:ext uri="{BB962C8B-B14F-4D97-AF65-F5344CB8AC3E}">
        <p14:creationId xmlns:p14="http://schemas.microsoft.com/office/powerpoint/2010/main" val="2351786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150CDE-25BF-2E02-28F1-C6B9BBBB234A}"/>
              </a:ext>
            </a:extLst>
          </p:cNvPr>
          <p:cNvSpPr>
            <a:spLocks noGrp="1"/>
          </p:cNvSpPr>
          <p:nvPr>
            <p:ph type="title"/>
          </p:nvPr>
        </p:nvSpPr>
        <p:spPr>
          <a:xfrm>
            <a:off x="838200" y="24789"/>
            <a:ext cx="10388600" cy="747371"/>
          </a:xfrm>
        </p:spPr>
        <p:txBody>
          <a:bodyPr>
            <a:normAutofit/>
          </a:bodyPr>
          <a:lstStyle/>
          <a:p>
            <a:r>
              <a:rPr lang="en-IN" sz="3600" dirty="0">
                <a:latin typeface="Bahnschrift SemiCondensed" panose="020B0502040204020203" pitchFamily="34" charset="0"/>
              </a:rPr>
              <a:t>Q4) Which Payment methods are most commonly used?</a:t>
            </a:r>
          </a:p>
        </p:txBody>
      </p:sp>
      <p:sp>
        <p:nvSpPr>
          <p:cNvPr id="7" name="Content Placeholder 6">
            <a:extLst>
              <a:ext uri="{FF2B5EF4-FFF2-40B4-BE49-F238E27FC236}">
                <a16:creationId xmlns:a16="http://schemas.microsoft.com/office/drawing/2014/main" id="{61D1F3C3-2DF1-A9B8-6539-8EC71BF063FA}"/>
              </a:ext>
            </a:extLst>
          </p:cNvPr>
          <p:cNvSpPr>
            <a:spLocks noGrp="1"/>
          </p:cNvSpPr>
          <p:nvPr>
            <p:ph idx="1"/>
          </p:nvPr>
        </p:nvSpPr>
        <p:spPr>
          <a:xfrm>
            <a:off x="838200" y="772160"/>
            <a:ext cx="10515600" cy="5404803"/>
          </a:xfrm>
        </p:spPr>
        <p:txBody>
          <a:bodyPr>
            <a:normAutofit/>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solidFill>
                <a:schemeClr val="tx1">
                  <a:lumMod val="95000"/>
                  <a:lumOff val="5000"/>
                </a:schemeClr>
              </a:solidFill>
              <a:highlight>
                <a:srgbClr val="C0C0C0"/>
              </a:highlight>
              <a:latin typeface="Bahnschrift SemiCondensed" panose="020B0502040204020203" pitchFamily="34" charset="0"/>
            </a:endParaRPr>
          </a:p>
          <a:p>
            <a:pPr marL="0" indent="0">
              <a:buNone/>
            </a:pPr>
            <a:endParaRPr lang="en-IN" dirty="0">
              <a:solidFill>
                <a:schemeClr val="tx1">
                  <a:lumMod val="95000"/>
                  <a:lumOff val="5000"/>
                </a:schemeClr>
              </a:solidFill>
              <a:highlight>
                <a:srgbClr val="C0C0C0"/>
              </a:highlight>
              <a:latin typeface="Bahnschrift SemiCondensed" panose="020B0502040204020203" pitchFamily="34" charset="0"/>
            </a:endParaRPr>
          </a:p>
          <a:p>
            <a:pPr marL="0" indent="0">
              <a:buNone/>
            </a:pPr>
            <a:r>
              <a:rPr lang="en-IN" dirty="0">
                <a:solidFill>
                  <a:schemeClr val="tx1">
                    <a:lumMod val="95000"/>
                    <a:lumOff val="5000"/>
                  </a:schemeClr>
                </a:solidFill>
                <a:highlight>
                  <a:srgbClr val="C0C0C0"/>
                </a:highlight>
                <a:latin typeface="Bahnschrift SemiCondensed" panose="020B0502040204020203" pitchFamily="34" charset="0"/>
              </a:rPr>
              <a:t>As we see here, the most commonly used payment methods are via Credit Card Payments. Followed by Boleto and Voucher. As expected there will be a lot of offers for customers while using credit card. So they opt for Credit Card payments.</a:t>
            </a:r>
          </a:p>
        </p:txBody>
      </p:sp>
      <p:pic>
        <p:nvPicPr>
          <p:cNvPr id="9" name="Picture 8">
            <a:extLst>
              <a:ext uri="{FF2B5EF4-FFF2-40B4-BE49-F238E27FC236}">
                <a16:creationId xmlns:a16="http://schemas.microsoft.com/office/drawing/2014/main" id="{F58C8C2B-988A-1835-96F6-CE0CFA87DF1F}"/>
              </a:ext>
            </a:extLst>
          </p:cNvPr>
          <p:cNvPicPr>
            <a:picLocks noChangeAspect="1"/>
          </p:cNvPicPr>
          <p:nvPr/>
        </p:nvPicPr>
        <p:blipFill>
          <a:blip r:embed="rId2"/>
          <a:stretch>
            <a:fillRect/>
          </a:stretch>
        </p:blipFill>
        <p:spPr>
          <a:xfrm>
            <a:off x="965200" y="873759"/>
            <a:ext cx="3840480" cy="3284644"/>
          </a:xfrm>
          <a:prstGeom prst="rect">
            <a:avLst/>
          </a:prstGeom>
        </p:spPr>
      </p:pic>
    </p:spTree>
    <p:extLst>
      <p:ext uri="{BB962C8B-B14F-4D97-AF65-F5344CB8AC3E}">
        <p14:creationId xmlns:p14="http://schemas.microsoft.com/office/powerpoint/2010/main" val="3671228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EAD6F-76BB-C36B-67CF-CD31CD37CC5B}"/>
              </a:ext>
            </a:extLst>
          </p:cNvPr>
          <p:cNvSpPr>
            <a:spLocks noGrp="1"/>
          </p:cNvSpPr>
          <p:nvPr>
            <p:ph type="title"/>
          </p:nvPr>
        </p:nvSpPr>
        <p:spPr>
          <a:xfrm>
            <a:off x="1010920" y="18255"/>
            <a:ext cx="10515600" cy="916465"/>
          </a:xfrm>
        </p:spPr>
        <p:txBody>
          <a:bodyPr>
            <a:normAutofit/>
          </a:bodyPr>
          <a:lstStyle/>
          <a:p>
            <a:r>
              <a:rPr lang="en-IN" sz="2800" dirty="0">
                <a:latin typeface="Bahnschrift SemiCondensed" panose="020B0502040204020203" pitchFamily="34" charset="0"/>
              </a:rPr>
              <a:t>Q5) Identify the product category wise profit margin using formula.</a:t>
            </a:r>
          </a:p>
        </p:txBody>
      </p:sp>
      <p:sp>
        <p:nvSpPr>
          <p:cNvPr id="3" name="Content Placeholder 2">
            <a:extLst>
              <a:ext uri="{FF2B5EF4-FFF2-40B4-BE49-F238E27FC236}">
                <a16:creationId xmlns:a16="http://schemas.microsoft.com/office/drawing/2014/main" id="{2903AC5F-B5BF-348B-E6D6-B03609C05EF3}"/>
              </a:ext>
            </a:extLst>
          </p:cNvPr>
          <p:cNvSpPr>
            <a:spLocks noGrp="1"/>
          </p:cNvSpPr>
          <p:nvPr>
            <p:ph idx="1"/>
          </p:nvPr>
        </p:nvSpPr>
        <p:spPr>
          <a:xfrm>
            <a:off x="838200" y="934720"/>
            <a:ext cx="10515600" cy="5242243"/>
          </a:xfrm>
        </p:spPr>
        <p:txBody>
          <a:bodyPr>
            <a:normAutofit fontScale="85000" lnSpcReduction="20000"/>
          </a:bodyPr>
          <a:lstStyle/>
          <a:p>
            <a:pPr marL="0" indent="0">
              <a:buNone/>
            </a:pPr>
            <a:endParaRPr lang="en-IN" dirty="0">
              <a:latin typeface="Bahnschrift SemiCondensed" panose="020B0502040204020203" pitchFamily="34" charset="0"/>
            </a:endParaRPr>
          </a:p>
          <a:p>
            <a:pPr marL="0" indent="0">
              <a:buNone/>
            </a:pPr>
            <a:endParaRPr lang="en-IN" dirty="0">
              <a:latin typeface="Bahnschrift SemiCondensed" panose="020B0502040204020203" pitchFamily="34" charset="0"/>
            </a:endParaRPr>
          </a:p>
          <a:p>
            <a:pPr marL="0" indent="0">
              <a:buNone/>
            </a:pPr>
            <a:endParaRPr lang="en-IN" dirty="0">
              <a:latin typeface="Bahnschrift SemiCondensed" panose="020B0502040204020203" pitchFamily="34" charset="0"/>
            </a:endParaRPr>
          </a:p>
          <a:p>
            <a:pPr marL="0" indent="0">
              <a:buNone/>
            </a:pPr>
            <a:endParaRPr lang="en-IN" dirty="0">
              <a:latin typeface="Bahnschrift SemiCondensed" panose="020B0502040204020203" pitchFamily="34" charset="0"/>
            </a:endParaRPr>
          </a:p>
          <a:p>
            <a:pPr marL="0" indent="0">
              <a:buNone/>
            </a:pPr>
            <a:endParaRPr lang="en-IN" dirty="0">
              <a:latin typeface="Bahnschrift SemiCondensed" panose="020B0502040204020203" pitchFamily="34" charset="0"/>
            </a:endParaRPr>
          </a:p>
          <a:p>
            <a:pPr marL="0" indent="0">
              <a:buNone/>
            </a:pPr>
            <a:endParaRPr lang="en-IN" dirty="0">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endParaRPr lang="en-IN" dirty="0">
              <a:highlight>
                <a:srgbClr val="C0C0C0"/>
              </a:highlight>
              <a:latin typeface="Bahnschrift SemiCondensed" panose="020B0502040204020203" pitchFamily="34" charset="0"/>
            </a:endParaRPr>
          </a:p>
          <a:p>
            <a:pPr marL="0" indent="0">
              <a:buNone/>
            </a:pPr>
            <a:r>
              <a:rPr lang="en-IN" dirty="0">
                <a:highlight>
                  <a:srgbClr val="C0C0C0"/>
                </a:highlight>
                <a:latin typeface="Bahnschrift SemiCondensed" panose="020B0502040204020203" pitchFamily="34" charset="0"/>
              </a:rPr>
              <a:t>The highest profit margin was for flowers, cds_dvds_musicals, fashion_children_clothes, home_comfort_2, security_and_services which was 100% and the product which generated the least profit was watches_gifts with 93.10% The total profit generated was 0.03K</a:t>
            </a:r>
          </a:p>
        </p:txBody>
      </p:sp>
      <p:pic>
        <p:nvPicPr>
          <p:cNvPr id="5" name="Picture 4">
            <a:extLst>
              <a:ext uri="{FF2B5EF4-FFF2-40B4-BE49-F238E27FC236}">
                <a16:creationId xmlns:a16="http://schemas.microsoft.com/office/drawing/2014/main" id="{BF221007-8BE4-C4C8-5C92-1710744533BD}"/>
              </a:ext>
            </a:extLst>
          </p:cNvPr>
          <p:cNvPicPr>
            <a:picLocks noChangeAspect="1"/>
          </p:cNvPicPr>
          <p:nvPr/>
        </p:nvPicPr>
        <p:blipFill>
          <a:blip r:embed="rId2"/>
          <a:stretch>
            <a:fillRect/>
          </a:stretch>
        </p:blipFill>
        <p:spPr>
          <a:xfrm>
            <a:off x="990599" y="1065431"/>
            <a:ext cx="5278121" cy="3523992"/>
          </a:xfrm>
          <a:prstGeom prst="rect">
            <a:avLst/>
          </a:prstGeom>
        </p:spPr>
      </p:pic>
    </p:spTree>
    <p:extLst>
      <p:ext uri="{BB962C8B-B14F-4D97-AF65-F5344CB8AC3E}">
        <p14:creationId xmlns:p14="http://schemas.microsoft.com/office/powerpoint/2010/main" val="1642595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728EB-B664-60E0-563B-FE34CA63DD2A}"/>
              </a:ext>
            </a:extLst>
          </p:cNvPr>
          <p:cNvSpPr>
            <a:spLocks noGrp="1"/>
          </p:cNvSpPr>
          <p:nvPr>
            <p:ph type="title"/>
          </p:nvPr>
        </p:nvSpPr>
        <p:spPr>
          <a:xfrm>
            <a:off x="838200" y="18255"/>
            <a:ext cx="10515600" cy="1038385"/>
          </a:xfrm>
        </p:spPr>
        <p:txBody>
          <a:bodyPr>
            <a:normAutofit/>
          </a:bodyPr>
          <a:lstStyle/>
          <a:p>
            <a:r>
              <a:rPr lang="en-IN" sz="2800" dirty="0">
                <a:latin typeface="Bahnschrift SemiCondensed" panose="020B0502040204020203" pitchFamily="34" charset="0"/>
              </a:rPr>
              <a:t>Q6) Determine monthly payments made by customers using credit cards.</a:t>
            </a:r>
          </a:p>
        </p:txBody>
      </p:sp>
      <p:sp>
        <p:nvSpPr>
          <p:cNvPr id="3" name="Content Placeholder 2">
            <a:extLst>
              <a:ext uri="{FF2B5EF4-FFF2-40B4-BE49-F238E27FC236}">
                <a16:creationId xmlns:a16="http://schemas.microsoft.com/office/drawing/2014/main" id="{407304EC-EABF-F27E-F3A0-5AC8184679B9}"/>
              </a:ext>
            </a:extLst>
          </p:cNvPr>
          <p:cNvSpPr>
            <a:spLocks noGrp="1"/>
          </p:cNvSpPr>
          <p:nvPr>
            <p:ph idx="1"/>
          </p:nvPr>
        </p:nvSpPr>
        <p:spPr>
          <a:xfrm>
            <a:off x="838200" y="1056640"/>
            <a:ext cx="10515600" cy="5120323"/>
          </a:xfrm>
        </p:spPr>
        <p:txBody>
          <a:bodyPr>
            <a:normAutofit/>
          </a:bodyPr>
          <a:lstStyle/>
          <a:p>
            <a:pPr marL="0" indent="0">
              <a:buNone/>
            </a:pPr>
            <a:endParaRPr lang="en-IN" dirty="0">
              <a:latin typeface="Bahnschrift SemiCondensed" panose="020B0502040204020203" pitchFamily="34" charset="0"/>
            </a:endParaRPr>
          </a:p>
          <a:p>
            <a:pPr marL="0" indent="0">
              <a:buNone/>
            </a:pPr>
            <a:endParaRPr lang="en-IN" dirty="0">
              <a:latin typeface="Bahnschrift SemiCondensed" panose="020B0502040204020203" pitchFamily="34" charset="0"/>
            </a:endParaRPr>
          </a:p>
          <a:p>
            <a:pPr marL="0" indent="0">
              <a:buNone/>
            </a:pPr>
            <a:endParaRPr lang="en-IN" dirty="0">
              <a:latin typeface="Bahnschrift SemiCondensed" panose="020B0502040204020203" pitchFamily="34" charset="0"/>
            </a:endParaRPr>
          </a:p>
          <a:p>
            <a:pPr marL="0" indent="0">
              <a:buNone/>
            </a:pPr>
            <a:endParaRPr lang="en-IN" dirty="0">
              <a:latin typeface="Bahnschrift SemiCondensed" panose="020B0502040204020203" pitchFamily="34" charset="0"/>
            </a:endParaRPr>
          </a:p>
          <a:p>
            <a:pPr marL="0" indent="0">
              <a:buNone/>
            </a:pPr>
            <a:endParaRPr lang="en-IN" dirty="0">
              <a:latin typeface="Bahnschrift SemiCondensed" panose="020B0502040204020203" pitchFamily="34" charset="0"/>
            </a:endParaRPr>
          </a:p>
          <a:p>
            <a:pPr marL="0" indent="0">
              <a:buNone/>
            </a:pPr>
            <a:endParaRPr lang="en-IN" dirty="0">
              <a:latin typeface="Bahnschrift SemiCondensed" panose="020B0502040204020203" pitchFamily="34" charset="0"/>
            </a:endParaRPr>
          </a:p>
          <a:p>
            <a:pPr marL="0" indent="0">
              <a:buNone/>
            </a:pPr>
            <a:endParaRPr lang="en-IN" dirty="0">
              <a:latin typeface="Bahnschrift SemiCondensed" panose="020B0502040204020203" pitchFamily="34" charset="0"/>
            </a:endParaRPr>
          </a:p>
          <a:p>
            <a:pPr marL="0" indent="0">
              <a:buNone/>
            </a:pPr>
            <a:r>
              <a:rPr lang="en-IN" dirty="0">
                <a:highlight>
                  <a:srgbClr val="C0C0C0"/>
                </a:highlight>
                <a:latin typeface="Bahnschrift SemiCondensed" panose="020B0502040204020203" pitchFamily="34" charset="0"/>
              </a:rPr>
              <a:t>Most of the credit card payments were made in the months of May and August. As we have seen earlier August is the peak season time.</a:t>
            </a:r>
          </a:p>
        </p:txBody>
      </p:sp>
      <p:pic>
        <p:nvPicPr>
          <p:cNvPr id="5" name="Picture 4">
            <a:extLst>
              <a:ext uri="{FF2B5EF4-FFF2-40B4-BE49-F238E27FC236}">
                <a16:creationId xmlns:a16="http://schemas.microsoft.com/office/drawing/2014/main" id="{D89FD777-AA6A-259E-321D-F1F44D438BB8}"/>
              </a:ext>
            </a:extLst>
          </p:cNvPr>
          <p:cNvPicPr>
            <a:picLocks noChangeAspect="1"/>
          </p:cNvPicPr>
          <p:nvPr/>
        </p:nvPicPr>
        <p:blipFill>
          <a:blip r:embed="rId2"/>
          <a:stretch>
            <a:fillRect/>
          </a:stretch>
        </p:blipFill>
        <p:spPr>
          <a:xfrm>
            <a:off x="1033687" y="1158240"/>
            <a:ext cx="6622483" cy="3159760"/>
          </a:xfrm>
          <a:prstGeom prst="rect">
            <a:avLst/>
          </a:prstGeom>
        </p:spPr>
      </p:pic>
    </p:spTree>
    <p:extLst>
      <p:ext uri="{BB962C8B-B14F-4D97-AF65-F5344CB8AC3E}">
        <p14:creationId xmlns:p14="http://schemas.microsoft.com/office/powerpoint/2010/main" val="2469638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FF752-926A-400F-3CD8-11A4E0E68506}"/>
              </a:ext>
            </a:extLst>
          </p:cNvPr>
          <p:cNvSpPr>
            <a:spLocks noGrp="1"/>
          </p:cNvSpPr>
          <p:nvPr>
            <p:ph type="title"/>
          </p:nvPr>
        </p:nvSpPr>
        <p:spPr>
          <a:xfrm>
            <a:off x="838200" y="1"/>
            <a:ext cx="10515600" cy="1050143"/>
          </a:xfrm>
        </p:spPr>
        <p:txBody>
          <a:bodyPr>
            <a:normAutofit/>
          </a:bodyPr>
          <a:lstStyle/>
          <a:p>
            <a:r>
              <a:rPr lang="en-IN" sz="2800" dirty="0">
                <a:latin typeface="Bahnschrift SemiCondensed" panose="020B0502040204020203" pitchFamily="34" charset="0"/>
              </a:rPr>
              <a:t>Q7) Identify sellers categorized by city, excluding cities starting with letters S and B.</a:t>
            </a:r>
          </a:p>
        </p:txBody>
      </p:sp>
      <p:sp>
        <p:nvSpPr>
          <p:cNvPr id="3" name="Content Placeholder 2">
            <a:extLst>
              <a:ext uri="{FF2B5EF4-FFF2-40B4-BE49-F238E27FC236}">
                <a16:creationId xmlns:a16="http://schemas.microsoft.com/office/drawing/2014/main" id="{16CC77B3-42B6-0394-A59F-B5E9A7B7F003}"/>
              </a:ext>
            </a:extLst>
          </p:cNvPr>
          <p:cNvSpPr>
            <a:spLocks noGrp="1"/>
          </p:cNvSpPr>
          <p:nvPr>
            <p:ph idx="1"/>
          </p:nvPr>
        </p:nvSpPr>
        <p:spPr>
          <a:xfrm>
            <a:off x="838200" y="1050144"/>
            <a:ext cx="10515600" cy="5126819"/>
          </a:xfrm>
        </p:spPr>
        <p:txBody>
          <a:bodyPr>
            <a:normAutofit/>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latin typeface="Bahnschrift SemiCondensed" panose="020B0502040204020203" pitchFamily="34" charset="0"/>
            </a:endParaRPr>
          </a:p>
          <a:p>
            <a:pPr marL="0" indent="0">
              <a:buNone/>
            </a:pPr>
            <a:r>
              <a:rPr lang="en-IN" dirty="0">
                <a:highlight>
                  <a:srgbClr val="C0C0C0"/>
                </a:highlight>
                <a:latin typeface="Bahnschrift SemiCondensed" panose="020B0502040204020203" pitchFamily="34" charset="0"/>
              </a:rPr>
              <a:t>The maximum number of sellers are present in ibitinga as it is the most populous city of Brazil with 7750 total sellers.</a:t>
            </a:r>
          </a:p>
        </p:txBody>
      </p:sp>
      <p:pic>
        <p:nvPicPr>
          <p:cNvPr id="5" name="Picture 4">
            <a:extLst>
              <a:ext uri="{FF2B5EF4-FFF2-40B4-BE49-F238E27FC236}">
                <a16:creationId xmlns:a16="http://schemas.microsoft.com/office/drawing/2014/main" id="{9C012B43-4233-DAF4-814D-FB03BF1599F2}"/>
              </a:ext>
            </a:extLst>
          </p:cNvPr>
          <p:cNvPicPr>
            <a:picLocks noChangeAspect="1"/>
          </p:cNvPicPr>
          <p:nvPr/>
        </p:nvPicPr>
        <p:blipFill>
          <a:blip r:embed="rId2"/>
          <a:stretch>
            <a:fillRect/>
          </a:stretch>
        </p:blipFill>
        <p:spPr>
          <a:xfrm>
            <a:off x="934720" y="1131503"/>
            <a:ext cx="7211387" cy="3936866"/>
          </a:xfrm>
          <a:prstGeom prst="rect">
            <a:avLst/>
          </a:prstGeom>
        </p:spPr>
      </p:pic>
    </p:spTree>
    <p:extLst>
      <p:ext uri="{BB962C8B-B14F-4D97-AF65-F5344CB8AC3E}">
        <p14:creationId xmlns:p14="http://schemas.microsoft.com/office/powerpoint/2010/main" val="3226185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09615-C5A3-3788-F8F3-1C4E5571278F}"/>
              </a:ext>
            </a:extLst>
          </p:cNvPr>
          <p:cNvSpPr>
            <a:spLocks noGrp="1"/>
          </p:cNvSpPr>
          <p:nvPr>
            <p:ph type="title"/>
          </p:nvPr>
        </p:nvSpPr>
        <p:spPr>
          <a:xfrm>
            <a:off x="914400" y="1"/>
            <a:ext cx="10515600" cy="1148080"/>
          </a:xfrm>
        </p:spPr>
        <p:txBody>
          <a:bodyPr>
            <a:normAutofit/>
          </a:bodyPr>
          <a:lstStyle/>
          <a:p>
            <a:r>
              <a:rPr lang="en-IN" sz="2400" dirty="0">
                <a:latin typeface="Bahnschrift SemiCondensed" panose="020B0502040204020203" pitchFamily="34" charset="0"/>
              </a:rPr>
              <a:t>Q8) Create a dynamic visual that compares the number of orders received earlier for each month. Utilize the drill through the cross – report feature to provide a detailed of late and on-time deliveries.</a:t>
            </a:r>
          </a:p>
        </p:txBody>
      </p:sp>
      <p:sp>
        <p:nvSpPr>
          <p:cNvPr id="3" name="Content Placeholder 2">
            <a:extLst>
              <a:ext uri="{FF2B5EF4-FFF2-40B4-BE49-F238E27FC236}">
                <a16:creationId xmlns:a16="http://schemas.microsoft.com/office/drawing/2014/main" id="{A17CF5B9-50F0-719E-9116-22F3C4666CBF}"/>
              </a:ext>
            </a:extLst>
          </p:cNvPr>
          <p:cNvSpPr>
            <a:spLocks noGrp="1"/>
          </p:cNvSpPr>
          <p:nvPr>
            <p:ph sz="half" idx="1"/>
          </p:nvPr>
        </p:nvSpPr>
        <p:spPr>
          <a:xfrm>
            <a:off x="838200" y="1874771"/>
            <a:ext cx="5181600" cy="4302191"/>
          </a:xfrm>
        </p:spPr>
        <p:txBody>
          <a:bodyPr>
            <a:normAutofit fontScale="85000" lnSpcReduction="20000"/>
          </a:bodyPr>
          <a:lstStyle/>
          <a:p>
            <a:pPr marL="0" indent="0">
              <a:buNone/>
            </a:pPr>
            <a:endParaRPr lang="en-IN" dirty="0">
              <a:highlight>
                <a:srgbClr val="C0C0C0"/>
              </a:highlight>
            </a:endParaRPr>
          </a:p>
          <a:p>
            <a:pPr marL="0" indent="0">
              <a:buNone/>
            </a:pPr>
            <a:endParaRPr lang="en-IN" dirty="0">
              <a:highlight>
                <a:srgbClr val="C0C0C0"/>
              </a:highlight>
            </a:endParaRPr>
          </a:p>
          <a:p>
            <a:pPr marL="0" indent="0">
              <a:buNone/>
            </a:pPr>
            <a:endParaRPr lang="en-IN" dirty="0">
              <a:highlight>
                <a:srgbClr val="C0C0C0"/>
              </a:highlight>
            </a:endParaRPr>
          </a:p>
          <a:p>
            <a:pPr marL="0" indent="0">
              <a:buNone/>
            </a:pPr>
            <a:endParaRPr lang="en-IN" dirty="0">
              <a:highlight>
                <a:srgbClr val="C0C0C0"/>
              </a:highlight>
            </a:endParaRPr>
          </a:p>
          <a:p>
            <a:pPr marL="0" indent="0">
              <a:buNone/>
            </a:pPr>
            <a:endParaRPr lang="en-IN" dirty="0">
              <a:highlight>
                <a:srgbClr val="C0C0C0"/>
              </a:highlight>
            </a:endParaRPr>
          </a:p>
          <a:p>
            <a:pPr marL="0" indent="0">
              <a:buNone/>
            </a:pPr>
            <a:endParaRPr lang="en-IN" dirty="0">
              <a:highlight>
                <a:srgbClr val="C0C0C0"/>
              </a:highlight>
            </a:endParaRPr>
          </a:p>
          <a:p>
            <a:pPr marL="0" indent="0">
              <a:buNone/>
            </a:pPr>
            <a:endParaRPr lang="en-IN" dirty="0">
              <a:highlight>
                <a:srgbClr val="C0C0C0"/>
              </a:highlight>
            </a:endParaRPr>
          </a:p>
          <a:p>
            <a:pPr marL="0" indent="0">
              <a:buNone/>
            </a:pPr>
            <a:endParaRPr lang="en-IN" dirty="0">
              <a:highlight>
                <a:srgbClr val="C0C0C0"/>
              </a:highlight>
            </a:endParaRPr>
          </a:p>
          <a:p>
            <a:pPr marL="0" indent="0">
              <a:buNone/>
            </a:pPr>
            <a:r>
              <a:rPr lang="en-IN" dirty="0">
                <a:highlight>
                  <a:srgbClr val="C0C0C0"/>
                </a:highlight>
                <a:latin typeface="Bahnschrift SemiCondensed" panose="020B0502040204020203" pitchFamily="34" charset="0"/>
              </a:rPr>
              <a:t>There were a total of 480 orders which were delivered late in January which resulted in high Very bad ratings and sum of payment value was 90.54K</a:t>
            </a:r>
          </a:p>
        </p:txBody>
      </p:sp>
      <p:sp>
        <p:nvSpPr>
          <p:cNvPr id="4" name="Content Placeholder 3">
            <a:extLst>
              <a:ext uri="{FF2B5EF4-FFF2-40B4-BE49-F238E27FC236}">
                <a16:creationId xmlns:a16="http://schemas.microsoft.com/office/drawing/2014/main" id="{0A10279F-0A52-B142-0FE1-B6762DE1CAB1}"/>
              </a:ext>
            </a:extLst>
          </p:cNvPr>
          <p:cNvSpPr>
            <a:spLocks noGrp="1"/>
          </p:cNvSpPr>
          <p:nvPr>
            <p:ph sz="half" idx="2"/>
          </p:nvPr>
        </p:nvSpPr>
        <p:spPr>
          <a:xfrm>
            <a:off x="6172200" y="1829117"/>
            <a:ext cx="5181600" cy="4347846"/>
          </a:xfrm>
        </p:spPr>
        <p:txBody>
          <a:bodyPr>
            <a:normAutofit fontScale="85000" lnSpcReduction="20000"/>
          </a:bodyPr>
          <a:lstStyle/>
          <a:p>
            <a:pPr marL="0" indent="0">
              <a:buNone/>
            </a:pPr>
            <a:endParaRPr lang="en-IN" dirty="0">
              <a:highlight>
                <a:srgbClr val="C0C0C0"/>
              </a:highlight>
            </a:endParaRPr>
          </a:p>
          <a:p>
            <a:pPr marL="0" indent="0">
              <a:buNone/>
            </a:pPr>
            <a:endParaRPr lang="en-IN" dirty="0">
              <a:highlight>
                <a:srgbClr val="C0C0C0"/>
              </a:highlight>
            </a:endParaRPr>
          </a:p>
          <a:p>
            <a:pPr marL="0" indent="0">
              <a:buNone/>
            </a:pPr>
            <a:endParaRPr lang="en-IN" dirty="0">
              <a:highlight>
                <a:srgbClr val="C0C0C0"/>
              </a:highlight>
            </a:endParaRPr>
          </a:p>
          <a:p>
            <a:pPr marL="0" indent="0">
              <a:buNone/>
            </a:pPr>
            <a:endParaRPr lang="en-IN" dirty="0">
              <a:highlight>
                <a:srgbClr val="C0C0C0"/>
              </a:highlight>
            </a:endParaRPr>
          </a:p>
          <a:p>
            <a:pPr marL="0" indent="0">
              <a:buNone/>
            </a:pPr>
            <a:endParaRPr lang="en-IN" dirty="0">
              <a:highlight>
                <a:srgbClr val="C0C0C0"/>
              </a:highlight>
            </a:endParaRPr>
          </a:p>
          <a:p>
            <a:pPr marL="0" indent="0">
              <a:buNone/>
            </a:pPr>
            <a:endParaRPr lang="en-IN" dirty="0">
              <a:highlight>
                <a:srgbClr val="C0C0C0"/>
              </a:highlight>
            </a:endParaRPr>
          </a:p>
          <a:p>
            <a:pPr marL="0" indent="0">
              <a:buNone/>
            </a:pPr>
            <a:endParaRPr lang="en-IN" dirty="0">
              <a:highlight>
                <a:srgbClr val="C0C0C0"/>
              </a:highlight>
            </a:endParaRPr>
          </a:p>
          <a:p>
            <a:pPr marL="0" indent="0">
              <a:buNone/>
            </a:pPr>
            <a:endParaRPr lang="en-IN" dirty="0">
              <a:highlight>
                <a:srgbClr val="C0C0C0"/>
              </a:highlight>
            </a:endParaRPr>
          </a:p>
          <a:p>
            <a:pPr marL="0" indent="0">
              <a:buNone/>
            </a:pPr>
            <a:r>
              <a:rPr lang="en-IN" dirty="0">
                <a:highlight>
                  <a:srgbClr val="C0C0C0"/>
                </a:highlight>
                <a:latin typeface="Bahnschrift SemiCondensed" panose="020B0502040204020203" pitchFamily="34" charset="0"/>
              </a:rPr>
              <a:t>On-time deliveries in January were 7226 with 1022 active sellers and the sum of payment value was 1.1M</a:t>
            </a:r>
          </a:p>
        </p:txBody>
      </p:sp>
      <p:sp>
        <p:nvSpPr>
          <p:cNvPr id="10" name="Rectangle 9">
            <a:extLst>
              <a:ext uri="{FF2B5EF4-FFF2-40B4-BE49-F238E27FC236}">
                <a16:creationId xmlns:a16="http://schemas.microsoft.com/office/drawing/2014/main" id="{9C19CEA9-F556-A96C-44A8-C7A673730C9D}"/>
              </a:ext>
            </a:extLst>
          </p:cNvPr>
          <p:cNvSpPr/>
          <p:nvPr/>
        </p:nvSpPr>
        <p:spPr>
          <a:xfrm>
            <a:off x="3937001" y="1074770"/>
            <a:ext cx="3749040" cy="7315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IN" b="1" dirty="0">
                <a:ln w="9525">
                  <a:solidFill>
                    <a:schemeClr val="bg1"/>
                  </a:solidFill>
                  <a:prstDash val="solid"/>
                </a:ln>
                <a:solidFill>
                  <a:schemeClr val="bg1"/>
                </a:solidFill>
                <a:effectLst>
                  <a:outerShdw blurRad="12700" dist="38100" dir="2700000" algn="tl" rotWithShape="0">
                    <a:schemeClr val="bg1">
                      <a:lumMod val="50000"/>
                    </a:schemeClr>
                  </a:outerShdw>
                </a:effectLst>
              </a:rPr>
              <a:t>JANUARY</a:t>
            </a:r>
          </a:p>
        </p:txBody>
      </p:sp>
      <p:pic>
        <p:nvPicPr>
          <p:cNvPr id="12" name="Picture 11">
            <a:extLst>
              <a:ext uri="{FF2B5EF4-FFF2-40B4-BE49-F238E27FC236}">
                <a16:creationId xmlns:a16="http://schemas.microsoft.com/office/drawing/2014/main" id="{70365895-8F6E-E010-B059-A5677565CB4E}"/>
              </a:ext>
            </a:extLst>
          </p:cNvPr>
          <p:cNvPicPr>
            <a:picLocks noChangeAspect="1"/>
          </p:cNvPicPr>
          <p:nvPr/>
        </p:nvPicPr>
        <p:blipFill>
          <a:blip r:embed="rId2"/>
          <a:stretch>
            <a:fillRect/>
          </a:stretch>
        </p:blipFill>
        <p:spPr>
          <a:xfrm>
            <a:off x="1005840" y="1908027"/>
            <a:ext cx="4663440" cy="2699027"/>
          </a:xfrm>
          <a:prstGeom prst="rect">
            <a:avLst/>
          </a:prstGeom>
        </p:spPr>
      </p:pic>
      <p:pic>
        <p:nvPicPr>
          <p:cNvPr id="14" name="Picture 13">
            <a:extLst>
              <a:ext uri="{FF2B5EF4-FFF2-40B4-BE49-F238E27FC236}">
                <a16:creationId xmlns:a16="http://schemas.microsoft.com/office/drawing/2014/main" id="{246A0EAE-E14C-A18D-4041-089F3CE4CF55}"/>
              </a:ext>
            </a:extLst>
          </p:cNvPr>
          <p:cNvPicPr>
            <a:picLocks noChangeAspect="1"/>
          </p:cNvPicPr>
          <p:nvPr/>
        </p:nvPicPr>
        <p:blipFill>
          <a:blip r:embed="rId3"/>
          <a:stretch>
            <a:fillRect/>
          </a:stretch>
        </p:blipFill>
        <p:spPr>
          <a:xfrm>
            <a:off x="6463327" y="1874771"/>
            <a:ext cx="4599346" cy="2655734"/>
          </a:xfrm>
          <a:prstGeom prst="rect">
            <a:avLst/>
          </a:prstGeom>
        </p:spPr>
      </p:pic>
    </p:spTree>
    <p:extLst>
      <p:ext uri="{BB962C8B-B14F-4D97-AF65-F5344CB8AC3E}">
        <p14:creationId xmlns:p14="http://schemas.microsoft.com/office/powerpoint/2010/main" val="4041580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866</TotalTime>
  <Words>1156</Words>
  <Application>Microsoft Office PowerPoint</Application>
  <PresentationFormat>Widescreen</PresentationFormat>
  <Paragraphs>295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Bahnschrift SemiCondensed</vt:lpstr>
      <vt:lpstr>Calibri</vt:lpstr>
      <vt:lpstr>Calibri Light</vt:lpstr>
      <vt:lpstr>Office Theme</vt:lpstr>
      <vt:lpstr>INTRODUCTION</vt:lpstr>
      <vt:lpstr>Q1) Identify the rating distribution in the Shop_Nest dataset, showcasing ratings categorized as Excellent, Very Good, Good, Bad and Very Bad along with corresponding orders.</vt:lpstr>
      <vt:lpstr>Q2) What are the Top 10 and Bottom 18 most popular categories in the ShopNest dataset? Please list them based on the number of orders.</vt:lpstr>
      <vt:lpstr>Q3) List total number of active sellers yearly and monthly.</vt:lpstr>
      <vt:lpstr>Q4) Which Payment methods are most commonly used?</vt:lpstr>
      <vt:lpstr>Q5) Identify the product category wise profit margin using formula.</vt:lpstr>
      <vt:lpstr>Q6) Determine monthly payments made by customers using credit cards.</vt:lpstr>
      <vt:lpstr>Q7) Identify sellers categorized by city, excluding cities starting with letters S and B.</vt:lpstr>
      <vt:lpstr>Q8) Create a dynamic visual that compares the number of orders received earlier for each month. Utilize the drill through the cross – report feature to provide a detailed of late and on-time deliveries.</vt:lpstr>
      <vt:lpstr>FEBRUARY</vt:lpstr>
      <vt:lpstr>MARCH</vt:lpstr>
      <vt:lpstr>APRIL</vt:lpstr>
      <vt:lpstr>MAY</vt:lpstr>
      <vt:lpstr>JUNE</vt:lpstr>
      <vt:lpstr>JULY</vt:lpstr>
      <vt:lpstr>AUGUST</vt:lpstr>
      <vt:lpstr>SEPTEMBER</vt:lpstr>
      <vt:lpstr>OCTOBER</vt:lpstr>
      <vt:lpstr>NOVEMBER</vt:lpstr>
      <vt:lpstr>DECEMBER</vt:lpstr>
      <vt:lpstr>NOT DELIVERED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Rachala Nakkul</dc:creator>
  <cp:lastModifiedBy>Rachala Nakkul</cp:lastModifiedBy>
  <cp:revision>1</cp:revision>
  <dcterms:created xsi:type="dcterms:W3CDTF">2024-09-09T17:26:05Z</dcterms:created>
  <dcterms:modified xsi:type="dcterms:W3CDTF">2024-09-15T18:38:31Z</dcterms:modified>
</cp:coreProperties>
</file>