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SbAhZwrQrVFPTdtHw6oRLhzc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Calibri"/>
              <a:buNone/>
              <a:defRPr b="0" i="0" sz="24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VeB7uJOL-wlaRODcE6XnigIej0x3PHBx/view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ychqh/ChemicalDungeon" TargetMode="External"/><Relationship Id="rId4" Type="http://schemas.openxmlformats.org/officeDocument/2006/relationships/image" Target="../media/image24.gif"/><Relationship Id="rId9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11.jpg"/><Relationship Id="rId6" Type="http://schemas.openxmlformats.org/officeDocument/2006/relationships/image" Target="../media/image2.png"/><Relationship Id="rId7" Type="http://schemas.openxmlformats.org/officeDocument/2006/relationships/image" Target="../media/image8.jpg"/><Relationship Id="rId8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143000" y="2851675"/>
            <a:ext cx="7051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044485"/>
                </a:solidFill>
                <a:latin typeface="Arial"/>
                <a:ea typeface="Arial"/>
                <a:cs typeface="Arial"/>
                <a:sym typeface="Arial"/>
              </a:rPr>
              <a:t>Chemical Dungeon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0" y="3757800"/>
            <a:ext cx="91440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2400"/>
              <a:buNone/>
            </a:pPr>
            <a:r>
              <a:rPr lang="ru-RU" sz="3000">
                <a:latin typeface="Arial"/>
                <a:ea typeface="Arial"/>
                <a:cs typeface="Arial"/>
                <a:sym typeface="Arial"/>
              </a:rPr>
              <a:t>Команда AT-03 “Vsevoslav”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2400"/>
              <a:buNone/>
            </a:pPr>
            <a:r>
              <a:rPr lang="ru-RU" sz="3000">
                <a:latin typeface="Arial"/>
                <a:ea typeface="Arial"/>
                <a:cs typeface="Arial"/>
                <a:sym typeface="Arial"/>
              </a:rPr>
              <a:t>Куратор: Е. В. Мочалова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Реализация проекта</a:t>
            </a:r>
            <a:endParaRPr/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271" name="Google Shape;2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25" y="1761101"/>
            <a:ext cx="1994625" cy="39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376" y="1929125"/>
            <a:ext cx="1969149" cy="19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237" y="3799875"/>
            <a:ext cx="1994625" cy="19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 txBox="1"/>
          <p:nvPr/>
        </p:nvSpPr>
        <p:spPr>
          <a:xfrm>
            <a:off x="960612" y="5803500"/>
            <a:ext cx="27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Меню выбора уровня</a:t>
            </a:r>
            <a:endParaRPr sz="2000"/>
          </a:p>
        </p:txBody>
      </p:sp>
      <p:sp>
        <p:nvSpPr>
          <p:cNvPr id="275" name="Google Shape;275;p10"/>
          <p:cNvSpPr txBox="1"/>
          <p:nvPr/>
        </p:nvSpPr>
        <p:spPr>
          <a:xfrm>
            <a:off x="5476950" y="5803500"/>
            <a:ext cx="30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Главный герой и враги</a:t>
            </a:r>
            <a:endParaRPr sz="2000"/>
          </a:p>
        </p:txBody>
      </p:sp>
      <p:sp>
        <p:nvSpPr>
          <p:cNvPr id="276" name="Google Shape;276;p10"/>
          <p:cNvSpPr txBox="1"/>
          <p:nvPr/>
        </p:nvSpPr>
        <p:spPr>
          <a:xfrm>
            <a:off x="1155425" y="4718788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350" y="2563950"/>
            <a:ext cx="4309524" cy="24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Реализация проекта</a:t>
            </a:r>
            <a:endParaRPr/>
          </a:p>
        </p:txBody>
      </p:sp>
      <p:sp>
        <p:nvSpPr>
          <p:cNvPr id="284" name="Google Shape;284;p11"/>
          <p:cNvSpPr txBox="1"/>
          <p:nvPr>
            <p:ph idx="1" type="body"/>
          </p:nvPr>
        </p:nvSpPr>
        <p:spPr>
          <a:xfrm>
            <a:off x="292750" y="1411802"/>
            <a:ext cx="788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2100"/>
              <a:buNone/>
            </a:pPr>
            <a:r>
              <a:rPr lang="ru-RU">
                <a:solidFill>
                  <a:srgbClr val="044485"/>
                </a:solidFill>
              </a:rPr>
              <a:t>Дизайн-макеты приложений</a:t>
            </a:r>
            <a:endParaRPr/>
          </a:p>
        </p:txBody>
      </p:sp>
      <p:sp>
        <p:nvSpPr>
          <p:cNvPr id="285" name="Google Shape;285;p11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287" name="Google Shape;2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63" y="1877425"/>
            <a:ext cx="4179725" cy="37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/>
          <p:nvPr/>
        </p:nvSpPr>
        <p:spPr>
          <a:xfrm>
            <a:off x="1490125" y="5856625"/>
            <a:ext cx="17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Справочник</a:t>
            </a:r>
            <a:endParaRPr sz="2000"/>
          </a:p>
        </p:txBody>
      </p:sp>
      <p:sp>
        <p:nvSpPr>
          <p:cNvPr id="289" name="Google Shape;289;p11"/>
          <p:cNvSpPr txBox="1"/>
          <p:nvPr/>
        </p:nvSpPr>
        <p:spPr>
          <a:xfrm>
            <a:off x="5796400" y="5856625"/>
            <a:ext cx="1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Главное меню</a:t>
            </a:r>
            <a:endParaRPr sz="2000"/>
          </a:p>
        </p:txBody>
      </p:sp>
      <p:pic>
        <p:nvPicPr>
          <p:cNvPr id="290" name="Google Shape;2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238" y="2585852"/>
            <a:ext cx="4366712" cy="246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Реализация проекта</a:t>
            </a:r>
            <a:endParaRPr/>
          </a:p>
        </p:txBody>
      </p: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299" name="Google Shape;2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1365827"/>
            <a:ext cx="4727501" cy="241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811" y="4010474"/>
            <a:ext cx="4836190" cy="25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075" y="1121102"/>
            <a:ext cx="2769198" cy="276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8375" y="3635150"/>
            <a:ext cx="1564650" cy="3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Заключение</a:t>
            </a:r>
            <a:endParaRPr/>
          </a:p>
        </p:txBody>
      </p:sp>
      <p:sp>
        <p:nvSpPr>
          <p:cNvPr id="309" name="Google Shape;309;p14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271050" y="1232625"/>
            <a:ext cx="806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Разработан понятный интерфейс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Проработаны игровые механики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Создан дизайн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 sz="2200"/>
              <a:t>Созданы первые два уровня с химическими реакциями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125"/>
            <a:ext cx="9144000" cy="617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Видео</a:t>
            </a:r>
            <a:endParaRPr/>
          </a:p>
        </p:txBody>
      </p:sp>
      <p:sp>
        <p:nvSpPr>
          <p:cNvPr id="319" name="Google Shape;319;p16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321" name="Google Shape;321;p16" title="Game C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025" y="1234475"/>
            <a:ext cx="6995926" cy="5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292746" y="1357864"/>
            <a:ext cx="863665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4800"/>
              <a:buFont typeface="Calibri"/>
              <a:buNone/>
            </a:pPr>
            <a:r>
              <a:rPr b="1" lang="ru-RU" sz="4800">
                <a:solidFill>
                  <a:srgbClr val="044485"/>
                </a:solidFill>
              </a:rPr>
              <a:t>Спасибо за внимание!</a:t>
            </a:r>
            <a:endParaRPr/>
          </a:p>
        </p:txBody>
      </p:sp>
      <p:sp>
        <p:nvSpPr>
          <p:cNvPr id="328" name="Google Shape;328;p15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534225" y="2215625"/>
            <a:ext cx="6180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Chemical Dungeon (Химия. Обучение химии)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АТ-03 “Vsevoslav”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Проект: </a:t>
            </a:r>
            <a:r>
              <a:rPr lang="ru-RU" sz="2000" u="sng">
                <a:solidFill>
                  <a:schemeClr val="hlink"/>
                </a:solidFill>
                <a:hlinkClick r:id="rId3"/>
              </a:rPr>
              <a:t>https://github.com/Sychqh/ChemicalDungeon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Команда: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0" name="Google Shape;3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450" y="1983626"/>
            <a:ext cx="2057400" cy="205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050" y="4221925"/>
            <a:ext cx="995975" cy="1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475" y="4228851"/>
            <a:ext cx="1197200" cy="1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4750" y="4210494"/>
            <a:ext cx="1142700" cy="135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4175" y="4216625"/>
            <a:ext cx="995975" cy="13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 txBox="1"/>
          <p:nvPr/>
        </p:nvSpPr>
        <p:spPr>
          <a:xfrm>
            <a:off x="627900" y="56699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Пятков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Всеволод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Аналитик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2093600" y="5669950"/>
            <a:ext cx="134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Гизатуллина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Анна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Дизайнер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3850000" y="5669950"/>
            <a:ext cx="14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Нечаев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Данил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Программист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5"/>
          <p:cNvSpPr txBox="1"/>
          <p:nvPr/>
        </p:nvSpPr>
        <p:spPr>
          <a:xfrm>
            <a:off x="5584959" y="5669950"/>
            <a:ext cx="9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Сучков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Илья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Тимлид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 txBox="1"/>
          <p:nvPr/>
        </p:nvSpPr>
        <p:spPr>
          <a:xfrm>
            <a:off x="6877588" y="5683475"/>
            <a:ext cx="140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Ковешникова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Татьяна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Дизайнер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2212" y="4209925"/>
            <a:ext cx="1197225" cy="13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Команда</a:t>
            </a:r>
            <a:endParaRPr/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173" name="Google Shape;17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3" y="3003937"/>
            <a:ext cx="1633675" cy="307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39" y="1386075"/>
            <a:ext cx="1633675" cy="328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8463" y="3003925"/>
            <a:ext cx="1901557" cy="3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9375" y="1386075"/>
            <a:ext cx="1478350" cy="3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5163" y="2982522"/>
            <a:ext cx="1633675" cy="31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175113" y="1684250"/>
            <a:ext cx="163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Пятков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Всеволод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Аналитик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1941750" y="4899100"/>
            <a:ext cx="163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Гизатуллина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Дизайнер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3836300" y="1684250"/>
            <a:ext cx="163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Нечаев</a:t>
            </a:r>
            <a:br>
              <a:rPr lang="ru-RU"/>
            </a:br>
            <a:r>
              <a:rPr lang="ru-RU"/>
              <a:t>Данил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Программист</a:t>
            </a:r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5655700" y="4899100"/>
            <a:ext cx="163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Сычков</a:t>
            </a:r>
            <a:br>
              <a:rPr lang="ru-RU"/>
            </a:br>
            <a:r>
              <a:rPr lang="ru-RU"/>
              <a:t>Илья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Тимлид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7341488" y="1684250"/>
            <a:ext cx="163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Ковешникова Татьяна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Дизайнер</a:t>
            </a:r>
            <a:endParaRPr/>
          </a:p>
        </p:txBody>
      </p:sp>
      <p:pic>
        <p:nvPicPr>
          <p:cNvPr id="183" name="Google Shape;18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1525" y="2982525"/>
            <a:ext cx="1901550" cy="30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Идея проекта</a:t>
            </a:r>
            <a:endParaRPr/>
          </a:p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192" name="Google Shape;1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000" y="2606125"/>
            <a:ext cx="6278000" cy="38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1137325" y="1503250"/>
            <a:ext cx="7252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</a:rPr>
              <a:t>Попробовать сделать изучение химии для школьников интереснее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Целевая аудитория</a:t>
            </a:r>
            <a:endParaRPr/>
          </a:p>
        </p:txBody>
      </p:sp>
      <p:sp>
        <p:nvSpPr>
          <p:cNvPr id="200" name="Google Shape;200;p4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pic>
        <p:nvPicPr>
          <p:cNvPr id="202" name="Google Shape;2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87" y="2829000"/>
            <a:ext cx="5454722" cy="36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159650" y="1566950"/>
            <a:ext cx="88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Ученики 7 - 9 класса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Возраст: 14 - 16 лет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Анализ конкурентов</a:t>
            </a:r>
            <a:endParaRPr/>
          </a:p>
        </p:txBody>
      </p:sp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1241500" y="4145150"/>
            <a:ext cx="115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"Химия"</a:t>
            </a:r>
            <a:endParaRPr sz="2000"/>
          </a:p>
        </p:txBody>
      </p:sp>
      <p:pic>
        <p:nvPicPr>
          <p:cNvPr id="213" name="Google Shape;21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750" y="3971400"/>
            <a:ext cx="2544900" cy="2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50" y="1427235"/>
            <a:ext cx="2544900" cy="246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350" y="1472200"/>
            <a:ext cx="2544900" cy="2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6325300" y="4145150"/>
            <a:ext cx="245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"Химия викторина"</a:t>
            </a:r>
            <a:endParaRPr sz="2000"/>
          </a:p>
        </p:txBody>
      </p:sp>
      <p:sp>
        <p:nvSpPr>
          <p:cNvPr id="217" name="Google Shape;217;p5"/>
          <p:cNvSpPr txBox="1"/>
          <p:nvPr/>
        </p:nvSpPr>
        <p:spPr>
          <a:xfrm>
            <a:off x="3922650" y="3182700"/>
            <a:ext cx="17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</a:rPr>
              <a:t>"Химия игра"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Цель проекта и задачи</a:t>
            </a:r>
            <a:endParaRPr/>
          </a:p>
        </p:txBody>
      </p:sp>
      <p:sp>
        <p:nvSpPr>
          <p:cNvPr id="224" name="Google Shape;224;p6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238300" y="1445700"/>
            <a:ext cx="87645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</a:rPr>
              <a:t>Цель - заинтересовать школьников 7 - 9 классов изучением химии.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chemeClr val="dk1"/>
                </a:solidFill>
              </a:rPr>
              <a:t>Задачи: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Разработать интуитивно понятный интерфейс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Написать механику работы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Разработать дизайн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-RU" sz="1900">
                <a:solidFill>
                  <a:schemeClr val="dk1"/>
                </a:solidFill>
              </a:rPr>
              <a:t>Расписать все основные изучаемые химические уравнения в  7 - 9 классе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27" name="Google Shape;2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50" y="4277088"/>
            <a:ext cx="17430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525" y="4400538"/>
            <a:ext cx="21145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775" y="4537125"/>
            <a:ext cx="1930336" cy="2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Предлагаемое решение</a:t>
            </a:r>
            <a:endParaRPr/>
          </a:p>
        </p:txBody>
      </p:sp>
      <p:sp>
        <p:nvSpPr>
          <p:cNvPr id="236" name="Google Shape;236;p7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419550" y="1367938"/>
            <a:ext cx="8304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</a:rPr>
              <a:t>Игра в жанре Dungeon crawl (Бег по подземельям), где игроку нужно добиться определенной химической реакции.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</a:rPr>
              <a:t>Наше решение: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</a:rPr>
              <a:t>Подача химических соединений в игровой форме, без заучивания формул.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</a:rPr>
              <a:t>Визуализация процессов.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</a:rPr>
              <a:t>Интуитивно понятные механики.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39" name="Google Shape;2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00" y="3197150"/>
            <a:ext cx="6780823" cy="42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Требования к продукту</a:t>
            </a:r>
            <a:endParaRPr/>
          </a:p>
        </p:txBody>
      </p:sp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306750" y="1532350"/>
            <a:ext cx="853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Образовательный элемент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Химическая составляющая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Сюжет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>
                <a:solidFill>
                  <a:schemeClr val="dk1"/>
                </a:solidFill>
              </a:rPr>
              <a:t>Химическое составляющая, которая легко запоминается </a:t>
            </a:r>
            <a:r>
              <a:rPr lang="ru-RU" sz="2000">
                <a:solidFill>
                  <a:schemeClr val="dk1"/>
                </a:solidFill>
              </a:rPr>
              <a:t>благодаря визуализации</a:t>
            </a:r>
            <a:r>
              <a:rPr lang="ru-RU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49" name="Google Shape;2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88" y="4092050"/>
            <a:ext cx="8864024" cy="19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3577050" y="6221750"/>
            <a:ext cx="19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Главный герой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1800808" y="238191"/>
            <a:ext cx="7134420" cy="53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Технологический стек</a:t>
            </a:r>
            <a:endParaRPr/>
          </a:p>
        </p:txBody>
      </p:sp>
      <p:sp>
        <p:nvSpPr>
          <p:cNvPr id="257" name="Google Shape;257;p9"/>
          <p:cNvSpPr txBox="1"/>
          <p:nvPr>
            <p:ph idx="12" type="sldNum"/>
          </p:nvPr>
        </p:nvSpPr>
        <p:spPr>
          <a:xfrm>
            <a:off x="6765860" y="634922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1800800" y="273450"/>
            <a:ext cx="2544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Chemical Dungeon</a:t>
            </a:r>
            <a:endParaRPr sz="4800">
              <a:solidFill>
                <a:srgbClr val="04448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1250"/>
              <a:buFont typeface="Arial"/>
              <a:buNone/>
            </a:pPr>
            <a:r>
              <a:rPr lang="ru-RU" sz="4800">
                <a:solidFill>
                  <a:srgbClr val="044485"/>
                </a:solidFill>
              </a:rPr>
              <a:t>“Vsevoslav”</a:t>
            </a:r>
            <a:endParaRPr sz="4800">
              <a:solidFill>
                <a:srgbClr val="044485"/>
              </a:solidFill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292750" y="1659350"/>
            <a:ext cx="4498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Язык программирования: С#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Игровой движок: Unity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Графический редактор: Pyxel Edit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Система управления версиями: Git, TortoiseGit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Музыкальный редактор: sfxt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Среды разработки: Visual Studio 2019, JetBrains Rider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400" y="1657975"/>
            <a:ext cx="3815825" cy="2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950" y="5030150"/>
            <a:ext cx="2134305" cy="15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400" y="4121750"/>
            <a:ext cx="3815824" cy="15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2017-10-21T13:35:42Z</dcterms:created>
  <dc:creator>Рецензент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0x0101000D182B232E3EEF4E92DFF109933EBB0B</vt:lpwstr>
  </property>
</Properties>
</file>