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12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10.png" ContentType="image/png"/>
  <Override PartName="/ppt/media/image37.png" ContentType="image/png"/>
  <Override PartName="/ppt/media/image7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2238480"/>
            <a:ext cx="9140040" cy="23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Лекция 12. Лямбда-выражения</a:t>
            </a:r>
            <a:endParaRPr b="0" lang="ru-RU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523880" y="2238480"/>
            <a:ext cx="9140040" cy="23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44000" y="189000"/>
            <a:ext cx="11831400" cy="456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523880" y="2238480"/>
            <a:ext cx="9140040" cy="23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09440" y="151560"/>
            <a:ext cx="11842200" cy="653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523880" y="2238480"/>
            <a:ext cx="9140040" cy="23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83240" y="144000"/>
            <a:ext cx="11901240" cy="237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523880" y="2238480"/>
            <a:ext cx="9140040" cy="23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40480" y="180720"/>
            <a:ext cx="11711160" cy="481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523880" y="2238480"/>
            <a:ext cx="9140040" cy="23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16000" y="178200"/>
            <a:ext cx="11658600" cy="428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523880" y="2238480"/>
            <a:ext cx="9140040" cy="23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44000" y="144000"/>
            <a:ext cx="11826000" cy="417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523880" y="2238480"/>
            <a:ext cx="9140040" cy="23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144000" y="124200"/>
            <a:ext cx="11814120" cy="419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523880" y="2238480"/>
            <a:ext cx="9140040" cy="23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72000" y="144000"/>
            <a:ext cx="12023640" cy="611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523880" y="2238480"/>
            <a:ext cx="9140040" cy="23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216000" y="223200"/>
            <a:ext cx="11761200" cy="157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523880" y="2238480"/>
            <a:ext cx="9140040" cy="23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127440" y="216000"/>
            <a:ext cx="11864880" cy="453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523880" y="2238480"/>
            <a:ext cx="9140040" cy="23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13400" y="1987920"/>
            <a:ext cx="11910240" cy="254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523880" y="2238480"/>
            <a:ext cx="9140040" cy="23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80360" y="72000"/>
            <a:ext cx="11248560" cy="662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523880" y="2238480"/>
            <a:ext cx="9140040" cy="23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44000" y="123840"/>
            <a:ext cx="11876040" cy="282780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387360" y="3034080"/>
            <a:ext cx="11182680" cy="1213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523880" y="2238480"/>
            <a:ext cx="9140040" cy="23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04040" y="276480"/>
            <a:ext cx="11896200" cy="389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523880" y="2238480"/>
            <a:ext cx="9140040" cy="23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66320" y="194400"/>
            <a:ext cx="11857320" cy="493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523880" y="2238480"/>
            <a:ext cx="9140040" cy="23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44000" y="216000"/>
            <a:ext cx="11853000" cy="467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523880" y="2238480"/>
            <a:ext cx="9140040" cy="23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44000" y="144000"/>
            <a:ext cx="11776320" cy="60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523880" y="2238480"/>
            <a:ext cx="9140040" cy="23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44000" y="144000"/>
            <a:ext cx="11864160" cy="575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523880" y="2238480"/>
            <a:ext cx="9140040" cy="23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06200" y="120960"/>
            <a:ext cx="10082520" cy="650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523880" y="2238480"/>
            <a:ext cx="9140040" cy="23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44000" y="154440"/>
            <a:ext cx="11756160" cy="243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523880" y="2238480"/>
            <a:ext cx="9140040" cy="23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44000" y="144000"/>
            <a:ext cx="11792880" cy="482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523880" y="2238480"/>
            <a:ext cx="9140040" cy="23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73440" y="360000"/>
            <a:ext cx="11965320" cy="381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523880" y="2238480"/>
            <a:ext cx="9140040" cy="23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78200" y="144000"/>
            <a:ext cx="11834640" cy="597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523880" y="2238480"/>
            <a:ext cx="9140040" cy="23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140040" y="102960"/>
            <a:ext cx="11986200" cy="364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523880" y="2238480"/>
            <a:ext cx="9140040" cy="23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72000" y="136800"/>
            <a:ext cx="11953440" cy="360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523880" y="2238480"/>
            <a:ext cx="9140040" cy="23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17000" y="81000"/>
            <a:ext cx="11906640" cy="510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523880" y="2238480"/>
            <a:ext cx="9140040" cy="23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144000" y="72000"/>
            <a:ext cx="11778840" cy="640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523880" y="2238480"/>
            <a:ext cx="9140040" cy="23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44000" y="144000"/>
            <a:ext cx="11550960" cy="209448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179280" y="2448000"/>
            <a:ext cx="11700720" cy="317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523880" y="2238480"/>
            <a:ext cx="9140040" cy="23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98360" y="144000"/>
            <a:ext cx="11521080" cy="619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523880" y="2238480"/>
            <a:ext cx="9140040" cy="23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144000" y="144000"/>
            <a:ext cx="11872800" cy="590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523880" y="2238480"/>
            <a:ext cx="9140040" cy="23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144000" y="153360"/>
            <a:ext cx="11856960" cy="618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523880" y="2238480"/>
            <a:ext cx="9140040" cy="23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216000" y="198000"/>
            <a:ext cx="11725200" cy="376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523880" y="2238480"/>
            <a:ext cx="9140040" cy="23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216000" y="216000"/>
            <a:ext cx="11813760" cy="568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190080" y="183960"/>
            <a:ext cx="9200160" cy="132804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317520" y="1512000"/>
            <a:ext cx="8394480" cy="514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214200" y="144000"/>
            <a:ext cx="9369360" cy="360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77760" y="131400"/>
            <a:ext cx="11802240" cy="354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324000" y="144000"/>
            <a:ext cx="11520000" cy="6576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523880" y="2238480"/>
            <a:ext cx="9140040" cy="23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83600" y="215280"/>
            <a:ext cx="10623600" cy="489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523880" y="2238480"/>
            <a:ext cx="9140040" cy="23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44000" y="144000"/>
            <a:ext cx="11714400" cy="460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523880" y="2238480"/>
            <a:ext cx="9140040" cy="23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79360" y="148680"/>
            <a:ext cx="9944280" cy="628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523880" y="2238480"/>
            <a:ext cx="9140040" cy="23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44000" y="144000"/>
            <a:ext cx="11573280" cy="431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523880" y="2238480"/>
            <a:ext cx="9140040" cy="23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44000" y="151200"/>
            <a:ext cx="11879640" cy="596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3192</TotalTime>
  <Application>LibreOffice/6.4.4.2$Linux_X86_64 LibreOffice_project/40$Build-2</Application>
  <Company>kubsu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2020-01-23T10:48:49Z</dcterms:created>
  <dc:creator>Жук Арсений Сергеевич</dc:creator>
  <dc:description/>
  <dc:language>ru-RU</dc:language>
  <cp:lastModifiedBy/>
  <dcterms:modified xsi:type="dcterms:W3CDTF">2021-04-15T09:26:56Z</dcterms:modified>
  <cp:revision>20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kubsu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Широкоэкранный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29</vt:i4>
  </property>
</Properties>
</file>