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2238480"/>
            <a:ext cx="9139320" cy="23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Лекция 13. Система типов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4000" y="1711080"/>
            <a:ext cx="11169000" cy="239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0" y="1658160"/>
            <a:ext cx="11003760" cy="345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04000" y="1667520"/>
            <a:ext cx="11224440" cy="236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360" y="1584000"/>
            <a:ext cx="1160028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34640" y="1512000"/>
            <a:ext cx="11821320" cy="37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04000" y="1683360"/>
            <a:ext cx="11624400" cy="40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04560" y="1584000"/>
            <a:ext cx="1160424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11360" y="1656000"/>
            <a:ext cx="10703880" cy="30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70360" y="1584000"/>
            <a:ext cx="11645280" cy="44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88000" y="1527840"/>
            <a:ext cx="11584080" cy="279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2238480"/>
            <a:ext cx="9139320" cy="23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4320" y="1512000"/>
            <a:ext cx="11921760" cy="38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68000" y="1547640"/>
            <a:ext cx="11376000" cy="500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21200" y="1566720"/>
            <a:ext cx="9946800" cy="1528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224000" y="3192120"/>
            <a:ext cx="9833400" cy="27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56040" y="1627920"/>
            <a:ext cx="11301120" cy="41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633400" y="1584000"/>
            <a:ext cx="6438600" cy="480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52000" y="1656000"/>
            <a:ext cx="991764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512000" y="1532520"/>
            <a:ext cx="8884440" cy="50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656000" y="1673640"/>
            <a:ext cx="9894240" cy="22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152000" y="1584000"/>
            <a:ext cx="10218240" cy="35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46680" y="1556640"/>
            <a:ext cx="11734920" cy="34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88000" y="1616760"/>
            <a:ext cx="11533320" cy="327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016000" y="1584000"/>
            <a:ext cx="8135640" cy="470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872000" y="1560240"/>
            <a:ext cx="8326440" cy="7437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332000" y="2149920"/>
            <a:ext cx="9370800" cy="397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080000" y="1503720"/>
            <a:ext cx="10037160" cy="497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368000" y="1520640"/>
            <a:ext cx="9713520" cy="50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931680" y="1512000"/>
            <a:ext cx="9987840" cy="15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31120" y="1500480"/>
            <a:ext cx="11454840" cy="368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Поддержка значения null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24000" y="1656000"/>
            <a:ext cx="1175364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173960" y="1564560"/>
            <a:ext cx="9050040" cy="52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1548000"/>
            <a:ext cx="11176920" cy="29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84480" y="1466640"/>
            <a:ext cx="11649960" cy="407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94880" y="1657080"/>
            <a:ext cx="10366560" cy="230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76000" y="1663920"/>
            <a:ext cx="10707840" cy="40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820440" y="1601280"/>
            <a:ext cx="10874160" cy="38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0000" y="1556280"/>
            <a:ext cx="11479320" cy="225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85120" y="1440000"/>
            <a:ext cx="1177596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Базовые 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34480" y="1708560"/>
            <a:ext cx="10956240" cy="13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936000" y="1548720"/>
            <a:ext cx="10777680" cy="44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077200" y="1440000"/>
            <a:ext cx="7714800" cy="531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220760" y="1874160"/>
            <a:ext cx="10176480" cy="25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80040" y="1656000"/>
            <a:ext cx="1125108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664000" y="1584000"/>
            <a:ext cx="6120000" cy="47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12000" y="1582560"/>
            <a:ext cx="10930320" cy="44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148760" y="1633320"/>
            <a:ext cx="9074880" cy="461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Массивы и коллекции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1175184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92000" y="1659600"/>
            <a:ext cx="10514520" cy="352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508760" y="1898280"/>
            <a:ext cx="9399600" cy="20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872000" y="1865880"/>
            <a:ext cx="9320400" cy="439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00000" y="1793160"/>
            <a:ext cx="10428840" cy="418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296000" y="1874160"/>
            <a:ext cx="10526400" cy="417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189960" y="1203120"/>
            <a:ext cx="5962320" cy="51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189960" y="1203120"/>
            <a:ext cx="5962320" cy="51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864000" y="1944000"/>
            <a:ext cx="1109448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76000" y="1874160"/>
            <a:ext cx="10944000" cy="40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96000" y="1584000"/>
            <a:ext cx="8927640" cy="393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60000" y="1874160"/>
            <a:ext cx="11488680" cy="359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04000" y="1933560"/>
            <a:ext cx="11564280" cy="289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897560" y="1830240"/>
            <a:ext cx="8038440" cy="463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Перегрузка арифметических операторов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76000" y="1874160"/>
            <a:ext cx="11021400" cy="38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70280" y="1512000"/>
            <a:ext cx="9801360" cy="34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32000" y="1656000"/>
            <a:ext cx="11519640" cy="20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364680"/>
            <a:ext cx="106214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c7243a"/>
                </a:solidFill>
                <a:latin typeface="Arial"/>
                <a:ea typeface="DejaVu Sans"/>
              </a:rPr>
              <a:t>Лямбда выражения с получателями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36000" y="1656000"/>
            <a:ext cx="964764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</TotalTime>
  <Application>LibreOffice/6.4.7.2$Linux_X86_64 LibreOffice_project/40$Build-2</Application>
  <Company>kubsu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2020-01-23T10:48:49Z</dcterms:created>
  <dc:creator>Жук Арсений Сергеевич</dc:creator>
  <dc:description/>
  <dc:language>ru-RU</dc:language>
  <cp:lastModifiedBy/>
  <dcterms:modified xsi:type="dcterms:W3CDTF">2021-05-12T12:33:46Z</dcterms:modified>
  <cp:revision>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kubsu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