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4F"/>
    <a:srgbClr val="FFF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8" d="100"/>
          <a:sy n="23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3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867E-E41C-B144-8F8B-84DE71F647E9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E642-CCA4-7044-A7C9-61488F08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559657" y="3349757"/>
            <a:ext cx="8077152" cy="1447615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9107" y="3278850"/>
            <a:ext cx="3093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3">
                    <a:lumMod val="75000"/>
                  </a:schemeClr>
                </a:solidFill>
                <a:latin typeface="Monaco"/>
                <a:cs typeface="Monaco"/>
              </a:rPr>
              <a:t>libMesh</a:t>
            </a:r>
            <a:endParaRPr lang="en-US" sz="5400" b="1" dirty="0" smtClean="0">
              <a:solidFill>
                <a:schemeClr val="accent3">
                  <a:lumMod val="7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9907" y="4198912"/>
            <a:ext cx="1920240" cy="4542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Mesh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32149" y="4198912"/>
            <a:ext cx="1920240" cy="4542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Input / Output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8882" y="4198912"/>
            <a:ext cx="2635973" cy="4542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Finite Element Method	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729907" y="1759389"/>
            <a:ext cx="7920646" cy="1601867"/>
          </a:xfrm>
          <a:prstGeom prst="triangl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523967" y="1698525"/>
            <a:ext cx="7905540" cy="1601867"/>
          </a:xfrm>
          <a:prstGeom prst="triangle">
            <a:avLst/>
          </a:prstGeom>
          <a:gradFill>
            <a:gsLst>
              <a:gs pos="0">
                <a:srgbClr val="FFF2B7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mo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91" y="1721409"/>
            <a:ext cx="5285119" cy="1740513"/>
          </a:xfrm>
          <a:prstGeom prst="rect">
            <a:avLst/>
          </a:prstGeom>
          <a:effectLst>
            <a:outerShdw blurRad="50800" dist="38100" dir="2700000" sx="104000" sy="104000" algn="tl" rotWithShape="0">
              <a:schemeClr val="bg1">
                <a:lumMod val="65000"/>
                <a:alpha val="43000"/>
              </a:schemeClr>
            </a:outerShdw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539078" y="204689"/>
            <a:ext cx="8077152" cy="1503396"/>
          </a:xfrm>
          <a:prstGeom prst="round2DiagRect">
            <a:avLst/>
          </a:prstGeom>
          <a:solidFill>
            <a:srgbClr val="FFF2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7723" y="1106123"/>
            <a:ext cx="1920240" cy="5657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Thermal / Fluids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91537" y="1106123"/>
            <a:ext cx="1920240" cy="5657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Material /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Solid Mechanics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8233" y="1106123"/>
            <a:ext cx="1920240" cy="5657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Radiation Transport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16369" y="1106123"/>
            <a:ext cx="1920240" cy="5657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Chemical Reactions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8478" y="204689"/>
            <a:ext cx="3093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A1924F"/>
                </a:solidFill>
                <a:latin typeface="Monaco"/>
                <a:cs typeface="Monaco"/>
              </a:rPr>
              <a:t>Physics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3318" y="5690994"/>
            <a:ext cx="5049830" cy="998657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94360" rtlCol="0" anchor="ctr"/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Monaco"/>
                <a:cs typeface="Monaco"/>
              </a:rPr>
              <a:t>Solvers Interface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2210670" y="4797372"/>
            <a:ext cx="4924238" cy="896307"/>
          </a:xfrm>
          <a:prstGeom prst="triangle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559657" y="4797372"/>
            <a:ext cx="7892732" cy="729006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638113" y="6176011"/>
            <a:ext cx="1920240" cy="45421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PETSc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SNES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1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slauae</cp:lastModifiedBy>
  <cp:revision>11</cp:revision>
  <dcterms:created xsi:type="dcterms:W3CDTF">2014-03-13T15:59:49Z</dcterms:created>
  <dcterms:modified xsi:type="dcterms:W3CDTF">2015-01-05T20:33:19Z</dcterms:modified>
</cp:coreProperties>
</file>