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30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7" d="100"/>
          <a:sy n="227" d="100"/>
        </p:scale>
        <p:origin x="-1944" y="-656"/>
      </p:cViewPr>
      <p:guideLst>
        <p:guide orient="horz" pos="19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795"/>
            <a:ext cx="7772400" cy="13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74944"/>
            <a:ext cx="6400800" cy="1612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9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2643"/>
            <a:ext cx="2057400" cy="53828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2643"/>
            <a:ext cx="6019800" cy="53828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5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53940"/>
            <a:ext cx="7772400" cy="125298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73907"/>
            <a:ext cx="7772400" cy="13800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2037"/>
            <a:ext cx="4038600" cy="41634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2037"/>
            <a:ext cx="4038600" cy="41634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162"/>
            <a:ext cx="4040188" cy="5885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00684"/>
            <a:ext cx="4040188" cy="36348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412162"/>
            <a:ext cx="4041775" cy="5885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000684"/>
            <a:ext cx="4041775" cy="36348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6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1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51181"/>
            <a:ext cx="3008313" cy="10689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1182"/>
            <a:ext cx="5111750" cy="53843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320160"/>
            <a:ext cx="3008313" cy="43153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3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16108"/>
            <a:ext cx="5486400" cy="5213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63696"/>
            <a:ext cx="5486400" cy="37852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37455"/>
            <a:ext cx="5486400" cy="7403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0AD-AB91-BD45-8174-33C1AF8A1A2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2642"/>
            <a:ext cx="8229600" cy="105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2037"/>
            <a:ext cx="8229600" cy="416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47255"/>
            <a:ext cx="21336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20AD-AB91-BD45-8174-33C1AF8A1A2D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47255"/>
            <a:ext cx="28956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47255"/>
            <a:ext cx="213360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BBF2B-21CC-F840-96CB-F247A60F7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3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18884" y="18395"/>
            <a:ext cx="9094834" cy="6270319"/>
          </a:xfrm>
          <a:prstGeom prst="roundRect">
            <a:avLst>
              <a:gd name="adj" fmla="val 1584"/>
            </a:avLst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5735" y="75842"/>
            <a:ext cx="24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nsolas"/>
                <a:cs typeface="Consolas"/>
              </a:rPr>
              <a:t>Application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231309" y="2011462"/>
            <a:ext cx="4564369" cy="3104024"/>
          </a:xfrm>
          <a:prstGeom prst="roundRect">
            <a:avLst>
              <a:gd name="adj" fmla="val 3578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/>
          <p:cNvGrpSpPr/>
          <p:nvPr/>
        </p:nvGrpSpPr>
        <p:grpSpPr>
          <a:xfrm>
            <a:off x="880760" y="915246"/>
            <a:ext cx="3515816" cy="553518"/>
            <a:chOff x="802430" y="959850"/>
            <a:chExt cx="3515816" cy="553518"/>
          </a:xfrm>
        </p:grpSpPr>
        <p:sp>
          <p:nvSpPr>
            <p:cNvPr id="131" name="Rounded Rectangle 130"/>
            <p:cNvSpPr/>
            <p:nvPr/>
          </p:nvSpPr>
          <p:spPr>
            <a:xfrm>
              <a:off x="802430" y="959850"/>
              <a:ext cx="3515816" cy="553518"/>
            </a:xfrm>
            <a:prstGeom prst="roundRect">
              <a:avLst>
                <a:gd name="adj" fmla="val 10174"/>
              </a:avLst>
            </a:prstGeom>
            <a:solidFill>
              <a:srgbClr val="FFFF00">
                <a:alpha val="30000"/>
              </a:srgbClr>
            </a:solidFill>
            <a:ln>
              <a:solidFill>
                <a:srgbClr val="FFFF00">
                  <a:alpha val="4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 Diagonal Corner Rectangle 131"/>
            <p:cNvSpPr/>
            <p:nvPr/>
          </p:nvSpPr>
          <p:spPr>
            <a:xfrm>
              <a:off x="879162" y="1031262"/>
              <a:ext cx="1054744" cy="381478"/>
            </a:xfrm>
            <a:prstGeom prst="round2Diag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Heat Conduction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Round Diagonal Corner Rectangle 132"/>
            <p:cNvSpPr/>
            <p:nvPr/>
          </p:nvSpPr>
          <p:spPr>
            <a:xfrm>
              <a:off x="1961039" y="1031262"/>
              <a:ext cx="1054744" cy="381478"/>
            </a:xfrm>
            <a:prstGeom prst="round2Diag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Fluid Flow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Round Diagonal Corner Rectangle 133"/>
            <p:cNvSpPr/>
            <p:nvPr/>
          </p:nvSpPr>
          <p:spPr>
            <a:xfrm>
              <a:off x="3039517" y="1031262"/>
              <a:ext cx="1054744" cy="381478"/>
            </a:xfrm>
            <a:prstGeom prst="round2Diag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Solid Mechanics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602971" y="915246"/>
            <a:ext cx="3515816" cy="553518"/>
            <a:chOff x="4147025" y="444989"/>
            <a:chExt cx="3334766" cy="525014"/>
          </a:xfrm>
          <a:solidFill>
            <a:srgbClr val="3366FF">
              <a:alpha val="30000"/>
            </a:srgbClr>
          </a:solidFill>
        </p:grpSpPr>
        <p:sp>
          <p:nvSpPr>
            <p:cNvPr id="136" name="Rounded Rectangle 135"/>
            <p:cNvSpPr/>
            <p:nvPr/>
          </p:nvSpPr>
          <p:spPr>
            <a:xfrm>
              <a:off x="4147025" y="444989"/>
              <a:ext cx="3334766" cy="525014"/>
            </a:xfrm>
            <a:prstGeom prst="roundRect">
              <a:avLst>
                <a:gd name="adj" fmla="val 9058"/>
              </a:avLst>
            </a:prstGeom>
            <a:grpFill/>
            <a:ln>
              <a:solidFill>
                <a:srgbClr val="3366FF">
                  <a:alpha val="4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 Diagonal Corner Rectangle 136"/>
            <p:cNvSpPr/>
            <p:nvPr/>
          </p:nvSpPr>
          <p:spPr>
            <a:xfrm>
              <a:off x="4225072" y="51763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Steel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Round Diagonal Corner Rectangle 137"/>
            <p:cNvSpPr/>
            <p:nvPr/>
          </p:nvSpPr>
          <p:spPr>
            <a:xfrm>
              <a:off x="5306949" y="51763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UO</a:t>
              </a:r>
              <a:r>
                <a:rPr lang="en-US" sz="1200" baseline="-25000" dirty="0" smtClean="0">
                  <a:solidFill>
                    <a:schemeClr val="tx1"/>
                  </a:solidFill>
                </a:rPr>
                <a:t>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6385427" y="51763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Porous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Rock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2350037" y="2238038"/>
            <a:ext cx="2046539" cy="403919"/>
          </a:xfrm>
          <a:prstGeom prst="roundRect">
            <a:avLst/>
          </a:prstGeom>
          <a:solidFill>
            <a:srgbClr val="FFFF00">
              <a:alpha val="45000"/>
            </a:srgbClr>
          </a:solidFill>
          <a:ln>
            <a:solidFill>
              <a:srgbClr val="FFFF00">
                <a:alpha val="45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Physics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41" name="Picture 140" descr="moo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81" y="3162295"/>
            <a:ext cx="3035907" cy="925602"/>
          </a:xfrm>
          <a:prstGeom prst="rect">
            <a:avLst/>
          </a:prstGeom>
          <a:effectLst>
            <a:outerShdw blurRad="50800" dist="38100" dir="2700000" sx="104000" sy="104000" algn="tl" rotWithShape="0">
              <a:schemeClr val="bg1">
                <a:lumMod val="65000"/>
                <a:alpha val="43000"/>
              </a:schemeClr>
            </a:outerShdw>
          </a:effectLst>
        </p:spPr>
      </p:pic>
      <p:sp>
        <p:nvSpPr>
          <p:cNvPr id="142" name="Freeform 141"/>
          <p:cNvSpPr/>
          <p:nvPr/>
        </p:nvSpPr>
        <p:spPr>
          <a:xfrm flipH="1">
            <a:off x="4628880" y="1467598"/>
            <a:ext cx="3443691" cy="770440"/>
          </a:xfrm>
          <a:custGeom>
            <a:avLst/>
            <a:gdLst>
              <a:gd name="connsiteX0" fmla="*/ 0 w 3136099"/>
              <a:gd name="connsiteY0" fmla="*/ 92232 h 1170640"/>
              <a:gd name="connsiteX1" fmla="*/ 1780907 w 3136099"/>
              <a:gd name="connsiteY1" fmla="*/ 1170640 h 1170640"/>
              <a:gd name="connsiteX2" fmla="*/ 3136099 w 3136099"/>
              <a:gd name="connsiteY2" fmla="*/ 0 h 1170640"/>
              <a:gd name="connsiteX3" fmla="*/ 0 w 3136099"/>
              <a:gd name="connsiteY3" fmla="*/ 92232 h 1170640"/>
              <a:gd name="connsiteX0" fmla="*/ 0 w 3270908"/>
              <a:gd name="connsiteY0" fmla="*/ 0 h 1177735"/>
              <a:gd name="connsiteX1" fmla="*/ 1915716 w 3270908"/>
              <a:gd name="connsiteY1" fmla="*/ 1177735 h 1177735"/>
              <a:gd name="connsiteX2" fmla="*/ 3270908 w 3270908"/>
              <a:gd name="connsiteY2" fmla="*/ 7095 h 1177735"/>
              <a:gd name="connsiteX3" fmla="*/ 0 w 3270908"/>
              <a:gd name="connsiteY3" fmla="*/ 0 h 1177735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3270908 w 3270908"/>
              <a:gd name="connsiteY2" fmla="*/ 7095 h 1184830"/>
              <a:gd name="connsiteX3" fmla="*/ 0 w 3270908"/>
              <a:gd name="connsiteY3" fmla="*/ 0 h 1184830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2667409 w 3270908"/>
              <a:gd name="connsiteY2" fmla="*/ 829305 h 1184830"/>
              <a:gd name="connsiteX3" fmla="*/ 3270908 w 3270908"/>
              <a:gd name="connsiteY3" fmla="*/ 7095 h 1184830"/>
              <a:gd name="connsiteX4" fmla="*/ 0 w 3270908"/>
              <a:gd name="connsiteY4" fmla="*/ 0 h 1184830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667409 w 3270908"/>
              <a:gd name="connsiteY2" fmla="*/ 829305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998945 w 3270908"/>
              <a:gd name="connsiteY2" fmla="*/ 819104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432784 w 3270908"/>
              <a:gd name="connsiteY2" fmla="*/ 1012916 h 1189931"/>
              <a:gd name="connsiteX3" fmla="*/ 2998945 w 3270908"/>
              <a:gd name="connsiteY3" fmla="*/ 819104 h 1189931"/>
              <a:gd name="connsiteX4" fmla="*/ 3270908 w 3270908"/>
              <a:gd name="connsiteY4" fmla="*/ 7095 h 1189931"/>
              <a:gd name="connsiteX5" fmla="*/ 0 w 3270908"/>
              <a:gd name="connsiteY5" fmla="*/ 0 h 1189931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2998945 w 3270908"/>
              <a:gd name="connsiteY3" fmla="*/ 819104 h 1196527"/>
              <a:gd name="connsiteX4" fmla="*/ 3270908 w 3270908"/>
              <a:gd name="connsiteY4" fmla="*/ 7095 h 1196527"/>
              <a:gd name="connsiteX5" fmla="*/ 0 w 3270908"/>
              <a:gd name="connsiteY5" fmla="*/ 0 h 1196527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3270908 w 3270908"/>
              <a:gd name="connsiteY3" fmla="*/ 7095 h 1196527"/>
              <a:gd name="connsiteX4" fmla="*/ 0 w 3270908"/>
              <a:gd name="connsiteY4" fmla="*/ 0 h 1196527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3009146 w 3270908"/>
              <a:gd name="connsiteY2" fmla="*/ 1181226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86209"/>
              <a:gd name="connsiteY0" fmla="*/ 18771 h 1208702"/>
              <a:gd name="connsiteX1" fmla="*/ 1914525 w 3286209"/>
              <a:gd name="connsiteY1" fmla="*/ 1208702 h 1208702"/>
              <a:gd name="connsiteX2" fmla="*/ 3009146 w 3286209"/>
              <a:gd name="connsiteY2" fmla="*/ 1199997 h 1208702"/>
              <a:gd name="connsiteX3" fmla="*/ 3286209 w 3286209"/>
              <a:gd name="connsiteY3" fmla="*/ 0 h 1208702"/>
              <a:gd name="connsiteX4" fmla="*/ 0 w 3286209"/>
              <a:gd name="connsiteY4" fmla="*/ 18771 h 1208702"/>
              <a:gd name="connsiteX0" fmla="*/ 0 w 3311712"/>
              <a:gd name="connsiteY0" fmla="*/ 0 h 1665857"/>
              <a:gd name="connsiteX1" fmla="*/ 1940028 w 3311712"/>
              <a:gd name="connsiteY1" fmla="*/ 1665857 h 1665857"/>
              <a:gd name="connsiteX2" fmla="*/ 3034649 w 3311712"/>
              <a:gd name="connsiteY2" fmla="*/ 1657152 h 1665857"/>
              <a:gd name="connsiteX3" fmla="*/ 3311712 w 3311712"/>
              <a:gd name="connsiteY3" fmla="*/ 457155 h 1665857"/>
              <a:gd name="connsiteX4" fmla="*/ 0 w 3311712"/>
              <a:gd name="connsiteY4" fmla="*/ 0 h 1665857"/>
              <a:gd name="connsiteX0" fmla="*/ 0 w 3327013"/>
              <a:gd name="connsiteY0" fmla="*/ 18770 h 1684627"/>
              <a:gd name="connsiteX1" fmla="*/ 1940028 w 3327013"/>
              <a:gd name="connsiteY1" fmla="*/ 1684627 h 1684627"/>
              <a:gd name="connsiteX2" fmla="*/ 3034649 w 3327013"/>
              <a:gd name="connsiteY2" fmla="*/ 1675922 h 1684627"/>
              <a:gd name="connsiteX3" fmla="*/ 3327013 w 3327013"/>
              <a:gd name="connsiteY3" fmla="*/ 0 h 1684627"/>
              <a:gd name="connsiteX4" fmla="*/ 0 w 3327013"/>
              <a:gd name="connsiteY4" fmla="*/ 18770 h 1684627"/>
              <a:gd name="connsiteX0" fmla="*/ 0 w 3296410"/>
              <a:gd name="connsiteY0" fmla="*/ 0 h 1665857"/>
              <a:gd name="connsiteX1" fmla="*/ 1940028 w 3296410"/>
              <a:gd name="connsiteY1" fmla="*/ 1665857 h 1665857"/>
              <a:gd name="connsiteX2" fmla="*/ 3034649 w 3296410"/>
              <a:gd name="connsiteY2" fmla="*/ 1657152 h 1665857"/>
              <a:gd name="connsiteX3" fmla="*/ 3296410 w 3296410"/>
              <a:gd name="connsiteY3" fmla="*/ 467502 h 1665857"/>
              <a:gd name="connsiteX4" fmla="*/ 0 w 3296410"/>
              <a:gd name="connsiteY4" fmla="*/ 0 h 1665857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173223 w 3291310"/>
              <a:gd name="connsiteY3" fmla="*/ 507700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475815"/>
              <a:gd name="connsiteY0" fmla="*/ 3250 h 1198355"/>
              <a:gd name="connsiteX1" fmla="*/ 1934928 w 3475815"/>
              <a:gd name="connsiteY1" fmla="*/ 1198355 h 1198355"/>
              <a:gd name="connsiteX2" fmla="*/ 3029549 w 3475815"/>
              <a:gd name="connsiteY2" fmla="*/ 1189650 h 1198355"/>
              <a:gd name="connsiteX3" fmla="*/ 3055250 w 3475815"/>
              <a:gd name="connsiteY3" fmla="*/ 495629 h 1198355"/>
              <a:gd name="connsiteX4" fmla="*/ 3291310 w 3475815"/>
              <a:gd name="connsiteY4" fmla="*/ 0 h 1198355"/>
              <a:gd name="connsiteX5" fmla="*/ 0 w 3475815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102439 w 3291310"/>
              <a:gd name="connsiteY3" fmla="*/ 314563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781904"/>
              <a:gd name="connsiteX1" fmla="*/ 1952624 w 3291310"/>
              <a:gd name="connsiteY1" fmla="*/ 781904 h 781904"/>
              <a:gd name="connsiteX2" fmla="*/ 3035446 w 3291310"/>
              <a:gd name="connsiteY2" fmla="*/ 779234 h 781904"/>
              <a:gd name="connsiteX3" fmla="*/ 3102439 w 3291310"/>
              <a:gd name="connsiteY3" fmla="*/ 314563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71646 w 3362956"/>
              <a:gd name="connsiteY0" fmla="*/ 3250 h 781904"/>
              <a:gd name="connsiteX1" fmla="*/ 1168556 w 3362956"/>
              <a:gd name="connsiteY1" fmla="*/ 429239 h 781904"/>
              <a:gd name="connsiteX2" fmla="*/ 2024270 w 3362956"/>
              <a:gd name="connsiteY2" fmla="*/ 781904 h 781904"/>
              <a:gd name="connsiteX3" fmla="*/ 3107092 w 3362956"/>
              <a:gd name="connsiteY3" fmla="*/ 779234 h 781904"/>
              <a:gd name="connsiteX4" fmla="*/ 3174085 w 3362956"/>
              <a:gd name="connsiteY4" fmla="*/ 314563 h 781904"/>
              <a:gd name="connsiteX5" fmla="*/ 3362956 w 3362956"/>
              <a:gd name="connsiteY5" fmla="*/ 0 h 781904"/>
              <a:gd name="connsiteX6" fmla="*/ 71646 w 3362956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502258"/>
              <a:gd name="connsiteY0" fmla="*/ 3250 h 781904"/>
              <a:gd name="connsiteX1" fmla="*/ 1173591 w 3502258"/>
              <a:gd name="connsiteY1" fmla="*/ 326635 h 781904"/>
              <a:gd name="connsiteX2" fmla="*/ 1923131 w 3502258"/>
              <a:gd name="connsiteY2" fmla="*/ 781904 h 781904"/>
              <a:gd name="connsiteX3" fmla="*/ 3035446 w 3502258"/>
              <a:gd name="connsiteY3" fmla="*/ 779234 h 781904"/>
              <a:gd name="connsiteX4" fmla="*/ 3291310 w 3502258"/>
              <a:gd name="connsiteY4" fmla="*/ 0 h 781904"/>
              <a:gd name="connsiteX5" fmla="*/ 0 w 3502258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035446"/>
              <a:gd name="connsiteY0" fmla="*/ 0 h 778654"/>
              <a:gd name="connsiteX1" fmla="*/ 1173591 w 3035446"/>
              <a:gd name="connsiteY1" fmla="*/ 323385 h 778654"/>
              <a:gd name="connsiteX2" fmla="*/ 1923131 w 3035446"/>
              <a:gd name="connsiteY2" fmla="*/ 778654 h 778654"/>
              <a:gd name="connsiteX3" fmla="*/ 3035446 w 3035446"/>
              <a:gd name="connsiteY3" fmla="*/ 775984 h 778654"/>
              <a:gd name="connsiteX4" fmla="*/ 2994708 w 3035446"/>
              <a:gd name="connsiteY4" fmla="*/ 2786 h 778654"/>
              <a:gd name="connsiteX5" fmla="*/ 0 w 3035446"/>
              <a:gd name="connsiteY5" fmla="*/ 0 h 778654"/>
              <a:gd name="connsiteX0" fmla="*/ 0 w 2994708"/>
              <a:gd name="connsiteY0" fmla="*/ 0 h 778654"/>
              <a:gd name="connsiteX1" fmla="*/ 1173591 w 2994708"/>
              <a:gd name="connsiteY1" fmla="*/ 323385 h 778654"/>
              <a:gd name="connsiteX2" fmla="*/ 1923131 w 2994708"/>
              <a:gd name="connsiteY2" fmla="*/ 778654 h 778654"/>
              <a:gd name="connsiteX3" fmla="*/ 2987990 w 2994708"/>
              <a:gd name="connsiteY3" fmla="*/ 769949 h 778654"/>
              <a:gd name="connsiteX4" fmla="*/ 2994708 w 2994708"/>
              <a:gd name="connsiteY4" fmla="*/ 2786 h 778654"/>
              <a:gd name="connsiteX5" fmla="*/ 0 w 2994708"/>
              <a:gd name="connsiteY5" fmla="*/ 0 h 778654"/>
              <a:gd name="connsiteX0" fmla="*/ 13809 w 3008517"/>
              <a:gd name="connsiteY0" fmla="*/ 0 h 778654"/>
              <a:gd name="connsiteX1" fmla="*/ 1936940 w 3008517"/>
              <a:gd name="connsiteY1" fmla="*/ 778654 h 778654"/>
              <a:gd name="connsiteX2" fmla="*/ 3001799 w 3008517"/>
              <a:gd name="connsiteY2" fmla="*/ 769949 h 778654"/>
              <a:gd name="connsiteX3" fmla="*/ 3008517 w 3008517"/>
              <a:gd name="connsiteY3" fmla="*/ 2786 h 778654"/>
              <a:gd name="connsiteX4" fmla="*/ 13809 w 3008517"/>
              <a:gd name="connsiteY4" fmla="*/ 0 h 778654"/>
              <a:gd name="connsiteX0" fmla="*/ 0 w 2994708"/>
              <a:gd name="connsiteY0" fmla="*/ 0 h 778654"/>
              <a:gd name="connsiteX1" fmla="*/ 1923131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69949"/>
              <a:gd name="connsiteX1" fmla="*/ 1990606 w 2994708"/>
              <a:gd name="connsiteY1" fmla="*/ 766583 h 769949"/>
              <a:gd name="connsiteX2" fmla="*/ 2987990 w 2994708"/>
              <a:gd name="connsiteY2" fmla="*/ 769949 h 769949"/>
              <a:gd name="connsiteX3" fmla="*/ 2994708 w 2994708"/>
              <a:gd name="connsiteY3" fmla="*/ 2786 h 769949"/>
              <a:gd name="connsiteX4" fmla="*/ 0 w 2994708"/>
              <a:gd name="connsiteY4" fmla="*/ 0 h 769949"/>
              <a:gd name="connsiteX0" fmla="*/ 0 w 2994708"/>
              <a:gd name="connsiteY0" fmla="*/ 0 h 772618"/>
              <a:gd name="connsiteX1" fmla="*/ 2046835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2994708"/>
              <a:gd name="connsiteY0" fmla="*/ 0 h 778654"/>
              <a:gd name="connsiteX1" fmla="*/ 1985898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72618"/>
              <a:gd name="connsiteX1" fmla="*/ 2008057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3044566"/>
              <a:gd name="connsiteY0" fmla="*/ 0 h 772618"/>
              <a:gd name="connsiteX1" fmla="*/ 20579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18"/>
              <a:gd name="connsiteX1" fmla="*/ 16535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54705"/>
              <a:gd name="connsiteY0" fmla="*/ 0 h 772618"/>
              <a:gd name="connsiteX1" fmla="*/ 1653515 w 3054705"/>
              <a:gd name="connsiteY1" fmla="*/ 772618 h 772618"/>
              <a:gd name="connsiteX2" fmla="*/ 3054468 w 3054705"/>
              <a:gd name="connsiteY2" fmla="*/ 769949 h 772618"/>
              <a:gd name="connsiteX3" fmla="*/ 3044566 w 3054705"/>
              <a:gd name="connsiteY3" fmla="*/ 2786 h 772618"/>
              <a:gd name="connsiteX4" fmla="*/ 0 w 3054705"/>
              <a:gd name="connsiteY4" fmla="*/ 0 h 772618"/>
              <a:gd name="connsiteX0" fmla="*/ 0 w 3060183"/>
              <a:gd name="connsiteY0" fmla="*/ 0 h 772618"/>
              <a:gd name="connsiteX1" fmla="*/ 1653515 w 3060183"/>
              <a:gd name="connsiteY1" fmla="*/ 772618 h 772618"/>
              <a:gd name="connsiteX2" fmla="*/ 3060008 w 3060183"/>
              <a:gd name="connsiteY2" fmla="*/ 763913 h 772618"/>
              <a:gd name="connsiteX3" fmla="*/ 3044566 w 3060183"/>
              <a:gd name="connsiteY3" fmla="*/ 2786 h 772618"/>
              <a:gd name="connsiteX4" fmla="*/ 0 w 3060183"/>
              <a:gd name="connsiteY4" fmla="*/ 0 h 772618"/>
              <a:gd name="connsiteX0" fmla="*/ 0 w 3060183"/>
              <a:gd name="connsiteY0" fmla="*/ 0 h 766582"/>
              <a:gd name="connsiteX1" fmla="*/ 1348831 w 3060183"/>
              <a:gd name="connsiteY1" fmla="*/ 766582 h 766582"/>
              <a:gd name="connsiteX2" fmla="*/ 3060008 w 3060183"/>
              <a:gd name="connsiteY2" fmla="*/ 763913 h 766582"/>
              <a:gd name="connsiteX3" fmla="*/ 3044566 w 3060183"/>
              <a:gd name="connsiteY3" fmla="*/ 2786 h 766582"/>
              <a:gd name="connsiteX4" fmla="*/ 0 w 3060183"/>
              <a:gd name="connsiteY4" fmla="*/ 0 h 766582"/>
              <a:gd name="connsiteX0" fmla="*/ 0 w 3044566"/>
              <a:gd name="connsiteY0" fmla="*/ 0 h 766582"/>
              <a:gd name="connsiteX1" fmla="*/ 1348831 w 3044566"/>
              <a:gd name="connsiteY1" fmla="*/ 766582 h 766582"/>
              <a:gd name="connsiteX2" fmla="*/ 3043389 w 3044566"/>
              <a:gd name="connsiteY2" fmla="*/ 739771 h 766582"/>
              <a:gd name="connsiteX3" fmla="*/ 3044566 w 3044566"/>
              <a:gd name="connsiteY3" fmla="*/ 2786 h 766582"/>
              <a:gd name="connsiteX4" fmla="*/ 0 w 3044566"/>
              <a:gd name="connsiteY4" fmla="*/ 0 h 766582"/>
              <a:gd name="connsiteX0" fmla="*/ 0 w 3044566"/>
              <a:gd name="connsiteY0" fmla="*/ 0 h 775983"/>
              <a:gd name="connsiteX1" fmla="*/ 1348831 w 3044566"/>
              <a:gd name="connsiteY1" fmla="*/ 766582 h 775983"/>
              <a:gd name="connsiteX2" fmla="*/ 3032310 w 3044566"/>
              <a:gd name="connsiteY2" fmla="*/ 775983 h 775983"/>
              <a:gd name="connsiteX3" fmla="*/ 3044566 w 3044566"/>
              <a:gd name="connsiteY3" fmla="*/ 2786 h 775983"/>
              <a:gd name="connsiteX4" fmla="*/ 0 w 3044566"/>
              <a:gd name="connsiteY4" fmla="*/ 0 h 775983"/>
              <a:gd name="connsiteX0" fmla="*/ 0 w 3044566"/>
              <a:gd name="connsiteY0" fmla="*/ 0 h 766582"/>
              <a:gd name="connsiteX1" fmla="*/ 1348831 w 3044566"/>
              <a:gd name="connsiteY1" fmla="*/ 766582 h 766582"/>
              <a:gd name="connsiteX2" fmla="*/ 3032310 w 3044566"/>
              <a:gd name="connsiteY2" fmla="*/ 757876 h 766582"/>
              <a:gd name="connsiteX3" fmla="*/ 3044566 w 3044566"/>
              <a:gd name="connsiteY3" fmla="*/ 2786 h 766582"/>
              <a:gd name="connsiteX4" fmla="*/ 0 w 3044566"/>
              <a:gd name="connsiteY4" fmla="*/ 0 h 766582"/>
              <a:gd name="connsiteX0" fmla="*/ 0 w 3049295"/>
              <a:gd name="connsiteY0" fmla="*/ 0 h 769947"/>
              <a:gd name="connsiteX1" fmla="*/ 1348831 w 3049295"/>
              <a:gd name="connsiteY1" fmla="*/ 766582 h 769947"/>
              <a:gd name="connsiteX2" fmla="*/ 3048929 w 3049295"/>
              <a:gd name="connsiteY2" fmla="*/ 769947 h 769947"/>
              <a:gd name="connsiteX3" fmla="*/ 3044566 w 3049295"/>
              <a:gd name="connsiteY3" fmla="*/ 2786 h 769947"/>
              <a:gd name="connsiteX4" fmla="*/ 0 w 3049295"/>
              <a:gd name="connsiteY4" fmla="*/ 0 h 769947"/>
              <a:gd name="connsiteX0" fmla="*/ 0 w 3048929"/>
              <a:gd name="connsiteY0" fmla="*/ 0 h 769947"/>
              <a:gd name="connsiteX1" fmla="*/ 1348831 w 3048929"/>
              <a:gd name="connsiteY1" fmla="*/ 766582 h 769947"/>
              <a:gd name="connsiteX2" fmla="*/ 3048929 w 3048929"/>
              <a:gd name="connsiteY2" fmla="*/ 769947 h 769947"/>
              <a:gd name="connsiteX3" fmla="*/ 3044566 w 3048929"/>
              <a:gd name="connsiteY3" fmla="*/ 2786 h 769947"/>
              <a:gd name="connsiteX4" fmla="*/ 0 w 3048929"/>
              <a:gd name="connsiteY4" fmla="*/ 0 h 76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929" h="769947">
                <a:moveTo>
                  <a:pt x="0" y="0"/>
                </a:moveTo>
                <a:lnTo>
                  <a:pt x="1348831" y="766582"/>
                </a:lnTo>
                <a:lnTo>
                  <a:pt x="3048929" y="769947"/>
                </a:lnTo>
                <a:cubicBezTo>
                  <a:pt x="3047475" y="514227"/>
                  <a:pt x="3046020" y="258506"/>
                  <a:pt x="3044566" y="2786"/>
                </a:cubicBezTo>
                <a:lnTo>
                  <a:pt x="0" y="0"/>
                </a:lnTo>
                <a:close/>
              </a:path>
            </a:pathLst>
          </a:custGeom>
          <a:solidFill>
            <a:srgbClr val="3366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597554" y="2238038"/>
            <a:ext cx="2046539" cy="403919"/>
          </a:xfrm>
          <a:prstGeom prst="roundRect">
            <a:avLst/>
          </a:prstGeom>
          <a:solidFill>
            <a:srgbClr val="3366FF">
              <a:alpha val="45000"/>
            </a:srgbClr>
          </a:solidFill>
          <a:ln>
            <a:solidFill>
              <a:srgbClr val="3366FF">
                <a:alpha val="45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Materials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4" name="Freeform 143"/>
          <p:cNvSpPr/>
          <p:nvPr/>
        </p:nvSpPr>
        <p:spPr>
          <a:xfrm>
            <a:off x="963086" y="1470655"/>
            <a:ext cx="3397519" cy="767383"/>
          </a:xfrm>
          <a:custGeom>
            <a:avLst/>
            <a:gdLst>
              <a:gd name="connsiteX0" fmla="*/ 0 w 3136099"/>
              <a:gd name="connsiteY0" fmla="*/ 92232 h 1170640"/>
              <a:gd name="connsiteX1" fmla="*/ 1780907 w 3136099"/>
              <a:gd name="connsiteY1" fmla="*/ 1170640 h 1170640"/>
              <a:gd name="connsiteX2" fmla="*/ 3136099 w 3136099"/>
              <a:gd name="connsiteY2" fmla="*/ 0 h 1170640"/>
              <a:gd name="connsiteX3" fmla="*/ 0 w 3136099"/>
              <a:gd name="connsiteY3" fmla="*/ 92232 h 1170640"/>
              <a:gd name="connsiteX0" fmla="*/ 0 w 3270908"/>
              <a:gd name="connsiteY0" fmla="*/ 0 h 1177735"/>
              <a:gd name="connsiteX1" fmla="*/ 1915716 w 3270908"/>
              <a:gd name="connsiteY1" fmla="*/ 1177735 h 1177735"/>
              <a:gd name="connsiteX2" fmla="*/ 3270908 w 3270908"/>
              <a:gd name="connsiteY2" fmla="*/ 7095 h 1177735"/>
              <a:gd name="connsiteX3" fmla="*/ 0 w 3270908"/>
              <a:gd name="connsiteY3" fmla="*/ 0 h 1177735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3270908 w 3270908"/>
              <a:gd name="connsiteY2" fmla="*/ 7095 h 1184830"/>
              <a:gd name="connsiteX3" fmla="*/ 0 w 3270908"/>
              <a:gd name="connsiteY3" fmla="*/ 0 h 1184830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2667409 w 3270908"/>
              <a:gd name="connsiteY2" fmla="*/ 829305 h 1184830"/>
              <a:gd name="connsiteX3" fmla="*/ 3270908 w 3270908"/>
              <a:gd name="connsiteY3" fmla="*/ 7095 h 1184830"/>
              <a:gd name="connsiteX4" fmla="*/ 0 w 3270908"/>
              <a:gd name="connsiteY4" fmla="*/ 0 h 1184830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667409 w 3270908"/>
              <a:gd name="connsiteY2" fmla="*/ 829305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998945 w 3270908"/>
              <a:gd name="connsiteY2" fmla="*/ 819104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432784 w 3270908"/>
              <a:gd name="connsiteY2" fmla="*/ 1012916 h 1189931"/>
              <a:gd name="connsiteX3" fmla="*/ 2998945 w 3270908"/>
              <a:gd name="connsiteY3" fmla="*/ 819104 h 1189931"/>
              <a:gd name="connsiteX4" fmla="*/ 3270908 w 3270908"/>
              <a:gd name="connsiteY4" fmla="*/ 7095 h 1189931"/>
              <a:gd name="connsiteX5" fmla="*/ 0 w 3270908"/>
              <a:gd name="connsiteY5" fmla="*/ 0 h 1189931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2998945 w 3270908"/>
              <a:gd name="connsiteY3" fmla="*/ 819104 h 1196527"/>
              <a:gd name="connsiteX4" fmla="*/ 3270908 w 3270908"/>
              <a:gd name="connsiteY4" fmla="*/ 7095 h 1196527"/>
              <a:gd name="connsiteX5" fmla="*/ 0 w 3270908"/>
              <a:gd name="connsiteY5" fmla="*/ 0 h 1196527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3270908 w 3270908"/>
              <a:gd name="connsiteY3" fmla="*/ 7095 h 1196527"/>
              <a:gd name="connsiteX4" fmla="*/ 0 w 3270908"/>
              <a:gd name="connsiteY4" fmla="*/ 0 h 1196527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3009146 w 3270908"/>
              <a:gd name="connsiteY2" fmla="*/ 1181226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86209"/>
              <a:gd name="connsiteY0" fmla="*/ 18771 h 1208702"/>
              <a:gd name="connsiteX1" fmla="*/ 1914525 w 3286209"/>
              <a:gd name="connsiteY1" fmla="*/ 1208702 h 1208702"/>
              <a:gd name="connsiteX2" fmla="*/ 3009146 w 3286209"/>
              <a:gd name="connsiteY2" fmla="*/ 1199997 h 1208702"/>
              <a:gd name="connsiteX3" fmla="*/ 3286209 w 3286209"/>
              <a:gd name="connsiteY3" fmla="*/ 0 h 1208702"/>
              <a:gd name="connsiteX4" fmla="*/ 0 w 3286209"/>
              <a:gd name="connsiteY4" fmla="*/ 18771 h 1208702"/>
              <a:gd name="connsiteX0" fmla="*/ 0 w 3311712"/>
              <a:gd name="connsiteY0" fmla="*/ 0 h 1665857"/>
              <a:gd name="connsiteX1" fmla="*/ 1940028 w 3311712"/>
              <a:gd name="connsiteY1" fmla="*/ 1665857 h 1665857"/>
              <a:gd name="connsiteX2" fmla="*/ 3034649 w 3311712"/>
              <a:gd name="connsiteY2" fmla="*/ 1657152 h 1665857"/>
              <a:gd name="connsiteX3" fmla="*/ 3311712 w 3311712"/>
              <a:gd name="connsiteY3" fmla="*/ 457155 h 1665857"/>
              <a:gd name="connsiteX4" fmla="*/ 0 w 3311712"/>
              <a:gd name="connsiteY4" fmla="*/ 0 h 1665857"/>
              <a:gd name="connsiteX0" fmla="*/ 0 w 3327013"/>
              <a:gd name="connsiteY0" fmla="*/ 18770 h 1684627"/>
              <a:gd name="connsiteX1" fmla="*/ 1940028 w 3327013"/>
              <a:gd name="connsiteY1" fmla="*/ 1684627 h 1684627"/>
              <a:gd name="connsiteX2" fmla="*/ 3034649 w 3327013"/>
              <a:gd name="connsiteY2" fmla="*/ 1675922 h 1684627"/>
              <a:gd name="connsiteX3" fmla="*/ 3327013 w 3327013"/>
              <a:gd name="connsiteY3" fmla="*/ 0 h 1684627"/>
              <a:gd name="connsiteX4" fmla="*/ 0 w 3327013"/>
              <a:gd name="connsiteY4" fmla="*/ 18770 h 1684627"/>
              <a:gd name="connsiteX0" fmla="*/ 0 w 3296410"/>
              <a:gd name="connsiteY0" fmla="*/ 0 h 1665857"/>
              <a:gd name="connsiteX1" fmla="*/ 1940028 w 3296410"/>
              <a:gd name="connsiteY1" fmla="*/ 1665857 h 1665857"/>
              <a:gd name="connsiteX2" fmla="*/ 3034649 w 3296410"/>
              <a:gd name="connsiteY2" fmla="*/ 1657152 h 1665857"/>
              <a:gd name="connsiteX3" fmla="*/ 3296410 w 3296410"/>
              <a:gd name="connsiteY3" fmla="*/ 467502 h 1665857"/>
              <a:gd name="connsiteX4" fmla="*/ 0 w 3296410"/>
              <a:gd name="connsiteY4" fmla="*/ 0 h 1665857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173223 w 3291310"/>
              <a:gd name="connsiteY3" fmla="*/ 507700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475815"/>
              <a:gd name="connsiteY0" fmla="*/ 3250 h 1198355"/>
              <a:gd name="connsiteX1" fmla="*/ 1934928 w 3475815"/>
              <a:gd name="connsiteY1" fmla="*/ 1198355 h 1198355"/>
              <a:gd name="connsiteX2" fmla="*/ 3029549 w 3475815"/>
              <a:gd name="connsiteY2" fmla="*/ 1189650 h 1198355"/>
              <a:gd name="connsiteX3" fmla="*/ 3055250 w 3475815"/>
              <a:gd name="connsiteY3" fmla="*/ 495629 h 1198355"/>
              <a:gd name="connsiteX4" fmla="*/ 3291310 w 3475815"/>
              <a:gd name="connsiteY4" fmla="*/ 0 h 1198355"/>
              <a:gd name="connsiteX5" fmla="*/ 0 w 3475815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102439 w 3291310"/>
              <a:gd name="connsiteY3" fmla="*/ 314563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781904"/>
              <a:gd name="connsiteX1" fmla="*/ 1952624 w 3291310"/>
              <a:gd name="connsiteY1" fmla="*/ 781904 h 781904"/>
              <a:gd name="connsiteX2" fmla="*/ 3035446 w 3291310"/>
              <a:gd name="connsiteY2" fmla="*/ 779234 h 781904"/>
              <a:gd name="connsiteX3" fmla="*/ 3102439 w 3291310"/>
              <a:gd name="connsiteY3" fmla="*/ 314563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71646 w 3362956"/>
              <a:gd name="connsiteY0" fmla="*/ 3250 h 781904"/>
              <a:gd name="connsiteX1" fmla="*/ 1168556 w 3362956"/>
              <a:gd name="connsiteY1" fmla="*/ 429239 h 781904"/>
              <a:gd name="connsiteX2" fmla="*/ 2024270 w 3362956"/>
              <a:gd name="connsiteY2" fmla="*/ 781904 h 781904"/>
              <a:gd name="connsiteX3" fmla="*/ 3107092 w 3362956"/>
              <a:gd name="connsiteY3" fmla="*/ 779234 h 781904"/>
              <a:gd name="connsiteX4" fmla="*/ 3174085 w 3362956"/>
              <a:gd name="connsiteY4" fmla="*/ 314563 h 781904"/>
              <a:gd name="connsiteX5" fmla="*/ 3362956 w 3362956"/>
              <a:gd name="connsiteY5" fmla="*/ 0 h 781904"/>
              <a:gd name="connsiteX6" fmla="*/ 71646 w 3362956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502258"/>
              <a:gd name="connsiteY0" fmla="*/ 3250 h 781904"/>
              <a:gd name="connsiteX1" fmla="*/ 1173591 w 3502258"/>
              <a:gd name="connsiteY1" fmla="*/ 326635 h 781904"/>
              <a:gd name="connsiteX2" fmla="*/ 1923131 w 3502258"/>
              <a:gd name="connsiteY2" fmla="*/ 781904 h 781904"/>
              <a:gd name="connsiteX3" fmla="*/ 3035446 w 3502258"/>
              <a:gd name="connsiteY3" fmla="*/ 779234 h 781904"/>
              <a:gd name="connsiteX4" fmla="*/ 3291310 w 3502258"/>
              <a:gd name="connsiteY4" fmla="*/ 0 h 781904"/>
              <a:gd name="connsiteX5" fmla="*/ 0 w 3502258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035446"/>
              <a:gd name="connsiteY0" fmla="*/ 0 h 778654"/>
              <a:gd name="connsiteX1" fmla="*/ 1173591 w 3035446"/>
              <a:gd name="connsiteY1" fmla="*/ 323385 h 778654"/>
              <a:gd name="connsiteX2" fmla="*/ 1923131 w 3035446"/>
              <a:gd name="connsiteY2" fmla="*/ 778654 h 778654"/>
              <a:gd name="connsiteX3" fmla="*/ 3035446 w 3035446"/>
              <a:gd name="connsiteY3" fmla="*/ 775984 h 778654"/>
              <a:gd name="connsiteX4" fmla="*/ 2994708 w 3035446"/>
              <a:gd name="connsiteY4" fmla="*/ 2786 h 778654"/>
              <a:gd name="connsiteX5" fmla="*/ 0 w 3035446"/>
              <a:gd name="connsiteY5" fmla="*/ 0 h 778654"/>
              <a:gd name="connsiteX0" fmla="*/ 0 w 2994708"/>
              <a:gd name="connsiteY0" fmla="*/ 0 h 778654"/>
              <a:gd name="connsiteX1" fmla="*/ 1173591 w 2994708"/>
              <a:gd name="connsiteY1" fmla="*/ 323385 h 778654"/>
              <a:gd name="connsiteX2" fmla="*/ 1923131 w 2994708"/>
              <a:gd name="connsiteY2" fmla="*/ 778654 h 778654"/>
              <a:gd name="connsiteX3" fmla="*/ 2987990 w 2994708"/>
              <a:gd name="connsiteY3" fmla="*/ 769949 h 778654"/>
              <a:gd name="connsiteX4" fmla="*/ 2994708 w 2994708"/>
              <a:gd name="connsiteY4" fmla="*/ 2786 h 778654"/>
              <a:gd name="connsiteX5" fmla="*/ 0 w 2994708"/>
              <a:gd name="connsiteY5" fmla="*/ 0 h 778654"/>
              <a:gd name="connsiteX0" fmla="*/ 13809 w 3008517"/>
              <a:gd name="connsiteY0" fmla="*/ 0 h 778654"/>
              <a:gd name="connsiteX1" fmla="*/ 1936940 w 3008517"/>
              <a:gd name="connsiteY1" fmla="*/ 778654 h 778654"/>
              <a:gd name="connsiteX2" fmla="*/ 3001799 w 3008517"/>
              <a:gd name="connsiteY2" fmla="*/ 769949 h 778654"/>
              <a:gd name="connsiteX3" fmla="*/ 3008517 w 3008517"/>
              <a:gd name="connsiteY3" fmla="*/ 2786 h 778654"/>
              <a:gd name="connsiteX4" fmla="*/ 13809 w 3008517"/>
              <a:gd name="connsiteY4" fmla="*/ 0 h 778654"/>
              <a:gd name="connsiteX0" fmla="*/ 0 w 2994708"/>
              <a:gd name="connsiteY0" fmla="*/ 0 h 778654"/>
              <a:gd name="connsiteX1" fmla="*/ 1923131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69949"/>
              <a:gd name="connsiteX1" fmla="*/ 1990606 w 2994708"/>
              <a:gd name="connsiteY1" fmla="*/ 766583 h 769949"/>
              <a:gd name="connsiteX2" fmla="*/ 2987990 w 2994708"/>
              <a:gd name="connsiteY2" fmla="*/ 769949 h 769949"/>
              <a:gd name="connsiteX3" fmla="*/ 2994708 w 2994708"/>
              <a:gd name="connsiteY3" fmla="*/ 2786 h 769949"/>
              <a:gd name="connsiteX4" fmla="*/ 0 w 2994708"/>
              <a:gd name="connsiteY4" fmla="*/ 0 h 769949"/>
              <a:gd name="connsiteX0" fmla="*/ 0 w 2994708"/>
              <a:gd name="connsiteY0" fmla="*/ 0 h 772618"/>
              <a:gd name="connsiteX1" fmla="*/ 2046835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2994708"/>
              <a:gd name="connsiteY0" fmla="*/ 0 h 778654"/>
              <a:gd name="connsiteX1" fmla="*/ 1985898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72618"/>
              <a:gd name="connsiteX1" fmla="*/ 2008057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3044566"/>
              <a:gd name="connsiteY0" fmla="*/ 0 h 772618"/>
              <a:gd name="connsiteX1" fmla="*/ 20579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18"/>
              <a:gd name="connsiteX1" fmla="*/ 1654213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69949"/>
              <a:gd name="connsiteX1" fmla="*/ 1323401 w 3044566"/>
              <a:gd name="connsiteY1" fmla="*/ 766582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69949"/>
              <a:gd name="connsiteX1" fmla="*/ 1278546 w 3044566"/>
              <a:gd name="connsiteY1" fmla="*/ 760547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84689"/>
              <a:gd name="connsiteX1" fmla="*/ 1278547 w 3044566"/>
              <a:gd name="connsiteY1" fmla="*/ 784689 h 784689"/>
              <a:gd name="connsiteX2" fmla="*/ 3037848 w 3044566"/>
              <a:gd name="connsiteY2" fmla="*/ 769949 h 784689"/>
              <a:gd name="connsiteX3" fmla="*/ 3044566 w 3044566"/>
              <a:gd name="connsiteY3" fmla="*/ 2786 h 784689"/>
              <a:gd name="connsiteX4" fmla="*/ 0 w 3044566"/>
              <a:gd name="connsiteY4" fmla="*/ 0 h 784689"/>
              <a:gd name="connsiteX0" fmla="*/ 0 w 3044566"/>
              <a:gd name="connsiteY0" fmla="*/ 0 h 772618"/>
              <a:gd name="connsiteX1" fmla="*/ 130097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18"/>
              <a:gd name="connsiteX1" fmla="*/ 130097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18"/>
              <a:gd name="connsiteX1" fmla="*/ 130097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566" h="772618">
                <a:moveTo>
                  <a:pt x="0" y="0"/>
                </a:moveTo>
                <a:lnTo>
                  <a:pt x="1300975" y="772618"/>
                </a:lnTo>
                <a:lnTo>
                  <a:pt x="3037848" y="769949"/>
                </a:lnTo>
                <a:cubicBezTo>
                  <a:pt x="3040087" y="514228"/>
                  <a:pt x="3042327" y="258507"/>
                  <a:pt x="3044566" y="278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880760" y="5518181"/>
            <a:ext cx="3515816" cy="553518"/>
            <a:chOff x="782446" y="5518181"/>
            <a:chExt cx="3515816" cy="553518"/>
          </a:xfrm>
        </p:grpSpPr>
        <p:sp>
          <p:nvSpPr>
            <p:cNvPr id="145" name="Rounded Rectangle 144"/>
            <p:cNvSpPr/>
            <p:nvPr/>
          </p:nvSpPr>
          <p:spPr>
            <a:xfrm>
              <a:off x="782446" y="5518181"/>
              <a:ext cx="3515816" cy="553518"/>
            </a:xfrm>
            <a:prstGeom prst="roundRect">
              <a:avLst>
                <a:gd name="adj" fmla="val 10174"/>
              </a:avLst>
            </a:prstGeom>
            <a:solidFill>
              <a:srgbClr val="008000">
                <a:alpha val="30000"/>
              </a:srgbClr>
            </a:solidFill>
            <a:ln>
              <a:solidFill>
                <a:srgbClr val="008000">
                  <a:alpha val="4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 Diagonal Corner Rectangle 145"/>
            <p:cNvSpPr/>
            <p:nvPr/>
          </p:nvSpPr>
          <p:spPr>
            <a:xfrm>
              <a:off x="886311" y="5594774"/>
              <a:ext cx="1054744" cy="381478"/>
            </a:xfrm>
            <a:prstGeom prst="round2DiagRect">
              <a:avLst/>
            </a:prstGeom>
            <a:solidFill>
              <a:srgbClr val="0080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Heat Conduction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Round Diagonal Corner Rectangle 146"/>
            <p:cNvSpPr/>
            <p:nvPr/>
          </p:nvSpPr>
          <p:spPr>
            <a:xfrm>
              <a:off x="1968188" y="5594774"/>
              <a:ext cx="1054744" cy="381478"/>
            </a:xfrm>
            <a:prstGeom prst="round2DiagRect">
              <a:avLst/>
            </a:prstGeom>
            <a:solidFill>
              <a:srgbClr val="0080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Fluid Flow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Round Diagonal Corner Rectangle 147"/>
            <p:cNvSpPr/>
            <p:nvPr/>
          </p:nvSpPr>
          <p:spPr>
            <a:xfrm>
              <a:off x="3046666" y="5594774"/>
              <a:ext cx="1054744" cy="381478"/>
            </a:xfrm>
            <a:prstGeom prst="round2DiagRect">
              <a:avLst/>
            </a:prstGeom>
            <a:solidFill>
              <a:srgbClr val="008000">
                <a:alpha val="5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Solid Mechanics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628469" y="5518181"/>
            <a:ext cx="3515816" cy="553518"/>
            <a:chOff x="4147025" y="444989"/>
            <a:chExt cx="3334766" cy="525014"/>
          </a:xfrm>
          <a:solidFill>
            <a:schemeClr val="accent6">
              <a:lumMod val="50000"/>
              <a:alpha val="30000"/>
            </a:schemeClr>
          </a:solidFill>
        </p:grpSpPr>
        <p:sp>
          <p:nvSpPr>
            <p:cNvPr id="150" name="Rounded Rectangle 149"/>
            <p:cNvSpPr/>
            <p:nvPr/>
          </p:nvSpPr>
          <p:spPr>
            <a:xfrm>
              <a:off x="4147025" y="444989"/>
              <a:ext cx="3334766" cy="525014"/>
            </a:xfrm>
            <a:prstGeom prst="roundRect">
              <a:avLst>
                <a:gd name="adj" fmla="val 9058"/>
              </a:avLst>
            </a:prstGeom>
            <a:grpFill/>
            <a:ln>
              <a:solidFill>
                <a:schemeClr val="accent6">
                  <a:lumMod val="50000"/>
                  <a:alpha val="4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 Diagonal Corner Rectangle 150"/>
            <p:cNvSpPr/>
            <p:nvPr/>
          </p:nvSpPr>
          <p:spPr>
            <a:xfrm>
              <a:off x="4225072" y="51763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Average Flux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 Diagonal Corner Rectangle 151"/>
            <p:cNvSpPr/>
            <p:nvPr/>
          </p:nvSpPr>
          <p:spPr>
            <a:xfrm>
              <a:off x="5306949" y="51763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Total Power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Round Diagonal Corner Rectangle 152"/>
            <p:cNvSpPr/>
            <p:nvPr/>
          </p:nvSpPr>
          <p:spPr>
            <a:xfrm>
              <a:off x="6385427" y="51763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</a:t>
              </a:r>
              <a:r>
                <a:rPr lang="en-US" sz="12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1200" dirty="0" smtClean="0">
                  <a:solidFill>
                    <a:schemeClr val="tx1"/>
                  </a:solidFill>
                </a:rPr>
                <a:t> Error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54" name="Rounded Rectangle 153"/>
          <p:cNvSpPr/>
          <p:nvPr/>
        </p:nvSpPr>
        <p:spPr>
          <a:xfrm>
            <a:off x="2350037" y="4494239"/>
            <a:ext cx="2046539" cy="403919"/>
          </a:xfrm>
          <a:prstGeom prst="roundRect">
            <a:avLst/>
          </a:prstGeom>
          <a:solidFill>
            <a:srgbClr val="008000">
              <a:alpha val="45000"/>
            </a:srgbClr>
          </a:solidFill>
          <a:ln>
            <a:solidFill>
              <a:srgbClr val="008000">
                <a:alpha val="45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Initial Conditions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5" name="Freeform 154"/>
          <p:cNvSpPr/>
          <p:nvPr/>
        </p:nvSpPr>
        <p:spPr>
          <a:xfrm flipH="1" flipV="1">
            <a:off x="4670013" y="4898158"/>
            <a:ext cx="3432503" cy="617218"/>
          </a:xfrm>
          <a:custGeom>
            <a:avLst/>
            <a:gdLst>
              <a:gd name="connsiteX0" fmla="*/ 0 w 3136099"/>
              <a:gd name="connsiteY0" fmla="*/ 92232 h 1170640"/>
              <a:gd name="connsiteX1" fmla="*/ 1780907 w 3136099"/>
              <a:gd name="connsiteY1" fmla="*/ 1170640 h 1170640"/>
              <a:gd name="connsiteX2" fmla="*/ 3136099 w 3136099"/>
              <a:gd name="connsiteY2" fmla="*/ 0 h 1170640"/>
              <a:gd name="connsiteX3" fmla="*/ 0 w 3136099"/>
              <a:gd name="connsiteY3" fmla="*/ 92232 h 1170640"/>
              <a:gd name="connsiteX0" fmla="*/ 0 w 3270908"/>
              <a:gd name="connsiteY0" fmla="*/ 0 h 1177735"/>
              <a:gd name="connsiteX1" fmla="*/ 1915716 w 3270908"/>
              <a:gd name="connsiteY1" fmla="*/ 1177735 h 1177735"/>
              <a:gd name="connsiteX2" fmla="*/ 3270908 w 3270908"/>
              <a:gd name="connsiteY2" fmla="*/ 7095 h 1177735"/>
              <a:gd name="connsiteX3" fmla="*/ 0 w 3270908"/>
              <a:gd name="connsiteY3" fmla="*/ 0 h 1177735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3270908 w 3270908"/>
              <a:gd name="connsiteY2" fmla="*/ 7095 h 1184830"/>
              <a:gd name="connsiteX3" fmla="*/ 0 w 3270908"/>
              <a:gd name="connsiteY3" fmla="*/ 0 h 1184830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2667409 w 3270908"/>
              <a:gd name="connsiteY2" fmla="*/ 829305 h 1184830"/>
              <a:gd name="connsiteX3" fmla="*/ 3270908 w 3270908"/>
              <a:gd name="connsiteY3" fmla="*/ 7095 h 1184830"/>
              <a:gd name="connsiteX4" fmla="*/ 0 w 3270908"/>
              <a:gd name="connsiteY4" fmla="*/ 0 h 1184830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667409 w 3270908"/>
              <a:gd name="connsiteY2" fmla="*/ 829305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998945 w 3270908"/>
              <a:gd name="connsiteY2" fmla="*/ 819104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432784 w 3270908"/>
              <a:gd name="connsiteY2" fmla="*/ 1012916 h 1189931"/>
              <a:gd name="connsiteX3" fmla="*/ 2998945 w 3270908"/>
              <a:gd name="connsiteY3" fmla="*/ 819104 h 1189931"/>
              <a:gd name="connsiteX4" fmla="*/ 3270908 w 3270908"/>
              <a:gd name="connsiteY4" fmla="*/ 7095 h 1189931"/>
              <a:gd name="connsiteX5" fmla="*/ 0 w 3270908"/>
              <a:gd name="connsiteY5" fmla="*/ 0 h 1189931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2998945 w 3270908"/>
              <a:gd name="connsiteY3" fmla="*/ 819104 h 1196527"/>
              <a:gd name="connsiteX4" fmla="*/ 3270908 w 3270908"/>
              <a:gd name="connsiteY4" fmla="*/ 7095 h 1196527"/>
              <a:gd name="connsiteX5" fmla="*/ 0 w 3270908"/>
              <a:gd name="connsiteY5" fmla="*/ 0 h 1196527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3270908 w 3270908"/>
              <a:gd name="connsiteY3" fmla="*/ 7095 h 1196527"/>
              <a:gd name="connsiteX4" fmla="*/ 0 w 3270908"/>
              <a:gd name="connsiteY4" fmla="*/ 0 h 1196527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3009146 w 3270908"/>
              <a:gd name="connsiteY2" fmla="*/ 1181226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86209"/>
              <a:gd name="connsiteY0" fmla="*/ 18771 h 1208702"/>
              <a:gd name="connsiteX1" fmla="*/ 1914525 w 3286209"/>
              <a:gd name="connsiteY1" fmla="*/ 1208702 h 1208702"/>
              <a:gd name="connsiteX2" fmla="*/ 3009146 w 3286209"/>
              <a:gd name="connsiteY2" fmla="*/ 1199997 h 1208702"/>
              <a:gd name="connsiteX3" fmla="*/ 3286209 w 3286209"/>
              <a:gd name="connsiteY3" fmla="*/ 0 h 1208702"/>
              <a:gd name="connsiteX4" fmla="*/ 0 w 3286209"/>
              <a:gd name="connsiteY4" fmla="*/ 18771 h 1208702"/>
              <a:gd name="connsiteX0" fmla="*/ 0 w 3311712"/>
              <a:gd name="connsiteY0" fmla="*/ 0 h 1665857"/>
              <a:gd name="connsiteX1" fmla="*/ 1940028 w 3311712"/>
              <a:gd name="connsiteY1" fmla="*/ 1665857 h 1665857"/>
              <a:gd name="connsiteX2" fmla="*/ 3034649 w 3311712"/>
              <a:gd name="connsiteY2" fmla="*/ 1657152 h 1665857"/>
              <a:gd name="connsiteX3" fmla="*/ 3311712 w 3311712"/>
              <a:gd name="connsiteY3" fmla="*/ 457155 h 1665857"/>
              <a:gd name="connsiteX4" fmla="*/ 0 w 3311712"/>
              <a:gd name="connsiteY4" fmla="*/ 0 h 1665857"/>
              <a:gd name="connsiteX0" fmla="*/ 0 w 3327013"/>
              <a:gd name="connsiteY0" fmla="*/ 18770 h 1684627"/>
              <a:gd name="connsiteX1" fmla="*/ 1940028 w 3327013"/>
              <a:gd name="connsiteY1" fmla="*/ 1684627 h 1684627"/>
              <a:gd name="connsiteX2" fmla="*/ 3034649 w 3327013"/>
              <a:gd name="connsiteY2" fmla="*/ 1675922 h 1684627"/>
              <a:gd name="connsiteX3" fmla="*/ 3327013 w 3327013"/>
              <a:gd name="connsiteY3" fmla="*/ 0 h 1684627"/>
              <a:gd name="connsiteX4" fmla="*/ 0 w 3327013"/>
              <a:gd name="connsiteY4" fmla="*/ 18770 h 1684627"/>
              <a:gd name="connsiteX0" fmla="*/ 0 w 3296410"/>
              <a:gd name="connsiteY0" fmla="*/ 0 h 1665857"/>
              <a:gd name="connsiteX1" fmla="*/ 1940028 w 3296410"/>
              <a:gd name="connsiteY1" fmla="*/ 1665857 h 1665857"/>
              <a:gd name="connsiteX2" fmla="*/ 3034649 w 3296410"/>
              <a:gd name="connsiteY2" fmla="*/ 1657152 h 1665857"/>
              <a:gd name="connsiteX3" fmla="*/ 3296410 w 3296410"/>
              <a:gd name="connsiteY3" fmla="*/ 467502 h 1665857"/>
              <a:gd name="connsiteX4" fmla="*/ 0 w 3296410"/>
              <a:gd name="connsiteY4" fmla="*/ 0 h 1665857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173223 w 3291310"/>
              <a:gd name="connsiteY3" fmla="*/ 507700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475815"/>
              <a:gd name="connsiteY0" fmla="*/ 3250 h 1198355"/>
              <a:gd name="connsiteX1" fmla="*/ 1934928 w 3475815"/>
              <a:gd name="connsiteY1" fmla="*/ 1198355 h 1198355"/>
              <a:gd name="connsiteX2" fmla="*/ 3029549 w 3475815"/>
              <a:gd name="connsiteY2" fmla="*/ 1189650 h 1198355"/>
              <a:gd name="connsiteX3" fmla="*/ 3055250 w 3475815"/>
              <a:gd name="connsiteY3" fmla="*/ 495629 h 1198355"/>
              <a:gd name="connsiteX4" fmla="*/ 3291310 w 3475815"/>
              <a:gd name="connsiteY4" fmla="*/ 0 h 1198355"/>
              <a:gd name="connsiteX5" fmla="*/ 0 w 3475815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102439 w 3291310"/>
              <a:gd name="connsiteY3" fmla="*/ 314563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781904"/>
              <a:gd name="connsiteX1" fmla="*/ 1952624 w 3291310"/>
              <a:gd name="connsiteY1" fmla="*/ 781904 h 781904"/>
              <a:gd name="connsiteX2" fmla="*/ 3035446 w 3291310"/>
              <a:gd name="connsiteY2" fmla="*/ 779234 h 781904"/>
              <a:gd name="connsiteX3" fmla="*/ 3102439 w 3291310"/>
              <a:gd name="connsiteY3" fmla="*/ 314563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71646 w 3362956"/>
              <a:gd name="connsiteY0" fmla="*/ 3250 h 781904"/>
              <a:gd name="connsiteX1" fmla="*/ 1168556 w 3362956"/>
              <a:gd name="connsiteY1" fmla="*/ 429239 h 781904"/>
              <a:gd name="connsiteX2" fmla="*/ 2024270 w 3362956"/>
              <a:gd name="connsiteY2" fmla="*/ 781904 h 781904"/>
              <a:gd name="connsiteX3" fmla="*/ 3107092 w 3362956"/>
              <a:gd name="connsiteY3" fmla="*/ 779234 h 781904"/>
              <a:gd name="connsiteX4" fmla="*/ 3174085 w 3362956"/>
              <a:gd name="connsiteY4" fmla="*/ 314563 h 781904"/>
              <a:gd name="connsiteX5" fmla="*/ 3362956 w 3362956"/>
              <a:gd name="connsiteY5" fmla="*/ 0 h 781904"/>
              <a:gd name="connsiteX6" fmla="*/ 71646 w 3362956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502258"/>
              <a:gd name="connsiteY0" fmla="*/ 3250 h 781904"/>
              <a:gd name="connsiteX1" fmla="*/ 1173591 w 3502258"/>
              <a:gd name="connsiteY1" fmla="*/ 326635 h 781904"/>
              <a:gd name="connsiteX2" fmla="*/ 1923131 w 3502258"/>
              <a:gd name="connsiteY2" fmla="*/ 781904 h 781904"/>
              <a:gd name="connsiteX3" fmla="*/ 3035446 w 3502258"/>
              <a:gd name="connsiteY3" fmla="*/ 779234 h 781904"/>
              <a:gd name="connsiteX4" fmla="*/ 3291310 w 3502258"/>
              <a:gd name="connsiteY4" fmla="*/ 0 h 781904"/>
              <a:gd name="connsiteX5" fmla="*/ 0 w 3502258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035446"/>
              <a:gd name="connsiteY0" fmla="*/ 0 h 778654"/>
              <a:gd name="connsiteX1" fmla="*/ 1173591 w 3035446"/>
              <a:gd name="connsiteY1" fmla="*/ 323385 h 778654"/>
              <a:gd name="connsiteX2" fmla="*/ 1923131 w 3035446"/>
              <a:gd name="connsiteY2" fmla="*/ 778654 h 778654"/>
              <a:gd name="connsiteX3" fmla="*/ 3035446 w 3035446"/>
              <a:gd name="connsiteY3" fmla="*/ 775984 h 778654"/>
              <a:gd name="connsiteX4" fmla="*/ 2994708 w 3035446"/>
              <a:gd name="connsiteY4" fmla="*/ 2786 h 778654"/>
              <a:gd name="connsiteX5" fmla="*/ 0 w 3035446"/>
              <a:gd name="connsiteY5" fmla="*/ 0 h 778654"/>
              <a:gd name="connsiteX0" fmla="*/ 0 w 2994708"/>
              <a:gd name="connsiteY0" fmla="*/ 0 h 778654"/>
              <a:gd name="connsiteX1" fmla="*/ 1173591 w 2994708"/>
              <a:gd name="connsiteY1" fmla="*/ 323385 h 778654"/>
              <a:gd name="connsiteX2" fmla="*/ 1923131 w 2994708"/>
              <a:gd name="connsiteY2" fmla="*/ 778654 h 778654"/>
              <a:gd name="connsiteX3" fmla="*/ 2987990 w 2994708"/>
              <a:gd name="connsiteY3" fmla="*/ 769949 h 778654"/>
              <a:gd name="connsiteX4" fmla="*/ 2994708 w 2994708"/>
              <a:gd name="connsiteY4" fmla="*/ 2786 h 778654"/>
              <a:gd name="connsiteX5" fmla="*/ 0 w 2994708"/>
              <a:gd name="connsiteY5" fmla="*/ 0 h 778654"/>
              <a:gd name="connsiteX0" fmla="*/ 13809 w 3008517"/>
              <a:gd name="connsiteY0" fmla="*/ 0 h 778654"/>
              <a:gd name="connsiteX1" fmla="*/ 1936940 w 3008517"/>
              <a:gd name="connsiteY1" fmla="*/ 778654 h 778654"/>
              <a:gd name="connsiteX2" fmla="*/ 3001799 w 3008517"/>
              <a:gd name="connsiteY2" fmla="*/ 769949 h 778654"/>
              <a:gd name="connsiteX3" fmla="*/ 3008517 w 3008517"/>
              <a:gd name="connsiteY3" fmla="*/ 2786 h 778654"/>
              <a:gd name="connsiteX4" fmla="*/ 13809 w 3008517"/>
              <a:gd name="connsiteY4" fmla="*/ 0 h 778654"/>
              <a:gd name="connsiteX0" fmla="*/ 0 w 2994708"/>
              <a:gd name="connsiteY0" fmla="*/ 0 h 778654"/>
              <a:gd name="connsiteX1" fmla="*/ 1923131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69949"/>
              <a:gd name="connsiteX1" fmla="*/ 1990606 w 2994708"/>
              <a:gd name="connsiteY1" fmla="*/ 766583 h 769949"/>
              <a:gd name="connsiteX2" fmla="*/ 2987990 w 2994708"/>
              <a:gd name="connsiteY2" fmla="*/ 769949 h 769949"/>
              <a:gd name="connsiteX3" fmla="*/ 2994708 w 2994708"/>
              <a:gd name="connsiteY3" fmla="*/ 2786 h 769949"/>
              <a:gd name="connsiteX4" fmla="*/ 0 w 2994708"/>
              <a:gd name="connsiteY4" fmla="*/ 0 h 769949"/>
              <a:gd name="connsiteX0" fmla="*/ 0 w 2994708"/>
              <a:gd name="connsiteY0" fmla="*/ 0 h 772618"/>
              <a:gd name="connsiteX1" fmla="*/ 2046835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2994708"/>
              <a:gd name="connsiteY0" fmla="*/ 0 h 778654"/>
              <a:gd name="connsiteX1" fmla="*/ 1985898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72618"/>
              <a:gd name="connsiteX1" fmla="*/ 2008057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3044566"/>
              <a:gd name="connsiteY0" fmla="*/ 0 h 772618"/>
              <a:gd name="connsiteX1" fmla="*/ 20579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69949"/>
              <a:gd name="connsiteX1" fmla="*/ 1293432 w 3044566"/>
              <a:gd name="connsiteY1" fmla="*/ 768586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68585"/>
              <a:gd name="connsiteX1" fmla="*/ 1293432 w 3044566"/>
              <a:gd name="connsiteY1" fmla="*/ 768586 h 768585"/>
              <a:gd name="connsiteX2" fmla="*/ 3026768 w 3044566"/>
              <a:gd name="connsiteY2" fmla="*/ 762429 h 768585"/>
              <a:gd name="connsiteX3" fmla="*/ 3044566 w 3044566"/>
              <a:gd name="connsiteY3" fmla="*/ 2786 h 768585"/>
              <a:gd name="connsiteX4" fmla="*/ 0 w 3044566"/>
              <a:gd name="connsiteY4" fmla="*/ 0 h 768585"/>
              <a:gd name="connsiteX0" fmla="*/ 0 w 3044566"/>
              <a:gd name="connsiteY0" fmla="*/ 0 h 768586"/>
              <a:gd name="connsiteX1" fmla="*/ 1293432 w 3044566"/>
              <a:gd name="connsiteY1" fmla="*/ 768586 h 768586"/>
              <a:gd name="connsiteX2" fmla="*/ 3043387 w 3044566"/>
              <a:gd name="connsiteY2" fmla="*/ 747387 h 768586"/>
              <a:gd name="connsiteX3" fmla="*/ 3044566 w 3044566"/>
              <a:gd name="connsiteY3" fmla="*/ 2786 h 768586"/>
              <a:gd name="connsiteX4" fmla="*/ 0 w 3044566"/>
              <a:gd name="connsiteY4" fmla="*/ 0 h 768586"/>
              <a:gd name="connsiteX0" fmla="*/ 0 w 3044566"/>
              <a:gd name="connsiteY0" fmla="*/ 0 h 769950"/>
              <a:gd name="connsiteX1" fmla="*/ 1293432 w 3044566"/>
              <a:gd name="connsiteY1" fmla="*/ 768586 h 769950"/>
              <a:gd name="connsiteX2" fmla="*/ 3037847 w 3044566"/>
              <a:gd name="connsiteY2" fmla="*/ 769950 h 769950"/>
              <a:gd name="connsiteX3" fmla="*/ 3044566 w 3044566"/>
              <a:gd name="connsiteY3" fmla="*/ 2786 h 769950"/>
              <a:gd name="connsiteX4" fmla="*/ 0 w 3044566"/>
              <a:gd name="connsiteY4" fmla="*/ 0 h 769950"/>
              <a:gd name="connsiteX0" fmla="*/ 0 w 3039026"/>
              <a:gd name="connsiteY0" fmla="*/ 0 h 769950"/>
              <a:gd name="connsiteX1" fmla="*/ 1293432 w 3039026"/>
              <a:gd name="connsiteY1" fmla="*/ 768586 h 769950"/>
              <a:gd name="connsiteX2" fmla="*/ 3037847 w 3039026"/>
              <a:gd name="connsiteY2" fmla="*/ 769950 h 769950"/>
              <a:gd name="connsiteX3" fmla="*/ 3039026 w 3039026"/>
              <a:gd name="connsiteY3" fmla="*/ 2785 h 769950"/>
              <a:gd name="connsiteX4" fmla="*/ 0 w 3039026"/>
              <a:gd name="connsiteY4" fmla="*/ 0 h 7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9026" h="769950">
                <a:moveTo>
                  <a:pt x="0" y="0"/>
                </a:moveTo>
                <a:lnTo>
                  <a:pt x="1293432" y="768586"/>
                </a:lnTo>
                <a:lnTo>
                  <a:pt x="3037847" y="769950"/>
                </a:lnTo>
                <a:cubicBezTo>
                  <a:pt x="3040086" y="514229"/>
                  <a:pt x="3036787" y="258506"/>
                  <a:pt x="3039026" y="278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4628469" y="4494239"/>
            <a:ext cx="2046539" cy="403919"/>
          </a:xfrm>
          <a:prstGeom prst="roundRect">
            <a:avLst/>
          </a:prstGeom>
          <a:solidFill>
            <a:schemeClr val="accent6">
              <a:lumMod val="50000"/>
              <a:alpha val="45000"/>
            </a:schemeClr>
          </a:solidFill>
          <a:ln>
            <a:solidFill>
              <a:schemeClr val="accent6">
                <a:lumMod val="50000"/>
                <a:alpha val="4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Postprocessors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7" name="Freeform 156"/>
          <p:cNvSpPr/>
          <p:nvPr/>
        </p:nvSpPr>
        <p:spPr>
          <a:xfrm flipV="1">
            <a:off x="965482" y="4898158"/>
            <a:ext cx="3397520" cy="623402"/>
          </a:xfrm>
          <a:custGeom>
            <a:avLst/>
            <a:gdLst>
              <a:gd name="connsiteX0" fmla="*/ 0 w 3136099"/>
              <a:gd name="connsiteY0" fmla="*/ 92232 h 1170640"/>
              <a:gd name="connsiteX1" fmla="*/ 1780907 w 3136099"/>
              <a:gd name="connsiteY1" fmla="*/ 1170640 h 1170640"/>
              <a:gd name="connsiteX2" fmla="*/ 3136099 w 3136099"/>
              <a:gd name="connsiteY2" fmla="*/ 0 h 1170640"/>
              <a:gd name="connsiteX3" fmla="*/ 0 w 3136099"/>
              <a:gd name="connsiteY3" fmla="*/ 92232 h 1170640"/>
              <a:gd name="connsiteX0" fmla="*/ 0 w 3270908"/>
              <a:gd name="connsiteY0" fmla="*/ 0 h 1177735"/>
              <a:gd name="connsiteX1" fmla="*/ 1915716 w 3270908"/>
              <a:gd name="connsiteY1" fmla="*/ 1177735 h 1177735"/>
              <a:gd name="connsiteX2" fmla="*/ 3270908 w 3270908"/>
              <a:gd name="connsiteY2" fmla="*/ 7095 h 1177735"/>
              <a:gd name="connsiteX3" fmla="*/ 0 w 3270908"/>
              <a:gd name="connsiteY3" fmla="*/ 0 h 1177735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3270908 w 3270908"/>
              <a:gd name="connsiteY2" fmla="*/ 7095 h 1184830"/>
              <a:gd name="connsiteX3" fmla="*/ 0 w 3270908"/>
              <a:gd name="connsiteY3" fmla="*/ 0 h 1184830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2667409 w 3270908"/>
              <a:gd name="connsiteY2" fmla="*/ 829305 h 1184830"/>
              <a:gd name="connsiteX3" fmla="*/ 3270908 w 3270908"/>
              <a:gd name="connsiteY3" fmla="*/ 7095 h 1184830"/>
              <a:gd name="connsiteX4" fmla="*/ 0 w 3270908"/>
              <a:gd name="connsiteY4" fmla="*/ 0 h 1184830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667409 w 3270908"/>
              <a:gd name="connsiteY2" fmla="*/ 829305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998945 w 3270908"/>
              <a:gd name="connsiteY2" fmla="*/ 819104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432784 w 3270908"/>
              <a:gd name="connsiteY2" fmla="*/ 1012916 h 1189931"/>
              <a:gd name="connsiteX3" fmla="*/ 2998945 w 3270908"/>
              <a:gd name="connsiteY3" fmla="*/ 819104 h 1189931"/>
              <a:gd name="connsiteX4" fmla="*/ 3270908 w 3270908"/>
              <a:gd name="connsiteY4" fmla="*/ 7095 h 1189931"/>
              <a:gd name="connsiteX5" fmla="*/ 0 w 3270908"/>
              <a:gd name="connsiteY5" fmla="*/ 0 h 1189931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2998945 w 3270908"/>
              <a:gd name="connsiteY3" fmla="*/ 819104 h 1196527"/>
              <a:gd name="connsiteX4" fmla="*/ 3270908 w 3270908"/>
              <a:gd name="connsiteY4" fmla="*/ 7095 h 1196527"/>
              <a:gd name="connsiteX5" fmla="*/ 0 w 3270908"/>
              <a:gd name="connsiteY5" fmla="*/ 0 h 1196527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3270908 w 3270908"/>
              <a:gd name="connsiteY3" fmla="*/ 7095 h 1196527"/>
              <a:gd name="connsiteX4" fmla="*/ 0 w 3270908"/>
              <a:gd name="connsiteY4" fmla="*/ 0 h 1196527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3009146 w 3270908"/>
              <a:gd name="connsiteY2" fmla="*/ 1181226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86209"/>
              <a:gd name="connsiteY0" fmla="*/ 18771 h 1208702"/>
              <a:gd name="connsiteX1" fmla="*/ 1914525 w 3286209"/>
              <a:gd name="connsiteY1" fmla="*/ 1208702 h 1208702"/>
              <a:gd name="connsiteX2" fmla="*/ 3009146 w 3286209"/>
              <a:gd name="connsiteY2" fmla="*/ 1199997 h 1208702"/>
              <a:gd name="connsiteX3" fmla="*/ 3286209 w 3286209"/>
              <a:gd name="connsiteY3" fmla="*/ 0 h 1208702"/>
              <a:gd name="connsiteX4" fmla="*/ 0 w 3286209"/>
              <a:gd name="connsiteY4" fmla="*/ 18771 h 1208702"/>
              <a:gd name="connsiteX0" fmla="*/ 0 w 3311712"/>
              <a:gd name="connsiteY0" fmla="*/ 0 h 1665857"/>
              <a:gd name="connsiteX1" fmla="*/ 1940028 w 3311712"/>
              <a:gd name="connsiteY1" fmla="*/ 1665857 h 1665857"/>
              <a:gd name="connsiteX2" fmla="*/ 3034649 w 3311712"/>
              <a:gd name="connsiteY2" fmla="*/ 1657152 h 1665857"/>
              <a:gd name="connsiteX3" fmla="*/ 3311712 w 3311712"/>
              <a:gd name="connsiteY3" fmla="*/ 457155 h 1665857"/>
              <a:gd name="connsiteX4" fmla="*/ 0 w 3311712"/>
              <a:gd name="connsiteY4" fmla="*/ 0 h 1665857"/>
              <a:gd name="connsiteX0" fmla="*/ 0 w 3327013"/>
              <a:gd name="connsiteY0" fmla="*/ 18770 h 1684627"/>
              <a:gd name="connsiteX1" fmla="*/ 1940028 w 3327013"/>
              <a:gd name="connsiteY1" fmla="*/ 1684627 h 1684627"/>
              <a:gd name="connsiteX2" fmla="*/ 3034649 w 3327013"/>
              <a:gd name="connsiteY2" fmla="*/ 1675922 h 1684627"/>
              <a:gd name="connsiteX3" fmla="*/ 3327013 w 3327013"/>
              <a:gd name="connsiteY3" fmla="*/ 0 h 1684627"/>
              <a:gd name="connsiteX4" fmla="*/ 0 w 3327013"/>
              <a:gd name="connsiteY4" fmla="*/ 18770 h 1684627"/>
              <a:gd name="connsiteX0" fmla="*/ 0 w 3296410"/>
              <a:gd name="connsiteY0" fmla="*/ 0 h 1665857"/>
              <a:gd name="connsiteX1" fmla="*/ 1940028 w 3296410"/>
              <a:gd name="connsiteY1" fmla="*/ 1665857 h 1665857"/>
              <a:gd name="connsiteX2" fmla="*/ 3034649 w 3296410"/>
              <a:gd name="connsiteY2" fmla="*/ 1657152 h 1665857"/>
              <a:gd name="connsiteX3" fmla="*/ 3296410 w 3296410"/>
              <a:gd name="connsiteY3" fmla="*/ 467502 h 1665857"/>
              <a:gd name="connsiteX4" fmla="*/ 0 w 3296410"/>
              <a:gd name="connsiteY4" fmla="*/ 0 h 1665857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173223 w 3291310"/>
              <a:gd name="connsiteY3" fmla="*/ 507700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475815"/>
              <a:gd name="connsiteY0" fmla="*/ 3250 h 1198355"/>
              <a:gd name="connsiteX1" fmla="*/ 1934928 w 3475815"/>
              <a:gd name="connsiteY1" fmla="*/ 1198355 h 1198355"/>
              <a:gd name="connsiteX2" fmla="*/ 3029549 w 3475815"/>
              <a:gd name="connsiteY2" fmla="*/ 1189650 h 1198355"/>
              <a:gd name="connsiteX3" fmla="*/ 3055250 w 3475815"/>
              <a:gd name="connsiteY3" fmla="*/ 495629 h 1198355"/>
              <a:gd name="connsiteX4" fmla="*/ 3291310 w 3475815"/>
              <a:gd name="connsiteY4" fmla="*/ 0 h 1198355"/>
              <a:gd name="connsiteX5" fmla="*/ 0 w 3475815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102439 w 3291310"/>
              <a:gd name="connsiteY3" fmla="*/ 314563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781904"/>
              <a:gd name="connsiteX1" fmla="*/ 1952624 w 3291310"/>
              <a:gd name="connsiteY1" fmla="*/ 781904 h 781904"/>
              <a:gd name="connsiteX2" fmla="*/ 3035446 w 3291310"/>
              <a:gd name="connsiteY2" fmla="*/ 779234 h 781904"/>
              <a:gd name="connsiteX3" fmla="*/ 3102439 w 3291310"/>
              <a:gd name="connsiteY3" fmla="*/ 314563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71646 w 3362956"/>
              <a:gd name="connsiteY0" fmla="*/ 3250 h 781904"/>
              <a:gd name="connsiteX1" fmla="*/ 1168556 w 3362956"/>
              <a:gd name="connsiteY1" fmla="*/ 429239 h 781904"/>
              <a:gd name="connsiteX2" fmla="*/ 2024270 w 3362956"/>
              <a:gd name="connsiteY2" fmla="*/ 781904 h 781904"/>
              <a:gd name="connsiteX3" fmla="*/ 3107092 w 3362956"/>
              <a:gd name="connsiteY3" fmla="*/ 779234 h 781904"/>
              <a:gd name="connsiteX4" fmla="*/ 3174085 w 3362956"/>
              <a:gd name="connsiteY4" fmla="*/ 314563 h 781904"/>
              <a:gd name="connsiteX5" fmla="*/ 3362956 w 3362956"/>
              <a:gd name="connsiteY5" fmla="*/ 0 h 781904"/>
              <a:gd name="connsiteX6" fmla="*/ 71646 w 3362956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502258"/>
              <a:gd name="connsiteY0" fmla="*/ 3250 h 781904"/>
              <a:gd name="connsiteX1" fmla="*/ 1173591 w 3502258"/>
              <a:gd name="connsiteY1" fmla="*/ 326635 h 781904"/>
              <a:gd name="connsiteX2" fmla="*/ 1923131 w 3502258"/>
              <a:gd name="connsiteY2" fmla="*/ 781904 h 781904"/>
              <a:gd name="connsiteX3" fmla="*/ 3035446 w 3502258"/>
              <a:gd name="connsiteY3" fmla="*/ 779234 h 781904"/>
              <a:gd name="connsiteX4" fmla="*/ 3291310 w 3502258"/>
              <a:gd name="connsiteY4" fmla="*/ 0 h 781904"/>
              <a:gd name="connsiteX5" fmla="*/ 0 w 3502258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035446"/>
              <a:gd name="connsiteY0" fmla="*/ 0 h 778654"/>
              <a:gd name="connsiteX1" fmla="*/ 1173591 w 3035446"/>
              <a:gd name="connsiteY1" fmla="*/ 323385 h 778654"/>
              <a:gd name="connsiteX2" fmla="*/ 1923131 w 3035446"/>
              <a:gd name="connsiteY2" fmla="*/ 778654 h 778654"/>
              <a:gd name="connsiteX3" fmla="*/ 3035446 w 3035446"/>
              <a:gd name="connsiteY3" fmla="*/ 775984 h 778654"/>
              <a:gd name="connsiteX4" fmla="*/ 2994708 w 3035446"/>
              <a:gd name="connsiteY4" fmla="*/ 2786 h 778654"/>
              <a:gd name="connsiteX5" fmla="*/ 0 w 3035446"/>
              <a:gd name="connsiteY5" fmla="*/ 0 h 778654"/>
              <a:gd name="connsiteX0" fmla="*/ 0 w 2994708"/>
              <a:gd name="connsiteY0" fmla="*/ 0 h 778654"/>
              <a:gd name="connsiteX1" fmla="*/ 1173591 w 2994708"/>
              <a:gd name="connsiteY1" fmla="*/ 323385 h 778654"/>
              <a:gd name="connsiteX2" fmla="*/ 1923131 w 2994708"/>
              <a:gd name="connsiteY2" fmla="*/ 778654 h 778654"/>
              <a:gd name="connsiteX3" fmla="*/ 2987990 w 2994708"/>
              <a:gd name="connsiteY3" fmla="*/ 769949 h 778654"/>
              <a:gd name="connsiteX4" fmla="*/ 2994708 w 2994708"/>
              <a:gd name="connsiteY4" fmla="*/ 2786 h 778654"/>
              <a:gd name="connsiteX5" fmla="*/ 0 w 2994708"/>
              <a:gd name="connsiteY5" fmla="*/ 0 h 778654"/>
              <a:gd name="connsiteX0" fmla="*/ 13809 w 3008517"/>
              <a:gd name="connsiteY0" fmla="*/ 0 h 778654"/>
              <a:gd name="connsiteX1" fmla="*/ 1936940 w 3008517"/>
              <a:gd name="connsiteY1" fmla="*/ 778654 h 778654"/>
              <a:gd name="connsiteX2" fmla="*/ 3001799 w 3008517"/>
              <a:gd name="connsiteY2" fmla="*/ 769949 h 778654"/>
              <a:gd name="connsiteX3" fmla="*/ 3008517 w 3008517"/>
              <a:gd name="connsiteY3" fmla="*/ 2786 h 778654"/>
              <a:gd name="connsiteX4" fmla="*/ 13809 w 3008517"/>
              <a:gd name="connsiteY4" fmla="*/ 0 h 778654"/>
              <a:gd name="connsiteX0" fmla="*/ 0 w 2994708"/>
              <a:gd name="connsiteY0" fmla="*/ 0 h 778654"/>
              <a:gd name="connsiteX1" fmla="*/ 1923131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69949"/>
              <a:gd name="connsiteX1" fmla="*/ 1990606 w 2994708"/>
              <a:gd name="connsiteY1" fmla="*/ 766583 h 769949"/>
              <a:gd name="connsiteX2" fmla="*/ 2987990 w 2994708"/>
              <a:gd name="connsiteY2" fmla="*/ 769949 h 769949"/>
              <a:gd name="connsiteX3" fmla="*/ 2994708 w 2994708"/>
              <a:gd name="connsiteY3" fmla="*/ 2786 h 769949"/>
              <a:gd name="connsiteX4" fmla="*/ 0 w 2994708"/>
              <a:gd name="connsiteY4" fmla="*/ 0 h 769949"/>
              <a:gd name="connsiteX0" fmla="*/ 0 w 2994708"/>
              <a:gd name="connsiteY0" fmla="*/ 0 h 772618"/>
              <a:gd name="connsiteX1" fmla="*/ 2046835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2994708"/>
              <a:gd name="connsiteY0" fmla="*/ 0 h 778654"/>
              <a:gd name="connsiteX1" fmla="*/ 1985898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72618"/>
              <a:gd name="connsiteX1" fmla="*/ 2008057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3044566"/>
              <a:gd name="connsiteY0" fmla="*/ 0 h 772618"/>
              <a:gd name="connsiteX1" fmla="*/ 20579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69949"/>
              <a:gd name="connsiteX1" fmla="*/ 1323402 w 3044566"/>
              <a:gd name="connsiteY1" fmla="*/ 768596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566" h="769949">
                <a:moveTo>
                  <a:pt x="0" y="0"/>
                </a:moveTo>
                <a:lnTo>
                  <a:pt x="1323402" y="768596"/>
                </a:lnTo>
                <a:lnTo>
                  <a:pt x="3037848" y="769949"/>
                </a:lnTo>
                <a:cubicBezTo>
                  <a:pt x="3040087" y="514228"/>
                  <a:pt x="3042327" y="258507"/>
                  <a:pt x="3044566" y="2786"/>
                </a:cubicBezTo>
                <a:lnTo>
                  <a:pt x="0" y="0"/>
                </a:lnTo>
                <a:close/>
              </a:path>
            </a:pathLst>
          </a:custGeom>
          <a:solidFill>
            <a:srgbClr val="00800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2350037" y="2787790"/>
            <a:ext cx="2046539" cy="403919"/>
          </a:xfrm>
          <a:prstGeom prst="roundRect">
            <a:avLst/>
          </a:prstGeom>
          <a:solidFill>
            <a:schemeClr val="accent4">
              <a:lumMod val="50000"/>
              <a:alpha val="45000"/>
            </a:schemeClr>
          </a:solidFill>
          <a:ln>
            <a:solidFill>
              <a:schemeClr val="accent4">
                <a:lumMod val="50000"/>
                <a:alpha val="4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Auxiliary Physics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4597554" y="2787790"/>
            <a:ext cx="2046539" cy="403919"/>
          </a:xfrm>
          <a:prstGeom prst="roundRect">
            <a:avLst/>
          </a:prstGeom>
          <a:solidFill>
            <a:schemeClr val="accent2">
              <a:lumMod val="75000"/>
              <a:alpha val="45000"/>
            </a:schemeClr>
          </a:solidFill>
          <a:ln>
            <a:solidFill>
              <a:schemeClr val="accent2">
                <a:lumMod val="50000"/>
                <a:alpha val="4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Custom Interface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2350037" y="3959028"/>
            <a:ext cx="2046539" cy="403919"/>
          </a:xfrm>
          <a:prstGeom prst="roundRect">
            <a:avLst/>
          </a:prstGeom>
          <a:solidFill>
            <a:schemeClr val="accent5">
              <a:lumMod val="50000"/>
              <a:alpha val="45000"/>
            </a:schemeClr>
          </a:solidFill>
          <a:ln>
            <a:solidFill>
              <a:schemeClr val="accent5">
                <a:lumMod val="50000"/>
                <a:alpha val="4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Boundary Conditions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621948" y="3959028"/>
            <a:ext cx="2046539" cy="403919"/>
          </a:xfrm>
          <a:prstGeom prst="roundRect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solidFill>
              <a:schemeClr val="tx1">
                <a:lumMod val="85000"/>
                <a:lumOff val="15000"/>
                <a:alpha val="4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Execution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200656" y="1987095"/>
            <a:ext cx="1196244" cy="1488058"/>
            <a:chOff x="331406" y="1254447"/>
            <a:chExt cx="1134642" cy="1411429"/>
          </a:xfrm>
        </p:grpSpPr>
        <p:sp>
          <p:nvSpPr>
            <p:cNvPr id="163" name="Rounded Rectangle 162"/>
            <p:cNvSpPr/>
            <p:nvPr/>
          </p:nvSpPr>
          <p:spPr>
            <a:xfrm>
              <a:off x="331406" y="1254447"/>
              <a:ext cx="1134642" cy="1411429"/>
            </a:xfrm>
            <a:prstGeom prst="roundRect">
              <a:avLst>
                <a:gd name="adj" fmla="val 7036"/>
              </a:avLst>
            </a:prstGeom>
            <a:solidFill>
              <a:schemeClr val="accent4">
                <a:lumMod val="50000"/>
                <a:alpha val="30000"/>
              </a:schemeClr>
            </a:solidFill>
            <a:ln>
              <a:solidFill>
                <a:schemeClr val="accent4">
                  <a:lumMod val="50000"/>
                  <a:alpha val="4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 Diagonal Corner Rectangle 163"/>
            <p:cNvSpPr/>
            <p:nvPr/>
          </p:nvSpPr>
          <p:spPr>
            <a:xfrm>
              <a:off x="397042" y="1328524"/>
              <a:ext cx="1000429" cy="361834"/>
            </a:xfrm>
            <a:prstGeom prst="round2Diag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Burnup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5" name="Round Diagonal Corner Rectangle 164"/>
            <p:cNvSpPr/>
            <p:nvPr/>
          </p:nvSpPr>
          <p:spPr>
            <a:xfrm>
              <a:off x="397042" y="1761706"/>
              <a:ext cx="1000429" cy="361834"/>
            </a:xfrm>
            <a:prstGeom prst="round2Diag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</a:rPr>
                <a:t>Porosity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66" name="Round Diagonal Corner Rectangle 165"/>
            <p:cNvSpPr/>
            <p:nvPr/>
          </p:nvSpPr>
          <p:spPr>
            <a:xfrm>
              <a:off x="397042" y="2194888"/>
              <a:ext cx="1000429" cy="361834"/>
            </a:xfrm>
            <a:prstGeom prst="round2Diag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</a:rPr>
                <a:t>Velocity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67" name="Freeform 166"/>
          <p:cNvSpPr/>
          <p:nvPr/>
        </p:nvSpPr>
        <p:spPr>
          <a:xfrm rot="5400000" flipV="1">
            <a:off x="1191764" y="2256491"/>
            <a:ext cx="1357123" cy="962449"/>
          </a:xfrm>
          <a:custGeom>
            <a:avLst/>
            <a:gdLst>
              <a:gd name="connsiteX0" fmla="*/ 0 w 3136099"/>
              <a:gd name="connsiteY0" fmla="*/ 92232 h 1170640"/>
              <a:gd name="connsiteX1" fmla="*/ 1780907 w 3136099"/>
              <a:gd name="connsiteY1" fmla="*/ 1170640 h 1170640"/>
              <a:gd name="connsiteX2" fmla="*/ 3136099 w 3136099"/>
              <a:gd name="connsiteY2" fmla="*/ 0 h 1170640"/>
              <a:gd name="connsiteX3" fmla="*/ 0 w 3136099"/>
              <a:gd name="connsiteY3" fmla="*/ 92232 h 1170640"/>
              <a:gd name="connsiteX0" fmla="*/ 0 w 3270908"/>
              <a:gd name="connsiteY0" fmla="*/ 0 h 1177735"/>
              <a:gd name="connsiteX1" fmla="*/ 1915716 w 3270908"/>
              <a:gd name="connsiteY1" fmla="*/ 1177735 h 1177735"/>
              <a:gd name="connsiteX2" fmla="*/ 3270908 w 3270908"/>
              <a:gd name="connsiteY2" fmla="*/ 7095 h 1177735"/>
              <a:gd name="connsiteX3" fmla="*/ 0 w 3270908"/>
              <a:gd name="connsiteY3" fmla="*/ 0 h 1177735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3270908 w 3270908"/>
              <a:gd name="connsiteY2" fmla="*/ 7095 h 1184830"/>
              <a:gd name="connsiteX3" fmla="*/ 0 w 3270908"/>
              <a:gd name="connsiteY3" fmla="*/ 0 h 1184830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2667409 w 3270908"/>
              <a:gd name="connsiteY2" fmla="*/ 829305 h 1184830"/>
              <a:gd name="connsiteX3" fmla="*/ 3270908 w 3270908"/>
              <a:gd name="connsiteY3" fmla="*/ 7095 h 1184830"/>
              <a:gd name="connsiteX4" fmla="*/ 0 w 3270908"/>
              <a:gd name="connsiteY4" fmla="*/ 0 h 1184830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667409 w 3270908"/>
              <a:gd name="connsiteY2" fmla="*/ 829305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998945 w 3270908"/>
              <a:gd name="connsiteY2" fmla="*/ 819104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432784 w 3270908"/>
              <a:gd name="connsiteY2" fmla="*/ 1012916 h 1189931"/>
              <a:gd name="connsiteX3" fmla="*/ 2998945 w 3270908"/>
              <a:gd name="connsiteY3" fmla="*/ 819104 h 1189931"/>
              <a:gd name="connsiteX4" fmla="*/ 3270908 w 3270908"/>
              <a:gd name="connsiteY4" fmla="*/ 7095 h 1189931"/>
              <a:gd name="connsiteX5" fmla="*/ 0 w 3270908"/>
              <a:gd name="connsiteY5" fmla="*/ 0 h 1189931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2998945 w 3270908"/>
              <a:gd name="connsiteY3" fmla="*/ 819104 h 1196527"/>
              <a:gd name="connsiteX4" fmla="*/ 3270908 w 3270908"/>
              <a:gd name="connsiteY4" fmla="*/ 7095 h 1196527"/>
              <a:gd name="connsiteX5" fmla="*/ 0 w 3270908"/>
              <a:gd name="connsiteY5" fmla="*/ 0 h 1196527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3270908 w 3270908"/>
              <a:gd name="connsiteY3" fmla="*/ 7095 h 1196527"/>
              <a:gd name="connsiteX4" fmla="*/ 0 w 3270908"/>
              <a:gd name="connsiteY4" fmla="*/ 0 h 1196527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3009146 w 3270908"/>
              <a:gd name="connsiteY2" fmla="*/ 1181226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86209"/>
              <a:gd name="connsiteY0" fmla="*/ 18771 h 1208702"/>
              <a:gd name="connsiteX1" fmla="*/ 1914525 w 3286209"/>
              <a:gd name="connsiteY1" fmla="*/ 1208702 h 1208702"/>
              <a:gd name="connsiteX2" fmla="*/ 3009146 w 3286209"/>
              <a:gd name="connsiteY2" fmla="*/ 1199997 h 1208702"/>
              <a:gd name="connsiteX3" fmla="*/ 3286209 w 3286209"/>
              <a:gd name="connsiteY3" fmla="*/ 0 h 1208702"/>
              <a:gd name="connsiteX4" fmla="*/ 0 w 3286209"/>
              <a:gd name="connsiteY4" fmla="*/ 18771 h 1208702"/>
              <a:gd name="connsiteX0" fmla="*/ 0 w 3311712"/>
              <a:gd name="connsiteY0" fmla="*/ 0 h 1665857"/>
              <a:gd name="connsiteX1" fmla="*/ 1940028 w 3311712"/>
              <a:gd name="connsiteY1" fmla="*/ 1665857 h 1665857"/>
              <a:gd name="connsiteX2" fmla="*/ 3034649 w 3311712"/>
              <a:gd name="connsiteY2" fmla="*/ 1657152 h 1665857"/>
              <a:gd name="connsiteX3" fmla="*/ 3311712 w 3311712"/>
              <a:gd name="connsiteY3" fmla="*/ 457155 h 1665857"/>
              <a:gd name="connsiteX4" fmla="*/ 0 w 3311712"/>
              <a:gd name="connsiteY4" fmla="*/ 0 h 1665857"/>
              <a:gd name="connsiteX0" fmla="*/ 0 w 3327013"/>
              <a:gd name="connsiteY0" fmla="*/ 18770 h 1684627"/>
              <a:gd name="connsiteX1" fmla="*/ 1940028 w 3327013"/>
              <a:gd name="connsiteY1" fmla="*/ 1684627 h 1684627"/>
              <a:gd name="connsiteX2" fmla="*/ 3034649 w 3327013"/>
              <a:gd name="connsiteY2" fmla="*/ 1675922 h 1684627"/>
              <a:gd name="connsiteX3" fmla="*/ 3327013 w 3327013"/>
              <a:gd name="connsiteY3" fmla="*/ 0 h 1684627"/>
              <a:gd name="connsiteX4" fmla="*/ 0 w 3327013"/>
              <a:gd name="connsiteY4" fmla="*/ 18770 h 1684627"/>
              <a:gd name="connsiteX0" fmla="*/ 0 w 3296410"/>
              <a:gd name="connsiteY0" fmla="*/ 0 h 1665857"/>
              <a:gd name="connsiteX1" fmla="*/ 1940028 w 3296410"/>
              <a:gd name="connsiteY1" fmla="*/ 1665857 h 1665857"/>
              <a:gd name="connsiteX2" fmla="*/ 3034649 w 3296410"/>
              <a:gd name="connsiteY2" fmla="*/ 1657152 h 1665857"/>
              <a:gd name="connsiteX3" fmla="*/ 3296410 w 3296410"/>
              <a:gd name="connsiteY3" fmla="*/ 467502 h 1665857"/>
              <a:gd name="connsiteX4" fmla="*/ 0 w 3296410"/>
              <a:gd name="connsiteY4" fmla="*/ 0 h 1665857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173223 w 3291310"/>
              <a:gd name="connsiteY3" fmla="*/ 507700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475815"/>
              <a:gd name="connsiteY0" fmla="*/ 3250 h 1198355"/>
              <a:gd name="connsiteX1" fmla="*/ 1934928 w 3475815"/>
              <a:gd name="connsiteY1" fmla="*/ 1198355 h 1198355"/>
              <a:gd name="connsiteX2" fmla="*/ 3029549 w 3475815"/>
              <a:gd name="connsiteY2" fmla="*/ 1189650 h 1198355"/>
              <a:gd name="connsiteX3" fmla="*/ 3055250 w 3475815"/>
              <a:gd name="connsiteY3" fmla="*/ 495629 h 1198355"/>
              <a:gd name="connsiteX4" fmla="*/ 3291310 w 3475815"/>
              <a:gd name="connsiteY4" fmla="*/ 0 h 1198355"/>
              <a:gd name="connsiteX5" fmla="*/ 0 w 3475815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102439 w 3291310"/>
              <a:gd name="connsiteY3" fmla="*/ 314563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781904"/>
              <a:gd name="connsiteX1" fmla="*/ 1952624 w 3291310"/>
              <a:gd name="connsiteY1" fmla="*/ 781904 h 781904"/>
              <a:gd name="connsiteX2" fmla="*/ 3035446 w 3291310"/>
              <a:gd name="connsiteY2" fmla="*/ 779234 h 781904"/>
              <a:gd name="connsiteX3" fmla="*/ 3102439 w 3291310"/>
              <a:gd name="connsiteY3" fmla="*/ 314563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71646 w 3362956"/>
              <a:gd name="connsiteY0" fmla="*/ 3250 h 781904"/>
              <a:gd name="connsiteX1" fmla="*/ 1168556 w 3362956"/>
              <a:gd name="connsiteY1" fmla="*/ 429239 h 781904"/>
              <a:gd name="connsiteX2" fmla="*/ 2024270 w 3362956"/>
              <a:gd name="connsiteY2" fmla="*/ 781904 h 781904"/>
              <a:gd name="connsiteX3" fmla="*/ 3107092 w 3362956"/>
              <a:gd name="connsiteY3" fmla="*/ 779234 h 781904"/>
              <a:gd name="connsiteX4" fmla="*/ 3174085 w 3362956"/>
              <a:gd name="connsiteY4" fmla="*/ 314563 h 781904"/>
              <a:gd name="connsiteX5" fmla="*/ 3362956 w 3362956"/>
              <a:gd name="connsiteY5" fmla="*/ 0 h 781904"/>
              <a:gd name="connsiteX6" fmla="*/ 71646 w 3362956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502258"/>
              <a:gd name="connsiteY0" fmla="*/ 3250 h 781904"/>
              <a:gd name="connsiteX1" fmla="*/ 1173591 w 3502258"/>
              <a:gd name="connsiteY1" fmla="*/ 326635 h 781904"/>
              <a:gd name="connsiteX2" fmla="*/ 1923131 w 3502258"/>
              <a:gd name="connsiteY2" fmla="*/ 781904 h 781904"/>
              <a:gd name="connsiteX3" fmla="*/ 3035446 w 3502258"/>
              <a:gd name="connsiteY3" fmla="*/ 779234 h 781904"/>
              <a:gd name="connsiteX4" fmla="*/ 3291310 w 3502258"/>
              <a:gd name="connsiteY4" fmla="*/ 0 h 781904"/>
              <a:gd name="connsiteX5" fmla="*/ 0 w 3502258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035446"/>
              <a:gd name="connsiteY0" fmla="*/ 0 h 778654"/>
              <a:gd name="connsiteX1" fmla="*/ 1173591 w 3035446"/>
              <a:gd name="connsiteY1" fmla="*/ 323385 h 778654"/>
              <a:gd name="connsiteX2" fmla="*/ 1923131 w 3035446"/>
              <a:gd name="connsiteY2" fmla="*/ 778654 h 778654"/>
              <a:gd name="connsiteX3" fmla="*/ 3035446 w 3035446"/>
              <a:gd name="connsiteY3" fmla="*/ 775984 h 778654"/>
              <a:gd name="connsiteX4" fmla="*/ 2994708 w 3035446"/>
              <a:gd name="connsiteY4" fmla="*/ 2786 h 778654"/>
              <a:gd name="connsiteX5" fmla="*/ 0 w 3035446"/>
              <a:gd name="connsiteY5" fmla="*/ 0 h 778654"/>
              <a:gd name="connsiteX0" fmla="*/ 0 w 2994708"/>
              <a:gd name="connsiteY0" fmla="*/ 0 h 778654"/>
              <a:gd name="connsiteX1" fmla="*/ 1173591 w 2994708"/>
              <a:gd name="connsiteY1" fmla="*/ 323385 h 778654"/>
              <a:gd name="connsiteX2" fmla="*/ 1923131 w 2994708"/>
              <a:gd name="connsiteY2" fmla="*/ 778654 h 778654"/>
              <a:gd name="connsiteX3" fmla="*/ 2987990 w 2994708"/>
              <a:gd name="connsiteY3" fmla="*/ 769949 h 778654"/>
              <a:gd name="connsiteX4" fmla="*/ 2994708 w 2994708"/>
              <a:gd name="connsiteY4" fmla="*/ 2786 h 778654"/>
              <a:gd name="connsiteX5" fmla="*/ 0 w 2994708"/>
              <a:gd name="connsiteY5" fmla="*/ 0 h 778654"/>
              <a:gd name="connsiteX0" fmla="*/ 13809 w 3008517"/>
              <a:gd name="connsiteY0" fmla="*/ 0 h 778654"/>
              <a:gd name="connsiteX1" fmla="*/ 1936940 w 3008517"/>
              <a:gd name="connsiteY1" fmla="*/ 778654 h 778654"/>
              <a:gd name="connsiteX2" fmla="*/ 3001799 w 3008517"/>
              <a:gd name="connsiteY2" fmla="*/ 769949 h 778654"/>
              <a:gd name="connsiteX3" fmla="*/ 3008517 w 3008517"/>
              <a:gd name="connsiteY3" fmla="*/ 2786 h 778654"/>
              <a:gd name="connsiteX4" fmla="*/ 13809 w 3008517"/>
              <a:gd name="connsiteY4" fmla="*/ 0 h 778654"/>
              <a:gd name="connsiteX0" fmla="*/ 0 w 2994708"/>
              <a:gd name="connsiteY0" fmla="*/ 0 h 778654"/>
              <a:gd name="connsiteX1" fmla="*/ 1923131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69949"/>
              <a:gd name="connsiteX1" fmla="*/ 1990606 w 2994708"/>
              <a:gd name="connsiteY1" fmla="*/ 766583 h 769949"/>
              <a:gd name="connsiteX2" fmla="*/ 2987990 w 2994708"/>
              <a:gd name="connsiteY2" fmla="*/ 769949 h 769949"/>
              <a:gd name="connsiteX3" fmla="*/ 2994708 w 2994708"/>
              <a:gd name="connsiteY3" fmla="*/ 2786 h 769949"/>
              <a:gd name="connsiteX4" fmla="*/ 0 w 2994708"/>
              <a:gd name="connsiteY4" fmla="*/ 0 h 769949"/>
              <a:gd name="connsiteX0" fmla="*/ 0 w 2994708"/>
              <a:gd name="connsiteY0" fmla="*/ 0 h 772618"/>
              <a:gd name="connsiteX1" fmla="*/ 2046835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2994708"/>
              <a:gd name="connsiteY0" fmla="*/ 0 h 778654"/>
              <a:gd name="connsiteX1" fmla="*/ 1985898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72618"/>
              <a:gd name="connsiteX1" fmla="*/ 2008057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3044566"/>
              <a:gd name="connsiteY0" fmla="*/ 0 h 772618"/>
              <a:gd name="connsiteX1" fmla="*/ 20579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18"/>
              <a:gd name="connsiteX1" fmla="*/ 1654213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69949"/>
              <a:gd name="connsiteX1" fmla="*/ 1323401 w 3044566"/>
              <a:gd name="connsiteY1" fmla="*/ 766582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69949"/>
              <a:gd name="connsiteX1" fmla="*/ 1278546 w 3044566"/>
              <a:gd name="connsiteY1" fmla="*/ 760547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84689"/>
              <a:gd name="connsiteX1" fmla="*/ 1278547 w 3044566"/>
              <a:gd name="connsiteY1" fmla="*/ 784689 h 784689"/>
              <a:gd name="connsiteX2" fmla="*/ 3037848 w 3044566"/>
              <a:gd name="connsiteY2" fmla="*/ 769949 h 784689"/>
              <a:gd name="connsiteX3" fmla="*/ 3044566 w 3044566"/>
              <a:gd name="connsiteY3" fmla="*/ 2786 h 784689"/>
              <a:gd name="connsiteX4" fmla="*/ 0 w 3044566"/>
              <a:gd name="connsiteY4" fmla="*/ 0 h 784689"/>
              <a:gd name="connsiteX0" fmla="*/ 0 w 3044566"/>
              <a:gd name="connsiteY0" fmla="*/ 0 h 772618"/>
              <a:gd name="connsiteX1" fmla="*/ 130097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20"/>
              <a:gd name="connsiteX1" fmla="*/ 2271794 w 3044566"/>
              <a:gd name="connsiteY1" fmla="*/ 772620 h 772620"/>
              <a:gd name="connsiteX2" fmla="*/ 3037848 w 3044566"/>
              <a:gd name="connsiteY2" fmla="*/ 769949 h 772620"/>
              <a:gd name="connsiteX3" fmla="*/ 3044566 w 3044566"/>
              <a:gd name="connsiteY3" fmla="*/ 2786 h 772620"/>
              <a:gd name="connsiteX4" fmla="*/ 0 w 3044566"/>
              <a:gd name="connsiteY4" fmla="*/ 0 h 772620"/>
              <a:gd name="connsiteX0" fmla="*/ 0 w 3044566"/>
              <a:gd name="connsiteY0" fmla="*/ 0 h 772622"/>
              <a:gd name="connsiteX1" fmla="*/ 2324276 w 3044566"/>
              <a:gd name="connsiteY1" fmla="*/ 772622 h 772622"/>
              <a:gd name="connsiteX2" fmla="*/ 3037848 w 3044566"/>
              <a:gd name="connsiteY2" fmla="*/ 769949 h 772622"/>
              <a:gd name="connsiteX3" fmla="*/ 3044566 w 3044566"/>
              <a:gd name="connsiteY3" fmla="*/ 2786 h 772622"/>
              <a:gd name="connsiteX4" fmla="*/ 0 w 3044566"/>
              <a:gd name="connsiteY4" fmla="*/ 0 h 772622"/>
              <a:gd name="connsiteX0" fmla="*/ 0 w 3595571"/>
              <a:gd name="connsiteY0" fmla="*/ 6269 h 778891"/>
              <a:gd name="connsiteX1" fmla="*/ 2324276 w 3595571"/>
              <a:gd name="connsiteY1" fmla="*/ 778891 h 778891"/>
              <a:gd name="connsiteX2" fmla="*/ 3037848 w 3595571"/>
              <a:gd name="connsiteY2" fmla="*/ 776218 h 778891"/>
              <a:gd name="connsiteX3" fmla="*/ 3595572 w 3595571"/>
              <a:gd name="connsiteY3" fmla="*/ 0 h 778891"/>
              <a:gd name="connsiteX4" fmla="*/ 0 w 3595571"/>
              <a:gd name="connsiteY4" fmla="*/ 6269 h 778891"/>
              <a:gd name="connsiteX0" fmla="*/ 0 w 3595571"/>
              <a:gd name="connsiteY0" fmla="*/ 6269 h 778891"/>
              <a:gd name="connsiteX1" fmla="*/ 2324276 w 3595571"/>
              <a:gd name="connsiteY1" fmla="*/ 778891 h 778891"/>
              <a:gd name="connsiteX2" fmla="*/ 3037848 w 3595571"/>
              <a:gd name="connsiteY2" fmla="*/ 776218 h 778891"/>
              <a:gd name="connsiteX3" fmla="*/ 3595572 w 3595571"/>
              <a:gd name="connsiteY3" fmla="*/ 0 h 778891"/>
              <a:gd name="connsiteX4" fmla="*/ 0 w 3595571"/>
              <a:gd name="connsiteY4" fmla="*/ 6269 h 778891"/>
              <a:gd name="connsiteX0" fmla="*/ 0 w 2860901"/>
              <a:gd name="connsiteY0" fmla="*/ 10797 h 778891"/>
              <a:gd name="connsiteX1" fmla="*/ 1589606 w 2860901"/>
              <a:gd name="connsiteY1" fmla="*/ 778891 h 778891"/>
              <a:gd name="connsiteX2" fmla="*/ 2303178 w 2860901"/>
              <a:gd name="connsiteY2" fmla="*/ 776218 h 778891"/>
              <a:gd name="connsiteX3" fmla="*/ 2860902 w 2860901"/>
              <a:gd name="connsiteY3" fmla="*/ 0 h 778891"/>
              <a:gd name="connsiteX4" fmla="*/ 0 w 2860901"/>
              <a:gd name="connsiteY4" fmla="*/ 10797 h 778891"/>
              <a:gd name="connsiteX0" fmla="*/ 1 w 3018325"/>
              <a:gd name="connsiteY0" fmla="*/ 6271 h 778891"/>
              <a:gd name="connsiteX1" fmla="*/ 1747030 w 3018325"/>
              <a:gd name="connsiteY1" fmla="*/ 778891 h 778891"/>
              <a:gd name="connsiteX2" fmla="*/ 2460602 w 3018325"/>
              <a:gd name="connsiteY2" fmla="*/ 776218 h 778891"/>
              <a:gd name="connsiteX3" fmla="*/ 3018326 w 3018325"/>
              <a:gd name="connsiteY3" fmla="*/ 0 h 778891"/>
              <a:gd name="connsiteX4" fmla="*/ 1 w 3018325"/>
              <a:gd name="connsiteY4" fmla="*/ 6271 h 778891"/>
              <a:gd name="connsiteX0" fmla="*/ 1 w 3018325"/>
              <a:gd name="connsiteY0" fmla="*/ 6271 h 776218"/>
              <a:gd name="connsiteX1" fmla="*/ 1759478 w 3018325"/>
              <a:gd name="connsiteY1" fmla="*/ 770008 h 776218"/>
              <a:gd name="connsiteX2" fmla="*/ 2460602 w 3018325"/>
              <a:gd name="connsiteY2" fmla="*/ 776218 h 776218"/>
              <a:gd name="connsiteX3" fmla="*/ 3018326 w 3018325"/>
              <a:gd name="connsiteY3" fmla="*/ 0 h 776218"/>
              <a:gd name="connsiteX4" fmla="*/ 1 w 3018325"/>
              <a:gd name="connsiteY4" fmla="*/ 6271 h 77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8325" h="776218">
                <a:moveTo>
                  <a:pt x="1" y="6271"/>
                </a:moveTo>
                <a:lnTo>
                  <a:pt x="1759478" y="770008"/>
                </a:lnTo>
                <a:lnTo>
                  <a:pt x="2460602" y="776218"/>
                </a:lnTo>
                <a:lnTo>
                  <a:pt x="3018326" y="0"/>
                </a:lnTo>
                <a:lnTo>
                  <a:pt x="1" y="6271"/>
                </a:lnTo>
                <a:close/>
              </a:path>
            </a:pathLst>
          </a:custGeom>
          <a:solidFill>
            <a:schemeClr val="accent4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/>
          <p:cNvGrpSpPr/>
          <p:nvPr/>
        </p:nvGrpSpPr>
        <p:grpSpPr>
          <a:xfrm>
            <a:off x="200656" y="3534212"/>
            <a:ext cx="1196244" cy="1488058"/>
            <a:chOff x="331406" y="1254447"/>
            <a:chExt cx="1134642" cy="1411429"/>
          </a:xfrm>
          <a:solidFill>
            <a:schemeClr val="accent5">
              <a:lumMod val="50000"/>
              <a:alpha val="30000"/>
            </a:schemeClr>
          </a:solidFill>
        </p:grpSpPr>
        <p:sp>
          <p:nvSpPr>
            <p:cNvPr id="169" name="Rounded Rectangle 168"/>
            <p:cNvSpPr/>
            <p:nvPr/>
          </p:nvSpPr>
          <p:spPr>
            <a:xfrm>
              <a:off x="331406" y="1254447"/>
              <a:ext cx="1134642" cy="1411429"/>
            </a:xfrm>
            <a:prstGeom prst="roundRect">
              <a:avLst>
                <a:gd name="adj" fmla="val 7036"/>
              </a:avLst>
            </a:prstGeom>
            <a:grpFill/>
            <a:ln>
              <a:solidFill>
                <a:schemeClr val="accent5">
                  <a:lumMod val="50000"/>
                  <a:alpha val="4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Diagonal Corner Rectangle 169"/>
            <p:cNvSpPr/>
            <p:nvPr/>
          </p:nvSpPr>
          <p:spPr>
            <a:xfrm>
              <a:off x="397042" y="1328524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Dirichlet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1" name="Round Diagonal Corner Rectangle 170"/>
            <p:cNvSpPr/>
            <p:nvPr/>
          </p:nvSpPr>
          <p:spPr>
            <a:xfrm>
              <a:off x="397042" y="1761706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</a:rPr>
                <a:t>Flux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2" name="Round Diagonal Corner Rectangle 171"/>
            <p:cNvSpPr/>
            <p:nvPr/>
          </p:nvSpPr>
          <p:spPr>
            <a:xfrm>
              <a:off x="397042" y="219488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</a:rPr>
                <a:t>Vacuum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73" name="Freeform 172"/>
          <p:cNvSpPr/>
          <p:nvPr/>
        </p:nvSpPr>
        <p:spPr>
          <a:xfrm rot="5400000" flipV="1">
            <a:off x="1188061" y="3790365"/>
            <a:ext cx="1363024" cy="960934"/>
          </a:xfrm>
          <a:custGeom>
            <a:avLst/>
            <a:gdLst>
              <a:gd name="connsiteX0" fmla="*/ 0 w 3136099"/>
              <a:gd name="connsiteY0" fmla="*/ 92232 h 1170640"/>
              <a:gd name="connsiteX1" fmla="*/ 1780907 w 3136099"/>
              <a:gd name="connsiteY1" fmla="*/ 1170640 h 1170640"/>
              <a:gd name="connsiteX2" fmla="*/ 3136099 w 3136099"/>
              <a:gd name="connsiteY2" fmla="*/ 0 h 1170640"/>
              <a:gd name="connsiteX3" fmla="*/ 0 w 3136099"/>
              <a:gd name="connsiteY3" fmla="*/ 92232 h 1170640"/>
              <a:gd name="connsiteX0" fmla="*/ 0 w 3270908"/>
              <a:gd name="connsiteY0" fmla="*/ 0 h 1177735"/>
              <a:gd name="connsiteX1" fmla="*/ 1915716 w 3270908"/>
              <a:gd name="connsiteY1" fmla="*/ 1177735 h 1177735"/>
              <a:gd name="connsiteX2" fmla="*/ 3270908 w 3270908"/>
              <a:gd name="connsiteY2" fmla="*/ 7095 h 1177735"/>
              <a:gd name="connsiteX3" fmla="*/ 0 w 3270908"/>
              <a:gd name="connsiteY3" fmla="*/ 0 h 1177735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3270908 w 3270908"/>
              <a:gd name="connsiteY2" fmla="*/ 7095 h 1184830"/>
              <a:gd name="connsiteX3" fmla="*/ 0 w 3270908"/>
              <a:gd name="connsiteY3" fmla="*/ 0 h 1184830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2667409 w 3270908"/>
              <a:gd name="connsiteY2" fmla="*/ 829305 h 1184830"/>
              <a:gd name="connsiteX3" fmla="*/ 3270908 w 3270908"/>
              <a:gd name="connsiteY3" fmla="*/ 7095 h 1184830"/>
              <a:gd name="connsiteX4" fmla="*/ 0 w 3270908"/>
              <a:gd name="connsiteY4" fmla="*/ 0 h 1184830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667409 w 3270908"/>
              <a:gd name="connsiteY2" fmla="*/ 829305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998945 w 3270908"/>
              <a:gd name="connsiteY2" fmla="*/ 819104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432784 w 3270908"/>
              <a:gd name="connsiteY2" fmla="*/ 1012916 h 1189931"/>
              <a:gd name="connsiteX3" fmla="*/ 2998945 w 3270908"/>
              <a:gd name="connsiteY3" fmla="*/ 819104 h 1189931"/>
              <a:gd name="connsiteX4" fmla="*/ 3270908 w 3270908"/>
              <a:gd name="connsiteY4" fmla="*/ 7095 h 1189931"/>
              <a:gd name="connsiteX5" fmla="*/ 0 w 3270908"/>
              <a:gd name="connsiteY5" fmla="*/ 0 h 1189931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2998945 w 3270908"/>
              <a:gd name="connsiteY3" fmla="*/ 819104 h 1196527"/>
              <a:gd name="connsiteX4" fmla="*/ 3270908 w 3270908"/>
              <a:gd name="connsiteY4" fmla="*/ 7095 h 1196527"/>
              <a:gd name="connsiteX5" fmla="*/ 0 w 3270908"/>
              <a:gd name="connsiteY5" fmla="*/ 0 h 1196527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3270908 w 3270908"/>
              <a:gd name="connsiteY3" fmla="*/ 7095 h 1196527"/>
              <a:gd name="connsiteX4" fmla="*/ 0 w 3270908"/>
              <a:gd name="connsiteY4" fmla="*/ 0 h 1196527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3009146 w 3270908"/>
              <a:gd name="connsiteY2" fmla="*/ 1181226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86209"/>
              <a:gd name="connsiteY0" fmla="*/ 18771 h 1208702"/>
              <a:gd name="connsiteX1" fmla="*/ 1914525 w 3286209"/>
              <a:gd name="connsiteY1" fmla="*/ 1208702 h 1208702"/>
              <a:gd name="connsiteX2" fmla="*/ 3009146 w 3286209"/>
              <a:gd name="connsiteY2" fmla="*/ 1199997 h 1208702"/>
              <a:gd name="connsiteX3" fmla="*/ 3286209 w 3286209"/>
              <a:gd name="connsiteY3" fmla="*/ 0 h 1208702"/>
              <a:gd name="connsiteX4" fmla="*/ 0 w 3286209"/>
              <a:gd name="connsiteY4" fmla="*/ 18771 h 1208702"/>
              <a:gd name="connsiteX0" fmla="*/ 0 w 3311712"/>
              <a:gd name="connsiteY0" fmla="*/ 0 h 1665857"/>
              <a:gd name="connsiteX1" fmla="*/ 1940028 w 3311712"/>
              <a:gd name="connsiteY1" fmla="*/ 1665857 h 1665857"/>
              <a:gd name="connsiteX2" fmla="*/ 3034649 w 3311712"/>
              <a:gd name="connsiteY2" fmla="*/ 1657152 h 1665857"/>
              <a:gd name="connsiteX3" fmla="*/ 3311712 w 3311712"/>
              <a:gd name="connsiteY3" fmla="*/ 457155 h 1665857"/>
              <a:gd name="connsiteX4" fmla="*/ 0 w 3311712"/>
              <a:gd name="connsiteY4" fmla="*/ 0 h 1665857"/>
              <a:gd name="connsiteX0" fmla="*/ 0 w 3327013"/>
              <a:gd name="connsiteY0" fmla="*/ 18770 h 1684627"/>
              <a:gd name="connsiteX1" fmla="*/ 1940028 w 3327013"/>
              <a:gd name="connsiteY1" fmla="*/ 1684627 h 1684627"/>
              <a:gd name="connsiteX2" fmla="*/ 3034649 w 3327013"/>
              <a:gd name="connsiteY2" fmla="*/ 1675922 h 1684627"/>
              <a:gd name="connsiteX3" fmla="*/ 3327013 w 3327013"/>
              <a:gd name="connsiteY3" fmla="*/ 0 h 1684627"/>
              <a:gd name="connsiteX4" fmla="*/ 0 w 3327013"/>
              <a:gd name="connsiteY4" fmla="*/ 18770 h 1684627"/>
              <a:gd name="connsiteX0" fmla="*/ 0 w 3296410"/>
              <a:gd name="connsiteY0" fmla="*/ 0 h 1665857"/>
              <a:gd name="connsiteX1" fmla="*/ 1940028 w 3296410"/>
              <a:gd name="connsiteY1" fmla="*/ 1665857 h 1665857"/>
              <a:gd name="connsiteX2" fmla="*/ 3034649 w 3296410"/>
              <a:gd name="connsiteY2" fmla="*/ 1657152 h 1665857"/>
              <a:gd name="connsiteX3" fmla="*/ 3296410 w 3296410"/>
              <a:gd name="connsiteY3" fmla="*/ 467502 h 1665857"/>
              <a:gd name="connsiteX4" fmla="*/ 0 w 3296410"/>
              <a:gd name="connsiteY4" fmla="*/ 0 h 1665857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173223 w 3291310"/>
              <a:gd name="connsiteY3" fmla="*/ 507700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475815"/>
              <a:gd name="connsiteY0" fmla="*/ 3250 h 1198355"/>
              <a:gd name="connsiteX1" fmla="*/ 1934928 w 3475815"/>
              <a:gd name="connsiteY1" fmla="*/ 1198355 h 1198355"/>
              <a:gd name="connsiteX2" fmla="*/ 3029549 w 3475815"/>
              <a:gd name="connsiteY2" fmla="*/ 1189650 h 1198355"/>
              <a:gd name="connsiteX3" fmla="*/ 3055250 w 3475815"/>
              <a:gd name="connsiteY3" fmla="*/ 495629 h 1198355"/>
              <a:gd name="connsiteX4" fmla="*/ 3291310 w 3475815"/>
              <a:gd name="connsiteY4" fmla="*/ 0 h 1198355"/>
              <a:gd name="connsiteX5" fmla="*/ 0 w 3475815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102439 w 3291310"/>
              <a:gd name="connsiteY3" fmla="*/ 314563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781904"/>
              <a:gd name="connsiteX1" fmla="*/ 1952624 w 3291310"/>
              <a:gd name="connsiteY1" fmla="*/ 781904 h 781904"/>
              <a:gd name="connsiteX2" fmla="*/ 3035446 w 3291310"/>
              <a:gd name="connsiteY2" fmla="*/ 779234 h 781904"/>
              <a:gd name="connsiteX3" fmla="*/ 3102439 w 3291310"/>
              <a:gd name="connsiteY3" fmla="*/ 314563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71646 w 3362956"/>
              <a:gd name="connsiteY0" fmla="*/ 3250 h 781904"/>
              <a:gd name="connsiteX1" fmla="*/ 1168556 w 3362956"/>
              <a:gd name="connsiteY1" fmla="*/ 429239 h 781904"/>
              <a:gd name="connsiteX2" fmla="*/ 2024270 w 3362956"/>
              <a:gd name="connsiteY2" fmla="*/ 781904 h 781904"/>
              <a:gd name="connsiteX3" fmla="*/ 3107092 w 3362956"/>
              <a:gd name="connsiteY3" fmla="*/ 779234 h 781904"/>
              <a:gd name="connsiteX4" fmla="*/ 3174085 w 3362956"/>
              <a:gd name="connsiteY4" fmla="*/ 314563 h 781904"/>
              <a:gd name="connsiteX5" fmla="*/ 3362956 w 3362956"/>
              <a:gd name="connsiteY5" fmla="*/ 0 h 781904"/>
              <a:gd name="connsiteX6" fmla="*/ 71646 w 3362956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502258"/>
              <a:gd name="connsiteY0" fmla="*/ 3250 h 781904"/>
              <a:gd name="connsiteX1" fmla="*/ 1173591 w 3502258"/>
              <a:gd name="connsiteY1" fmla="*/ 326635 h 781904"/>
              <a:gd name="connsiteX2" fmla="*/ 1923131 w 3502258"/>
              <a:gd name="connsiteY2" fmla="*/ 781904 h 781904"/>
              <a:gd name="connsiteX3" fmla="*/ 3035446 w 3502258"/>
              <a:gd name="connsiteY3" fmla="*/ 779234 h 781904"/>
              <a:gd name="connsiteX4" fmla="*/ 3291310 w 3502258"/>
              <a:gd name="connsiteY4" fmla="*/ 0 h 781904"/>
              <a:gd name="connsiteX5" fmla="*/ 0 w 3502258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035446"/>
              <a:gd name="connsiteY0" fmla="*/ 0 h 778654"/>
              <a:gd name="connsiteX1" fmla="*/ 1173591 w 3035446"/>
              <a:gd name="connsiteY1" fmla="*/ 323385 h 778654"/>
              <a:gd name="connsiteX2" fmla="*/ 1923131 w 3035446"/>
              <a:gd name="connsiteY2" fmla="*/ 778654 h 778654"/>
              <a:gd name="connsiteX3" fmla="*/ 3035446 w 3035446"/>
              <a:gd name="connsiteY3" fmla="*/ 775984 h 778654"/>
              <a:gd name="connsiteX4" fmla="*/ 2994708 w 3035446"/>
              <a:gd name="connsiteY4" fmla="*/ 2786 h 778654"/>
              <a:gd name="connsiteX5" fmla="*/ 0 w 3035446"/>
              <a:gd name="connsiteY5" fmla="*/ 0 h 778654"/>
              <a:gd name="connsiteX0" fmla="*/ 0 w 2994708"/>
              <a:gd name="connsiteY0" fmla="*/ 0 h 778654"/>
              <a:gd name="connsiteX1" fmla="*/ 1173591 w 2994708"/>
              <a:gd name="connsiteY1" fmla="*/ 323385 h 778654"/>
              <a:gd name="connsiteX2" fmla="*/ 1923131 w 2994708"/>
              <a:gd name="connsiteY2" fmla="*/ 778654 h 778654"/>
              <a:gd name="connsiteX3" fmla="*/ 2987990 w 2994708"/>
              <a:gd name="connsiteY3" fmla="*/ 769949 h 778654"/>
              <a:gd name="connsiteX4" fmla="*/ 2994708 w 2994708"/>
              <a:gd name="connsiteY4" fmla="*/ 2786 h 778654"/>
              <a:gd name="connsiteX5" fmla="*/ 0 w 2994708"/>
              <a:gd name="connsiteY5" fmla="*/ 0 h 778654"/>
              <a:gd name="connsiteX0" fmla="*/ 13809 w 3008517"/>
              <a:gd name="connsiteY0" fmla="*/ 0 h 778654"/>
              <a:gd name="connsiteX1" fmla="*/ 1936940 w 3008517"/>
              <a:gd name="connsiteY1" fmla="*/ 778654 h 778654"/>
              <a:gd name="connsiteX2" fmla="*/ 3001799 w 3008517"/>
              <a:gd name="connsiteY2" fmla="*/ 769949 h 778654"/>
              <a:gd name="connsiteX3" fmla="*/ 3008517 w 3008517"/>
              <a:gd name="connsiteY3" fmla="*/ 2786 h 778654"/>
              <a:gd name="connsiteX4" fmla="*/ 13809 w 3008517"/>
              <a:gd name="connsiteY4" fmla="*/ 0 h 778654"/>
              <a:gd name="connsiteX0" fmla="*/ 0 w 2994708"/>
              <a:gd name="connsiteY0" fmla="*/ 0 h 778654"/>
              <a:gd name="connsiteX1" fmla="*/ 1923131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69949"/>
              <a:gd name="connsiteX1" fmla="*/ 1990606 w 2994708"/>
              <a:gd name="connsiteY1" fmla="*/ 766583 h 769949"/>
              <a:gd name="connsiteX2" fmla="*/ 2987990 w 2994708"/>
              <a:gd name="connsiteY2" fmla="*/ 769949 h 769949"/>
              <a:gd name="connsiteX3" fmla="*/ 2994708 w 2994708"/>
              <a:gd name="connsiteY3" fmla="*/ 2786 h 769949"/>
              <a:gd name="connsiteX4" fmla="*/ 0 w 2994708"/>
              <a:gd name="connsiteY4" fmla="*/ 0 h 769949"/>
              <a:gd name="connsiteX0" fmla="*/ 0 w 2994708"/>
              <a:gd name="connsiteY0" fmla="*/ 0 h 772618"/>
              <a:gd name="connsiteX1" fmla="*/ 2046835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2994708"/>
              <a:gd name="connsiteY0" fmla="*/ 0 h 778654"/>
              <a:gd name="connsiteX1" fmla="*/ 1985898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72618"/>
              <a:gd name="connsiteX1" fmla="*/ 2008057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3044566"/>
              <a:gd name="connsiteY0" fmla="*/ 0 h 772618"/>
              <a:gd name="connsiteX1" fmla="*/ 20579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18"/>
              <a:gd name="connsiteX1" fmla="*/ 1654213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69949"/>
              <a:gd name="connsiteX1" fmla="*/ 1323401 w 3044566"/>
              <a:gd name="connsiteY1" fmla="*/ 766582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69949"/>
              <a:gd name="connsiteX1" fmla="*/ 1278546 w 3044566"/>
              <a:gd name="connsiteY1" fmla="*/ 760547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84689"/>
              <a:gd name="connsiteX1" fmla="*/ 1278547 w 3044566"/>
              <a:gd name="connsiteY1" fmla="*/ 784689 h 784689"/>
              <a:gd name="connsiteX2" fmla="*/ 3037848 w 3044566"/>
              <a:gd name="connsiteY2" fmla="*/ 769949 h 784689"/>
              <a:gd name="connsiteX3" fmla="*/ 3044566 w 3044566"/>
              <a:gd name="connsiteY3" fmla="*/ 2786 h 784689"/>
              <a:gd name="connsiteX4" fmla="*/ 0 w 3044566"/>
              <a:gd name="connsiteY4" fmla="*/ 0 h 784689"/>
              <a:gd name="connsiteX0" fmla="*/ 0 w 3044566"/>
              <a:gd name="connsiteY0" fmla="*/ 0 h 772618"/>
              <a:gd name="connsiteX1" fmla="*/ 130097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20"/>
              <a:gd name="connsiteX1" fmla="*/ 2271794 w 3044566"/>
              <a:gd name="connsiteY1" fmla="*/ 772620 h 772620"/>
              <a:gd name="connsiteX2" fmla="*/ 3037848 w 3044566"/>
              <a:gd name="connsiteY2" fmla="*/ 769949 h 772620"/>
              <a:gd name="connsiteX3" fmla="*/ 3044566 w 3044566"/>
              <a:gd name="connsiteY3" fmla="*/ 2786 h 772620"/>
              <a:gd name="connsiteX4" fmla="*/ 0 w 3044566"/>
              <a:gd name="connsiteY4" fmla="*/ 0 h 772620"/>
              <a:gd name="connsiteX0" fmla="*/ 0 w 3044566"/>
              <a:gd name="connsiteY0" fmla="*/ 0 h 772622"/>
              <a:gd name="connsiteX1" fmla="*/ 2324276 w 3044566"/>
              <a:gd name="connsiteY1" fmla="*/ 772622 h 772622"/>
              <a:gd name="connsiteX2" fmla="*/ 3037848 w 3044566"/>
              <a:gd name="connsiteY2" fmla="*/ 769949 h 772622"/>
              <a:gd name="connsiteX3" fmla="*/ 3044566 w 3044566"/>
              <a:gd name="connsiteY3" fmla="*/ 2786 h 772622"/>
              <a:gd name="connsiteX4" fmla="*/ 0 w 3044566"/>
              <a:gd name="connsiteY4" fmla="*/ 0 h 772622"/>
              <a:gd name="connsiteX0" fmla="*/ 0 w 3044566"/>
              <a:gd name="connsiteY0" fmla="*/ 0 h 772622"/>
              <a:gd name="connsiteX1" fmla="*/ 2324276 w 3044566"/>
              <a:gd name="connsiteY1" fmla="*/ 772622 h 772622"/>
              <a:gd name="connsiteX2" fmla="*/ 3037848 w 3044566"/>
              <a:gd name="connsiteY2" fmla="*/ 769949 h 772622"/>
              <a:gd name="connsiteX3" fmla="*/ 3044566 w 3044566"/>
              <a:gd name="connsiteY3" fmla="*/ 2786 h 772622"/>
              <a:gd name="connsiteX4" fmla="*/ 0 w 3044566"/>
              <a:gd name="connsiteY4" fmla="*/ 0 h 772622"/>
              <a:gd name="connsiteX0" fmla="*/ 0 w 3569335"/>
              <a:gd name="connsiteY0" fmla="*/ 0 h 772622"/>
              <a:gd name="connsiteX1" fmla="*/ 2324276 w 3569335"/>
              <a:gd name="connsiteY1" fmla="*/ 772622 h 772622"/>
              <a:gd name="connsiteX2" fmla="*/ 3037848 w 3569335"/>
              <a:gd name="connsiteY2" fmla="*/ 769949 h 772622"/>
              <a:gd name="connsiteX3" fmla="*/ 3569334 w 3569335"/>
              <a:gd name="connsiteY3" fmla="*/ 2788 h 772622"/>
              <a:gd name="connsiteX4" fmla="*/ 0 w 3569335"/>
              <a:gd name="connsiteY4" fmla="*/ 0 h 772622"/>
              <a:gd name="connsiteX0" fmla="*/ 0 w 3569335"/>
              <a:gd name="connsiteY0" fmla="*/ 0 h 772622"/>
              <a:gd name="connsiteX1" fmla="*/ 2324276 w 3569335"/>
              <a:gd name="connsiteY1" fmla="*/ 772622 h 772622"/>
              <a:gd name="connsiteX2" fmla="*/ 3037848 w 3569335"/>
              <a:gd name="connsiteY2" fmla="*/ 769949 h 772622"/>
              <a:gd name="connsiteX3" fmla="*/ 3569334 w 3569335"/>
              <a:gd name="connsiteY3" fmla="*/ 2788 h 772622"/>
              <a:gd name="connsiteX4" fmla="*/ 0 w 3569335"/>
              <a:gd name="connsiteY4" fmla="*/ 0 h 772622"/>
              <a:gd name="connsiteX0" fmla="*/ 0 w 3569335"/>
              <a:gd name="connsiteY0" fmla="*/ 0 h 769949"/>
              <a:gd name="connsiteX1" fmla="*/ 1524017 w 3569335"/>
              <a:gd name="connsiteY1" fmla="*/ 768097 h 769949"/>
              <a:gd name="connsiteX2" fmla="*/ 3037848 w 3569335"/>
              <a:gd name="connsiteY2" fmla="*/ 769949 h 769949"/>
              <a:gd name="connsiteX3" fmla="*/ 3569334 w 3569335"/>
              <a:gd name="connsiteY3" fmla="*/ 2788 h 769949"/>
              <a:gd name="connsiteX4" fmla="*/ 0 w 3569335"/>
              <a:gd name="connsiteY4" fmla="*/ 0 h 769949"/>
              <a:gd name="connsiteX0" fmla="*/ 0 w 3569335"/>
              <a:gd name="connsiteY0" fmla="*/ 0 h 774477"/>
              <a:gd name="connsiteX1" fmla="*/ 1524017 w 3569335"/>
              <a:gd name="connsiteY1" fmla="*/ 768097 h 774477"/>
              <a:gd name="connsiteX2" fmla="*/ 2132631 w 3569335"/>
              <a:gd name="connsiteY2" fmla="*/ 774477 h 774477"/>
              <a:gd name="connsiteX3" fmla="*/ 3569334 w 3569335"/>
              <a:gd name="connsiteY3" fmla="*/ 2788 h 774477"/>
              <a:gd name="connsiteX4" fmla="*/ 0 w 3569335"/>
              <a:gd name="connsiteY4" fmla="*/ 0 h 774477"/>
              <a:gd name="connsiteX0" fmla="*/ -1 w 3031444"/>
              <a:gd name="connsiteY0" fmla="*/ 0 h 779003"/>
              <a:gd name="connsiteX1" fmla="*/ 986126 w 3031444"/>
              <a:gd name="connsiteY1" fmla="*/ 772623 h 779003"/>
              <a:gd name="connsiteX2" fmla="*/ 1594740 w 3031444"/>
              <a:gd name="connsiteY2" fmla="*/ 779003 h 779003"/>
              <a:gd name="connsiteX3" fmla="*/ 3031443 w 3031444"/>
              <a:gd name="connsiteY3" fmla="*/ 7314 h 779003"/>
              <a:gd name="connsiteX4" fmla="*/ -1 w 3031444"/>
              <a:gd name="connsiteY4" fmla="*/ 0 h 779003"/>
              <a:gd name="connsiteX0" fmla="*/ -1 w 3031444"/>
              <a:gd name="connsiteY0" fmla="*/ 0 h 786206"/>
              <a:gd name="connsiteX1" fmla="*/ 946770 w 3031444"/>
              <a:gd name="connsiteY1" fmla="*/ 786206 h 786206"/>
              <a:gd name="connsiteX2" fmla="*/ 1594740 w 3031444"/>
              <a:gd name="connsiteY2" fmla="*/ 779003 h 786206"/>
              <a:gd name="connsiteX3" fmla="*/ 3031443 w 3031444"/>
              <a:gd name="connsiteY3" fmla="*/ 7314 h 786206"/>
              <a:gd name="connsiteX4" fmla="*/ -1 w 3031444"/>
              <a:gd name="connsiteY4" fmla="*/ 0 h 786206"/>
              <a:gd name="connsiteX0" fmla="*/ -1 w 3031444"/>
              <a:gd name="connsiteY0" fmla="*/ 0 h 786208"/>
              <a:gd name="connsiteX1" fmla="*/ 933656 w 3031444"/>
              <a:gd name="connsiteY1" fmla="*/ 786208 h 786208"/>
              <a:gd name="connsiteX2" fmla="*/ 1594740 w 3031444"/>
              <a:gd name="connsiteY2" fmla="*/ 779003 h 786208"/>
              <a:gd name="connsiteX3" fmla="*/ 3031443 w 3031444"/>
              <a:gd name="connsiteY3" fmla="*/ 7314 h 786208"/>
              <a:gd name="connsiteX4" fmla="*/ -1 w 3031444"/>
              <a:gd name="connsiteY4" fmla="*/ 0 h 786208"/>
              <a:gd name="connsiteX0" fmla="*/ -1 w 3031444"/>
              <a:gd name="connsiteY0" fmla="*/ 0 h 779003"/>
              <a:gd name="connsiteX1" fmla="*/ 894303 w 3031444"/>
              <a:gd name="connsiteY1" fmla="*/ 772626 h 779003"/>
              <a:gd name="connsiteX2" fmla="*/ 1594740 w 3031444"/>
              <a:gd name="connsiteY2" fmla="*/ 779003 h 779003"/>
              <a:gd name="connsiteX3" fmla="*/ 3031443 w 3031444"/>
              <a:gd name="connsiteY3" fmla="*/ 7314 h 779003"/>
              <a:gd name="connsiteX4" fmla="*/ -1 w 3031444"/>
              <a:gd name="connsiteY4" fmla="*/ 0 h 779003"/>
              <a:gd name="connsiteX0" fmla="*/ -1 w 3031444"/>
              <a:gd name="connsiteY0" fmla="*/ 0 h 779003"/>
              <a:gd name="connsiteX1" fmla="*/ 981409 w 3031444"/>
              <a:gd name="connsiteY1" fmla="*/ 772628 h 779003"/>
              <a:gd name="connsiteX2" fmla="*/ 1594740 w 3031444"/>
              <a:gd name="connsiteY2" fmla="*/ 779003 h 779003"/>
              <a:gd name="connsiteX3" fmla="*/ 3031443 w 3031444"/>
              <a:gd name="connsiteY3" fmla="*/ 7314 h 779003"/>
              <a:gd name="connsiteX4" fmla="*/ -1 w 3031444"/>
              <a:gd name="connsiteY4" fmla="*/ 0 h 779003"/>
              <a:gd name="connsiteX0" fmla="*/ -1 w 3031444"/>
              <a:gd name="connsiteY0" fmla="*/ 0 h 779003"/>
              <a:gd name="connsiteX1" fmla="*/ 1006303 w 3031444"/>
              <a:gd name="connsiteY1" fmla="*/ 777074 h 779003"/>
              <a:gd name="connsiteX2" fmla="*/ 1594740 w 3031444"/>
              <a:gd name="connsiteY2" fmla="*/ 779003 h 779003"/>
              <a:gd name="connsiteX3" fmla="*/ 3031443 w 3031444"/>
              <a:gd name="connsiteY3" fmla="*/ 7314 h 779003"/>
              <a:gd name="connsiteX4" fmla="*/ -1 w 3031444"/>
              <a:gd name="connsiteY4" fmla="*/ 0 h 77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1444" h="779003">
                <a:moveTo>
                  <a:pt x="-1" y="0"/>
                </a:moveTo>
                <a:lnTo>
                  <a:pt x="1006303" y="777074"/>
                </a:lnTo>
                <a:lnTo>
                  <a:pt x="1594740" y="779003"/>
                </a:lnTo>
                <a:lnTo>
                  <a:pt x="3031443" y="7314"/>
                </a:lnTo>
                <a:lnTo>
                  <a:pt x="-1" y="0"/>
                </a:lnTo>
                <a:close/>
              </a:path>
            </a:pathLst>
          </a:custGeom>
          <a:solidFill>
            <a:schemeClr val="accent5">
              <a:lumMod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7719909" y="1987095"/>
            <a:ext cx="1196244" cy="1488058"/>
            <a:chOff x="331406" y="1254447"/>
            <a:chExt cx="1134642" cy="1411429"/>
          </a:xfrm>
          <a:solidFill>
            <a:schemeClr val="accent2">
              <a:lumMod val="75000"/>
              <a:alpha val="45000"/>
            </a:schemeClr>
          </a:solidFill>
        </p:grpSpPr>
        <p:sp>
          <p:nvSpPr>
            <p:cNvPr id="175" name="Rounded Rectangle 174"/>
            <p:cNvSpPr/>
            <p:nvPr/>
          </p:nvSpPr>
          <p:spPr>
            <a:xfrm>
              <a:off x="331406" y="1254447"/>
              <a:ext cx="1134642" cy="1411429"/>
            </a:xfrm>
            <a:prstGeom prst="roundRect">
              <a:avLst>
                <a:gd name="adj" fmla="val 7036"/>
              </a:avLst>
            </a:prstGeom>
            <a:grpFill/>
            <a:ln>
              <a:solidFill>
                <a:schemeClr val="accent2">
                  <a:lumMod val="50000"/>
                  <a:alpha val="4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Diagonal Corner Rectangle 175"/>
            <p:cNvSpPr/>
            <p:nvPr/>
          </p:nvSpPr>
          <p:spPr>
            <a:xfrm>
              <a:off x="397042" y="1328524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Cross Sections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7" name="Round Diagonal Corner Rectangle 176"/>
            <p:cNvSpPr/>
            <p:nvPr/>
          </p:nvSpPr>
          <p:spPr>
            <a:xfrm>
              <a:off x="397042" y="1761706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</a:rPr>
                <a:t>Reaction Network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8" name="Round Diagonal Corner Rectangle 177"/>
            <p:cNvSpPr/>
            <p:nvPr/>
          </p:nvSpPr>
          <p:spPr>
            <a:xfrm>
              <a:off x="397042" y="219488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</a:rPr>
                <a:t>Velocity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79" name="Freeform 178"/>
          <p:cNvSpPr/>
          <p:nvPr/>
        </p:nvSpPr>
        <p:spPr>
          <a:xfrm rot="5400000">
            <a:off x="6504232" y="2182249"/>
            <a:ext cx="1357122" cy="1077402"/>
          </a:xfrm>
          <a:custGeom>
            <a:avLst/>
            <a:gdLst>
              <a:gd name="connsiteX0" fmla="*/ 0 w 3136099"/>
              <a:gd name="connsiteY0" fmla="*/ 92232 h 1170640"/>
              <a:gd name="connsiteX1" fmla="*/ 1780907 w 3136099"/>
              <a:gd name="connsiteY1" fmla="*/ 1170640 h 1170640"/>
              <a:gd name="connsiteX2" fmla="*/ 3136099 w 3136099"/>
              <a:gd name="connsiteY2" fmla="*/ 0 h 1170640"/>
              <a:gd name="connsiteX3" fmla="*/ 0 w 3136099"/>
              <a:gd name="connsiteY3" fmla="*/ 92232 h 1170640"/>
              <a:gd name="connsiteX0" fmla="*/ 0 w 3270908"/>
              <a:gd name="connsiteY0" fmla="*/ 0 h 1177735"/>
              <a:gd name="connsiteX1" fmla="*/ 1915716 w 3270908"/>
              <a:gd name="connsiteY1" fmla="*/ 1177735 h 1177735"/>
              <a:gd name="connsiteX2" fmla="*/ 3270908 w 3270908"/>
              <a:gd name="connsiteY2" fmla="*/ 7095 h 1177735"/>
              <a:gd name="connsiteX3" fmla="*/ 0 w 3270908"/>
              <a:gd name="connsiteY3" fmla="*/ 0 h 1177735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3270908 w 3270908"/>
              <a:gd name="connsiteY2" fmla="*/ 7095 h 1184830"/>
              <a:gd name="connsiteX3" fmla="*/ 0 w 3270908"/>
              <a:gd name="connsiteY3" fmla="*/ 0 h 1184830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2667409 w 3270908"/>
              <a:gd name="connsiteY2" fmla="*/ 829305 h 1184830"/>
              <a:gd name="connsiteX3" fmla="*/ 3270908 w 3270908"/>
              <a:gd name="connsiteY3" fmla="*/ 7095 h 1184830"/>
              <a:gd name="connsiteX4" fmla="*/ 0 w 3270908"/>
              <a:gd name="connsiteY4" fmla="*/ 0 h 1184830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667409 w 3270908"/>
              <a:gd name="connsiteY2" fmla="*/ 829305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998945 w 3270908"/>
              <a:gd name="connsiteY2" fmla="*/ 819104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432784 w 3270908"/>
              <a:gd name="connsiteY2" fmla="*/ 1012916 h 1189931"/>
              <a:gd name="connsiteX3" fmla="*/ 2998945 w 3270908"/>
              <a:gd name="connsiteY3" fmla="*/ 819104 h 1189931"/>
              <a:gd name="connsiteX4" fmla="*/ 3270908 w 3270908"/>
              <a:gd name="connsiteY4" fmla="*/ 7095 h 1189931"/>
              <a:gd name="connsiteX5" fmla="*/ 0 w 3270908"/>
              <a:gd name="connsiteY5" fmla="*/ 0 h 1189931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2998945 w 3270908"/>
              <a:gd name="connsiteY3" fmla="*/ 819104 h 1196527"/>
              <a:gd name="connsiteX4" fmla="*/ 3270908 w 3270908"/>
              <a:gd name="connsiteY4" fmla="*/ 7095 h 1196527"/>
              <a:gd name="connsiteX5" fmla="*/ 0 w 3270908"/>
              <a:gd name="connsiteY5" fmla="*/ 0 h 1196527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3270908 w 3270908"/>
              <a:gd name="connsiteY3" fmla="*/ 7095 h 1196527"/>
              <a:gd name="connsiteX4" fmla="*/ 0 w 3270908"/>
              <a:gd name="connsiteY4" fmla="*/ 0 h 1196527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3009146 w 3270908"/>
              <a:gd name="connsiteY2" fmla="*/ 1181226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86209"/>
              <a:gd name="connsiteY0" fmla="*/ 18771 h 1208702"/>
              <a:gd name="connsiteX1" fmla="*/ 1914525 w 3286209"/>
              <a:gd name="connsiteY1" fmla="*/ 1208702 h 1208702"/>
              <a:gd name="connsiteX2" fmla="*/ 3009146 w 3286209"/>
              <a:gd name="connsiteY2" fmla="*/ 1199997 h 1208702"/>
              <a:gd name="connsiteX3" fmla="*/ 3286209 w 3286209"/>
              <a:gd name="connsiteY3" fmla="*/ 0 h 1208702"/>
              <a:gd name="connsiteX4" fmla="*/ 0 w 3286209"/>
              <a:gd name="connsiteY4" fmla="*/ 18771 h 1208702"/>
              <a:gd name="connsiteX0" fmla="*/ 0 w 3311712"/>
              <a:gd name="connsiteY0" fmla="*/ 0 h 1665857"/>
              <a:gd name="connsiteX1" fmla="*/ 1940028 w 3311712"/>
              <a:gd name="connsiteY1" fmla="*/ 1665857 h 1665857"/>
              <a:gd name="connsiteX2" fmla="*/ 3034649 w 3311712"/>
              <a:gd name="connsiteY2" fmla="*/ 1657152 h 1665857"/>
              <a:gd name="connsiteX3" fmla="*/ 3311712 w 3311712"/>
              <a:gd name="connsiteY3" fmla="*/ 457155 h 1665857"/>
              <a:gd name="connsiteX4" fmla="*/ 0 w 3311712"/>
              <a:gd name="connsiteY4" fmla="*/ 0 h 1665857"/>
              <a:gd name="connsiteX0" fmla="*/ 0 w 3327013"/>
              <a:gd name="connsiteY0" fmla="*/ 18770 h 1684627"/>
              <a:gd name="connsiteX1" fmla="*/ 1940028 w 3327013"/>
              <a:gd name="connsiteY1" fmla="*/ 1684627 h 1684627"/>
              <a:gd name="connsiteX2" fmla="*/ 3034649 w 3327013"/>
              <a:gd name="connsiteY2" fmla="*/ 1675922 h 1684627"/>
              <a:gd name="connsiteX3" fmla="*/ 3327013 w 3327013"/>
              <a:gd name="connsiteY3" fmla="*/ 0 h 1684627"/>
              <a:gd name="connsiteX4" fmla="*/ 0 w 3327013"/>
              <a:gd name="connsiteY4" fmla="*/ 18770 h 1684627"/>
              <a:gd name="connsiteX0" fmla="*/ 0 w 3296410"/>
              <a:gd name="connsiteY0" fmla="*/ 0 h 1665857"/>
              <a:gd name="connsiteX1" fmla="*/ 1940028 w 3296410"/>
              <a:gd name="connsiteY1" fmla="*/ 1665857 h 1665857"/>
              <a:gd name="connsiteX2" fmla="*/ 3034649 w 3296410"/>
              <a:gd name="connsiteY2" fmla="*/ 1657152 h 1665857"/>
              <a:gd name="connsiteX3" fmla="*/ 3296410 w 3296410"/>
              <a:gd name="connsiteY3" fmla="*/ 467502 h 1665857"/>
              <a:gd name="connsiteX4" fmla="*/ 0 w 3296410"/>
              <a:gd name="connsiteY4" fmla="*/ 0 h 1665857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173223 w 3291310"/>
              <a:gd name="connsiteY3" fmla="*/ 507700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475815"/>
              <a:gd name="connsiteY0" fmla="*/ 3250 h 1198355"/>
              <a:gd name="connsiteX1" fmla="*/ 1934928 w 3475815"/>
              <a:gd name="connsiteY1" fmla="*/ 1198355 h 1198355"/>
              <a:gd name="connsiteX2" fmla="*/ 3029549 w 3475815"/>
              <a:gd name="connsiteY2" fmla="*/ 1189650 h 1198355"/>
              <a:gd name="connsiteX3" fmla="*/ 3055250 w 3475815"/>
              <a:gd name="connsiteY3" fmla="*/ 495629 h 1198355"/>
              <a:gd name="connsiteX4" fmla="*/ 3291310 w 3475815"/>
              <a:gd name="connsiteY4" fmla="*/ 0 h 1198355"/>
              <a:gd name="connsiteX5" fmla="*/ 0 w 3475815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102439 w 3291310"/>
              <a:gd name="connsiteY3" fmla="*/ 314563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781904"/>
              <a:gd name="connsiteX1" fmla="*/ 1952624 w 3291310"/>
              <a:gd name="connsiteY1" fmla="*/ 781904 h 781904"/>
              <a:gd name="connsiteX2" fmla="*/ 3035446 w 3291310"/>
              <a:gd name="connsiteY2" fmla="*/ 779234 h 781904"/>
              <a:gd name="connsiteX3" fmla="*/ 3102439 w 3291310"/>
              <a:gd name="connsiteY3" fmla="*/ 314563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71646 w 3362956"/>
              <a:gd name="connsiteY0" fmla="*/ 3250 h 781904"/>
              <a:gd name="connsiteX1" fmla="*/ 1168556 w 3362956"/>
              <a:gd name="connsiteY1" fmla="*/ 429239 h 781904"/>
              <a:gd name="connsiteX2" fmla="*/ 2024270 w 3362956"/>
              <a:gd name="connsiteY2" fmla="*/ 781904 h 781904"/>
              <a:gd name="connsiteX3" fmla="*/ 3107092 w 3362956"/>
              <a:gd name="connsiteY3" fmla="*/ 779234 h 781904"/>
              <a:gd name="connsiteX4" fmla="*/ 3174085 w 3362956"/>
              <a:gd name="connsiteY4" fmla="*/ 314563 h 781904"/>
              <a:gd name="connsiteX5" fmla="*/ 3362956 w 3362956"/>
              <a:gd name="connsiteY5" fmla="*/ 0 h 781904"/>
              <a:gd name="connsiteX6" fmla="*/ 71646 w 3362956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502258"/>
              <a:gd name="connsiteY0" fmla="*/ 3250 h 781904"/>
              <a:gd name="connsiteX1" fmla="*/ 1173591 w 3502258"/>
              <a:gd name="connsiteY1" fmla="*/ 326635 h 781904"/>
              <a:gd name="connsiteX2" fmla="*/ 1923131 w 3502258"/>
              <a:gd name="connsiteY2" fmla="*/ 781904 h 781904"/>
              <a:gd name="connsiteX3" fmla="*/ 3035446 w 3502258"/>
              <a:gd name="connsiteY3" fmla="*/ 779234 h 781904"/>
              <a:gd name="connsiteX4" fmla="*/ 3291310 w 3502258"/>
              <a:gd name="connsiteY4" fmla="*/ 0 h 781904"/>
              <a:gd name="connsiteX5" fmla="*/ 0 w 3502258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035446"/>
              <a:gd name="connsiteY0" fmla="*/ 0 h 778654"/>
              <a:gd name="connsiteX1" fmla="*/ 1173591 w 3035446"/>
              <a:gd name="connsiteY1" fmla="*/ 323385 h 778654"/>
              <a:gd name="connsiteX2" fmla="*/ 1923131 w 3035446"/>
              <a:gd name="connsiteY2" fmla="*/ 778654 h 778654"/>
              <a:gd name="connsiteX3" fmla="*/ 3035446 w 3035446"/>
              <a:gd name="connsiteY3" fmla="*/ 775984 h 778654"/>
              <a:gd name="connsiteX4" fmla="*/ 2994708 w 3035446"/>
              <a:gd name="connsiteY4" fmla="*/ 2786 h 778654"/>
              <a:gd name="connsiteX5" fmla="*/ 0 w 3035446"/>
              <a:gd name="connsiteY5" fmla="*/ 0 h 778654"/>
              <a:gd name="connsiteX0" fmla="*/ 0 w 2994708"/>
              <a:gd name="connsiteY0" fmla="*/ 0 h 778654"/>
              <a:gd name="connsiteX1" fmla="*/ 1173591 w 2994708"/>
              <a:gd name="connsiteY1" fmla="*/ 323385 h 778654"/>
              <a:gd name="connsiteX2" fmla="*/ 1923131 w 2994708"/>
              <a:gd name="connsiteY2" fmla="*/ 778654 h 778654"/>
              <a:gd name="connsiteX3" fmla="*/ 2987990 w 2994708"/>
              <a:gd name="connsiteY3" fmla="*/ 769949 h 778654"/>
              <a:gd name="connsiteX4" fmla="*/ 2994708 w 2994708"/>
              <a:gd name="connsiteY4" fmla="*/ 2786 h 778654"/>
              <a:gd name="connsiteX5" fmla="*/ 0 w 2994708"/>
              <a:gd name="connsiteY5" fmla="*/ 0 h 778654"/>
              <a:gd name="connsiteX0" fmla="*/ 13809 w 3008517"/>
              <a:gd name="connsiteY0" fmla="*/ 0 h 778654"/>
              <a:gd name="connsiteX1" fmla="*/ 1936940 w 3008517"/>
              <a:gd name="connsiteY1" fmla="*/ 778654 h 778654"/>
              <a:gd name="connsiteX2" fmla="*/ 3001799 w 3008517"/>
              <a:gd name="connsiteY2" fmla="*/ 769949 h 778654"/>
              <a:gd name="connsiteX3" fmla="*/ 3008517 w 3008517"/>
              <a:gd name="connsiteY3" fmla="*/ 2786 h 778654"/>
              <a:gd name="connsiteX4" fmla="*/ 13809 w 3008517"/>
              <a:gd name="connsiteY4" fmla="*/ 0 h 778654"/>
              <a:gd name="connsiteX0" fmla="*/ 0 w 2994708"/>
              <a:gd name="connsiteY0" fmla="*/ 0 h 778654"/>
              <a:gd name="connsiteX1" fmla="*/ 1923131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69949"/>
              <a:gd name="connsiteX1" fmla="*/ 1990606 w 2994708"/>
              <a:gd name="connsiteY1" fmla="*/ 766583 h 769949"/>
              <a:gd name="connsiteX2" fmla="*/ 2987990 w 2994708"/>
              <a:gd name="connsiteY2" fmla="*/ 769949 h 769949"/>
              <a:gd name="connsiteX3" fmla="*/ 2994708 w 2994708"/>
              <a:gd name="connsiteY3" fmla="*/ 2786 h 769949"/>
              <a:gd name="connsiteX4" fmla="*/ 0 w 2994708"/>
              <a:gd name="connsiteY4" fmla="*/ 0 h 769949"/>
              <a:gd name="connsiteX0" fmla="*/ 0 w 2994708"/>
              <a:gd name="connsiteY0" fmla="*/ 0 h 772618"/>
              <a:gd name="connsiteX1" fmla="*/ 2046835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2994708"/>
              <a:gd name="connsiteY0" fmla="*/ 0 h 778654"/>
              <a:gd name="connsiteX1" fmla="*/ 1985898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72618"/>
              <a:gd name="connsiteX1" fmla="*/ 2008057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3044566"/>
              <a:gd name="connsiteY0" fmla="*/ 0 h 772618"/>
              <a:gd name="connsiteX1" fmla="*/ 20579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18"/>
              <a:gd name="connsiteX1" fmla="*/ 1654213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69949"/>
              <a:gd name="connsiteX1" fmla="*/ 1323401 w 3044566"/>
              <a:gd name="connsiteY1" fmla="*/ 766582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69949"/>
              <a:gd name="connsiteX1" fmla="*/ 1278546 w 3044566"/>
              <a:gd name="connsiteY1" fmla="*/ 760547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84689"/>
              <a:gd name="connsiteX1" fmla="*/ 1278547 w 3044566"/>
              <a:gd name="connsiteY1" fmla="*/ 784689 h 784689"/>
              <a:gd name="connsiteX2" fmla="*/ 3037848 w 3044566"/>
              <a:gd name="connsiteY2" fmla="*/ 769949 h 784689"/>
              <a:gd name="connsiteX3" fmla="*/ 3044566 w 3044566"/>
              <a:gd name="connsiteY3" fmla="*/ 2786 h 784689"/>
              <a:gd name="connsiteX4" fmla="*/ 0 w 3044566"/>
              <a:gd name="connsiteY4" fmla="*/ 0 h 784689"/>
              <a:gd name="connsiteX0" fmla="*/ 0 w 3044566"/>
              <a:gd name="connsiteY0" fmla="*/ 0 h 772618"/>
              <a:gd name="connsiteX1" fmla="*/ 130097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20"/>
              <a:gd name="connsiteX1" fmla="*/ 2271794 w 3044566"/>
              <a:gd name="connsiteY1" fmla="*/ 772620 h 772620"/>
              <a:gd name="connsiteX2" fmla="*/ 3037848 w 3044566"/>
              <a:gd name="connsiteY2" fmla="*/ 769949 h 772620"/>
              <a:gd name="connsiteX3" fmla="*/ 3044566 w 3044566"/>
              <a:gd name="connsiteY3" fmla="*/ 2786 h 772620"/>
              <a:gd name="connsiteX4" fmla="*/ 0 w 3044566"/>
              <a:gd name="connsiteY4" fmla="*/ 0 h 772620"/>
              <a:gd name="connsiteX0" fmla="*/ 0 w 3044566"/>
              <a:gd name="connsiteY0" fmla="*/ 0 h 772622"/>
              <a:gd name="connsiteX1" fmla="*/ 2324276 w 3044566"/>
              <a:gd name="connsiteY1" fmla="*/ 772622 h 772622"/>
              <a:gd name="connsiteX2" fmla="*/ 3037848 w 3044566"/>
              <a:gd name="connsiteY2" fmla="*/ 769949 h 772622"/>
              <a:gd name="connsiteX3" fmla="*/ 3044566 w 3044566"/>
              <a:gd name="connsiteY3" fmla="*/ 2786 h 772622"/>
              <a:gd name="connsiteX4" fmla="*/ 0 w 3044566"/>
              <a:gd name="connsiteY4" fmla="*/ 0 h 772622"/>
              <a:gd name="connsiteX0" fmla="*/ 0 w 3595571"/>
              <a:gd name="connsiteY0" fmla="*/ 6269 h 778891"/>
              <a:gd name="connsiteX1" fmla="*/ 2324276 w 3595571"/>
              <a:gd name="connsiteY1" fmla="*/ 778891 h 778891"/>
              <a:gd name="connsiteX2" fmla="*/ 3037848 w 3595571"/>
              <a:gd name="connsiteY2" fmla="*/ 776218 h 778891"/>
              <a:gd name="connsiteX3" fmla="*/ 3595572 w 3595571"/>
              <a:gd name="connsiteY3" fmla="*/ 0 h 778891"/>
              <a:gd name="connsiteX4" fmla="*/ 0 w 3595571"/>
              <a:gd name="connsiteY4" fmla="*/ 6269 h 778891"/>
              <a:gd name="connsiteX0" fmla="*/ 0 w 3595571"/>
              <a:gd name="connsiteY0" fmla="*/ 6269 h 778891"/>
              <a:gd name="connsiteX1" fmla="*/ 2324276 w 3595571"/>
              <a:gd name="connsiteY1" fmla="*/ 778891 h 778891"/>
              <a:gd name="connsiteX2" fmla="*/ 3037848 w 3595571"/>
              <a:gd name="connsiteY2" fmla="*/ 776218 h 778891"/>
              <a:gd name="connsiteX3" fmla="*/ 3595572 w 3595571"/>
              <a:gd name="connsiteY3" fmla="*/ 0 h 778891"/>
              <a:gd name="connsiteX4" fmla="*/ 0 w 3595571"/>
              <a:gd name="connsiteY4" fmla="*/ 6269 h 778891"/>
              <a:gd name="connsiteX0" fmla="*/ 0 w 2860901"/>
              <a:gd name="connsiteY0" fmla="*/ 10797 h 778891"/>
              <a:gd name="connsiteX1" fmla="*/ 1589606 w 2860901"/>
              <a:gd name="connsiteY1" fmla="*/ 778891 h 778891"/>
              <a:gd name="connsiteX2" fmla="*/ 2303178 w 2860901"/>
              <a:gd name="connsiteY2" fmla="*/ 776218 h 778891"/>
              <a:gd name="connsiteX3" fmla="*/ 2860902 w 2860901"/>
              <a:gd name="connsiteY3" fmla="*/ 0 h 778891"/>
              <a:gd name="connsiteX4" fmla="*/ 0 w 2860901"/>
              <a:gd name="connsiteY4" fmla="*/ 10797 h 778891"/>
              <a:gd name="connsiteX0" fmla="*/ 1 w 3018325"/>
              <a:gd name="connsiteY0" fmla="*/ 6271 h 778891"/>
              <a:gd name="connsiteX1" fmla="*/ 1747030 w 3018325"/>
              <a:gd name="connsiteY1" fmla="*/ 778891 h 778891"/>
              <a:gd name="connsiteX2" fmla="*/ 2460602 w 3018325"/>
              <a:gd name="connsiteY2" fmla="*/ 776218 h 778891"/>
              <a:gd name="connsiteX3" fmla="*/ 3018326 w 3018325"/>
              <a:gd name="connsiteY3" fmla="*/ 0 h 778891"/>
              <a:gd name="connsiteX4" fmla="*/ 1 w 3018325"/>
              <a:gd name="connsiteY4" fmla="*/ 6271 h 778891"/>
              <a:gd name="connsiteX0" fmla="*/ 0 w 3018325"/>
              <a:gd name="connsiteY0" fmla="*/ 0 h 784355"/>
              <a:gd name="connsiteX1" fmla="*/ 1747030 w 3018325"/>
              <a:gd name="connsiteY1" fmla="*/ 784355 h 784355"/>
              <a:gd name="connsiteX2" fmla="*/ 2460602 w 3018325"/>
              <a:gd name="connsiteY2" fmla="*/ 781682 h 784355"/>
              <a:gd name="connsiteX3" fmla="*/ 3018326 w 3018325"/>
              <a:gd name="connsiteY3" fmla="*/ 5464 h 784355"/>
              <a:gd name="connsiteX4" fmla="*/ 0 w 3018325"/>
              <a:gd name="connsiteY4" fmla="*/ 0 h 784355"/>
              <a:gd name="connsiteX0" fmla="*/ 0 w 3018325"/>
              <a:gd name="connsiteY0" fmla="*/ 0 h 784355"/>
              <a:gd name="connsiteX1" fmla="*/ 1747030 w 3018325"/>
              <a:gd name="connsiteY1" fmla="*/ 784355 h 784355"/>
              <a:gd name="connsiteX2" fmla="*/ 2513085 w 3018325"/>
              <a:gd name="connsiteY2" fmla="*/ 781682 h 784355"/>
              <a:gd name="connsiteX3" fmla="*/ 3018326 w 3018325"/>
              <a:gd name="connsiteY3" fmla="*/ 5464 h 784355"/>
              <a:gd name="connsiteX4" fmla="*/ 0 w 3018325"/>
              <a:gd name="connsiteY4" fmla="*/ 0 h 784355"/>
              <a:gd name="connsiteX0" fmla="*/ 0 w 3018325"/>
              <a:gd name="connsiteY0" fmla="*/ 0 h 784355"/>
              <a:gd name="connsiteX1" fmla="*/ 1747030 w 3018325"/>
              <a:gd name="connsiteY1" fmla="*/ 784355 h 784355"/>
              <a:gd name="connsiteX2" fmla="*/ 2463312 w 3018325"/>
              <a:gd name="connsiteY2" fmla="*/ 781682 h 784355"/>
              <a:gd name="connsiteX3" fmla="*/ 3018326 w 3018325"/>
              <a:gd name="connsiteY3" fmla="*/ 5464 h 784355"/>
              <a:gd name="connsiteX4" fmla="*/ 0 w 3018325"/>
              <a:gd name="connsiteY4" fmla="*/ 0 h 78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8325" h="784355">
                <a:moveTo>
                  <a:pt x="0" y="0"/>
                </a:moveTo>
                <a:lnTo>
                  <a:pt x="1747030" y="784355"/>
                </a:lnTo>
                <a:lnTo>
                  <a:pt x="2463312" y="781682"/>
                </a:lnTo>
                <a:lnTo>
                  <a:pt x="3018326" y="54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/>
          <p:cNvGrpSpPr/>
          <p:nvPr/>
        </p:nvGrpSpPr>
        <p:grpSpPr>
          <a:xfrm>
            <a:off x="7719909" y="3534212"/>
            <a:ext cx="1196244" cy="1488058"/>
            <a:chOff x="331406" y="1254447"/>
            <a:chExt cx="1134642" cy="1411429"/>
          </a:xfrm>
          <a:solidFill>
            <a:schemeClr val="tx1">
              <a:lumMod val="85000"/>
              <a:lumOff val="15000"/>
              <a:alpha val="30000"/>
            </a:schemeClr>
          </a:solidFill>
        </p:grpSpPr>
        <p:sp>
          <p:nvSpPr>
            <p:cNvPr id="181" name="Rounded Rectangle 180"/>
            <p:cNvSpPr/>
            <p:nvPr/>
          </p:nvSpPr>
          <p:spPr>
            <a:xfrm>
              <a:off x="331406" y="1254447"/>
              <a:ext cx="1134642" cy="1411429"/>
            </a:xfrm>
            <a:prstGeom prst="roundRect">
              <a:avLst>
                <a:gd name="adj" fmla="val 7036"/>
              </a:avLst>
            </a:prstGeom>
            <a:grpFill/>
            <a:ln>
              <a:solidFill>
                <a:schemeClr val="tx1">
                  <a:lumMod val="85000"/>
                  <a:lumOff val="15000"/>
                  <a:alpha val="4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 Diagonal Corner Rectangle 181"/>
            <p:cNvSpPr/>
            <p:nvPr/>
          </p:nvSpPr>
          <p:spPr>
            <a:xfrm>
              <a:off x="397042" y="1328524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Steady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3" name="Round Diagonal Corner Rectangle 182"/>
            <p:cNvSpPr/>
            <p:nvPr/>
          </p:nvSpPr>
          <p:spPr>
            <a:xfrm>
              <a:off x="397042" y="1761706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</a:rPr>
                <a:t>Transient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84" name="Round Diagonal Corner Rectangle 183"/>
            <p:cNvSpPr/>
            <p:nvPr/>
          </p:nvSpPr>
          <p:spPr>
            <a:xfrm>
              <a:off x="397042" y="2194888"/>
              <a:ext cx="1000429" cy="361834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</a:rPr>
                <a:t>Adaptive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5" name="Freeform 184"/>
          <p:cNvSpPr/>
          <p:nvPr/>
        </p:nvSpPr>
        <p:spPr>
          <a:xfrm rot="5400000">
            <a:off x="6514888" y="3742923"/>
            <a:ext cx="1363022" cy="1055825"/>
          </a:xfrm>
          <a:custGeom>
            <a:avLst/>
            <a:gdLst>
              <a:gd name="connsiteX0" fmla="*/ 0 w 3136099"/>
              <a:gd name="connsiteY0" fmla="*/ 92232 h 1170640"/>
              <a:gd name="connsiteX1" fmla="*/ 1780907 w 3136099"/>
              <a:gd name="connsiteY1" fmla="*/ 1170640 h 1170640"/>
              <a:gd name="connsiteX2" fmla="*/ 3136099 w 3136099"/>
              <a:gd name="connsiteY2" fmla="*/ 0 h 1170640"/>
              <a:gd name="connsiteX3" fmla="*/ 0 w 3136099"/>
              <a:gd name="connsiteY3" fmla="*/ 92232 h 1170640"/>
              <a:gd name="connsiteX0" fmla="*/ 0 w 3270908"/>
              <a:gd name="connsiteY0" fmla="*/ 0 h 1177735"/>
              <a:gd name="connsiteX1" fmla="*/ 1915716 w 3270908"/>
              <a:gd name="connsiteY1" fmla="*/ 1177735 h 1177735"/>
              <a:gd name="connsiteX2" fmla="*/ 3270908 w 3270908"/>
              <a:gd name="connsiteY2" fmla="*/ 7095 h 1177735"/>
              <a:gd name="connsiteX3" fmla="*/ 0 w 3270908"/>
              <a:gd name="connsiteY3" fmla="*/ 0 h 1177735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3270908 w 3270908"/>
              <a:gd name="connsiteY2" fmla="*/ 7095 h 1184830"/>
              <a:gd name="connsiteX3" fmla="*/ 0 w 3270908"/>
              <a:gd name="connsiteY3" fmla="*/ 0 h 1184830"/>
              <a:gd name="connsiteX0" fmla="*/ 0 w 3270908"/>
              <a:gd name="connsiteY0" fmla="*/ 0 h 1184830"/>
              <a:gd name="connsiteX1" fmla="*/ 2419479 w 3270908"/>
              <a:gd name="connsiteY1" fmla="*/ 1184830 h 1184830"/>
              <a:gd name="connsiteX2" fmla="*/ 2667409 w 3270908"/>
              <a:gd name="connsiteY2" fmla="*/ 829305 h 1184830"/>
              <a:gd name="connsiteX3" fmla="*/ 3270908 w 3270908"/>
              <a:gd name="connsiteY3" fmla="*/ 7095 h 1184830"/>
              <a:gd name="connsiteX4" fmla="*/ 0 w 3270908"/>
              <a:gd name="connsiteY4" fmla="*/ 0 h 1184830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667409 w 3270908"/>
              <a:gd name="connsiteY2" fmla="*/ 829305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998945 w 3270908"/>
              <a:gd name="connsiteY2" fmla="*/ 819104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2432784 w 3270908"/>
              <a:gd name="connsiteY2" fmla="*/ 1012916 h 1189931"/>
              <a:gd name="connsiteX3" fmla="*/ 2998945 w 3270908"/>
              <a:gd name="connsiteY3" fmla="*/ 819104 h 1189931"/>
              <a:gd name="connsiteX4" fmla="*/ 3270908 w 3270908"/>
              <a:gd name="connsiteY4" fmla="*/ 7095 h 1189931"/>
              <a:gd name="connsiteX5" fmla="*/ 0 w 3270908"/>
              <a:gd name="connsiteY5" fmla="*/ 0 h 1189931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2998945 w 3270908"/>
              <a:gd name="connsiteY3" fmla="*/ 819104 h 1196527"/>
              <a:gd name="connsiteX4" fmla="*/ 3270908 w 3270908"/>
              <a:gd name="connsiteY4" fmla="*/ 7095 h 1196527"/>
              <a:gd name="connsiteX5" fmla="*/ 0 w 3270908"/>
              <a:gd name="connsiteY5" fmla="*/ 0 h 1196527"/>
              <a:gd name="connsiteX0" fmla="*/ 0 w 3270908"/>
              <a:gd name="connsiteY0" fmla="*/ 0 h 1196527"/>
              <a:gd name="connsiteX1" fmla="*/ 1914525 w 3270908"/>
              <a:gd name="connsiteY1" fmla="*/ 1189931 h 1196527"/>
              <a:gd name="connsiteX2" fmla="*/ 2978542 w 3270908"/>
              <a:gd name="connsiteY2" fmla="*/ 1196527 h 1196527"/>
              <a:gd name="connsiteX3" fmla="*/ 3270908 w 3270908"/>
              <a:gd name="connsiteY3" fmla="*/ 7095 h 1196527"/>
              <a:gd name="connsiteX4" fmla="*/ 0 w 3270908"/>
              <a:gd name="connsiteY4" fmla="*/ 0 h 1196527"/>
              <a:gd name="connsiteX0" fmla="*/ 0 w 3270908"/>
              <a:gd name="connsiteY0" fmla="*/ 0 h 1189931"/>
              <a:gd name="connsiteX1" fmla="*/ 1914525 w 3270908"/>
              <a:gd name="connsiteY1" fmla="*/ 1189931 h 1189931"/>
              <a:gd name="connsiteX2" fmla="*/ 3009146 w 3270908"/>
              <a:gd name="connsiteY2" fmla="*/ 1181226 h 1189931"/>
              <a:gd name="connsiteX3" fmla="*/ 3270908 w 3270908"/>
              <a:gd name="connsiteY3" fmla="*/ 7095 h 1189931"/>
              <a:gd name="connsiteX4" fmla="*/ 0 w 3270908"/>
              <a:gd name="connsiteY4" fmla="*/ 0 h 1189931"/>
              <a:gd name="connsiteX0" fmla="*/ 0 w 3286209"/>
              <a:gd name="connsiteY0" fmla="*/ 18771 h 1208702"/>
              <a:gd name="connsiteX1" fmla="*/ 1914525 w 3286209"/>
              <a:gd name="connsiteY1" fmla="*/ 1208702 h 1208702"/>
              <a:gd name="connsiteX2" fmla="*/ 3009146 w 3286209"/>
              <a:gd name="connsiteY2" fmla="*/ 1199997 h 1208702"/>
              <a:gd name="connsiteX3" fmla="*/ 3286209 w 3286209"/>
              <a:gd name="connsiteY3" fmla="*/ 0 h 1208702"/>
              <a:gd name="connsiteX4" fmla="*/ 0 w 3286209"/>
              <a:gd name="connsiteY4" fmla="*/ 18771 h 1208702"/>
              <a:gd name="connsiteX0" fmla="*/ 0 w 3311712"/>
              <a:gd name="connsiteY0" fmla="*/ 0 h 1665857"/>
              <a:gd name="connsiteX1" fmla="*/ 1940028 w 3311712"/>
              <a:gd name="connsiteY1" fmla="*/ 1665857 h 1665857"/>
              <a:gd name="connsiteX2" fmla="*/ 3034649 w 3311712"/>
              <a:gd name="connsiteY2" fmla="*/ 1657152 h 1665857"/>
              <a:gd name="connsiteX3" fmla="*/ 3311712 w 3311712"/>
              <a:gd name="connsiteY3" fmla="*/ 457155 h 1665857"/>
              <a:gd name="connsiteX4" fmla="*/ 0 w 3311712"/>
              <a:gd name="connsiteY4" fmla="*/ 0 h 1665857"/>
              <a:gd name="connsiteX0" fmla="*/ 0 w 3327013"/>
              <a:gd name="connsiteY0" fmla="*/ 18770 h 1684627"/>
              <a:gd name="connsiteX1" fmla="*/ 1940028 w 3327013"/>
              <a:gd name="connsiteY1" fmla="*/ 1684627 h 1684627"/>
              <a:gd name="connsiteX2" fmla="*/ 3034649 w 3327013"/>
              <a:gd name="connsiteY2" fmla="*/ 1675922 h 1684627"/>
              <a:gd name="connsiteX3" fmla="*/ 3327013 w 3327013"/>
              <a:gd name="connsiteY3" fmla="*/ 0 h 1684627"/>
              <a:gd name="connsiteX4" fmla="*/ 0 w 3327013"/>
              <a:gd name="connsiteY4" fmla="*/ 18770 h 1684627"/>
              <a:gd name="connsiteX0" fmla="*/ 0 w 3296410"/>
              <a:gd name="connsiteY0" fmla="*/ 0 h 1665857"/>
              <a:gd name="connsiteX1" fmla="*/ 1940028 w 3296410"/>
              <a:gd name="connsiteY1" fmla="*/ 1665857 h 1665857"/>
              <a:gd name="connsiteX2" fmla="*/ 3034649 w 3296410"/>
              <a:gd name="connsiteY2" fmla="*/ 1657152 h 1665857"/>
              <a:gd name="connsiteX3" fmla="*/ 3296410 w 3296410"/>
              <a:gd name="connsiteY3" fmla="*/ 467502 h 1665857"/>
              <a:gd name="connsiteX4" fmla="*/ 0 w 3296410"/>
              <a:gd name="connsiteY4" fmla="*/ 0 h 1665857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291310 w 3291310"/>
              <a:gd name="connsiteY3" fmla="*/ 0 h 1198355"/>
              <a:gd name="connsiteX4" fmla="*/ 0 w 3291310"/>
              <a:gd name="connsiteY4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173223 w 3291310"/>
              <a:gd name="connsiteY3" fmla="*/ 507700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475815"/>
              <a:gd name="connsiteY0" fmla="*/ 3250 h 1198355"/>
              <a:gd name="connsiteX1" fmla="*/ 1934928 w 3475815"/>
              <a:gd name="connsiteY1" fmla="*/ 1198355 h 1198355"/>
              <a:gd name="connsiteX2" fmla="*/ 3029549 w 3475815"/>
              <a:gd name="connsiteY2" fmla="*/ 1189650 h 1198355"/>
              <a:gd name="connsiteX3" fmla="*/ 3055250 w 3475815"/>
              <a:gd name="connsiteY3" fmla="*/ 495629 h 1198355"/>
              <a:gd name="connsiteX4" fmla="*/ 3291310 w 3475815"/>
              <a:gd name="connsiteY4" fmla="*/ 0 h 1198355"/>
              <a:gd name="connsiteX5" fmla="*/ 0 w 3475815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29549 w 3291310"/>
              <a:gd name="connsiteY2" fmla="*/ 1189650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055250 w 3291310"/>
              <a:gd name="connsiteY3" fmla="*/ 495629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1198355"/>
              <a:gd name="connsiteX1" fmla="*/ 1934928 w 3291310"/>
              <a:gd name="connsiteY1" fmla="*/ 1198355 h 1198355"/>
              <a:gd name="connsiteX2" fmla="*/ 3035446 w 3291310"/>
              <a:gd name="connsiteY2" fmla="*/ 779234 h 1198355"/>
              <a:gd name="connsiteX3" fmla="*/ 3102439 w 3291310"/>
              <a:gd name="connsiteY3" fmla="*/ 314563 h 1198355"/>
              <a:gd name="connsiteX4" fmla="*/ 3291310 w 3291310"/>
              <a:gd name="connsiteY4" fmla="*/ 0 h 1198355"/>
              <a:gd name="connsiteX5" fmla="*/ 0 w 3291310"/>
              <a:gd name="connsiteY5" fmla="*/ 3250 h 1198355"/>
              <a:gd name="connsiteX0" fmla="*/ 0 w 3291310"/>
              <a:gd name="connsiteY0" fmla="*/ 3250 h 781904"/>
              <a:gd name="connsiteX1" fmla="*/ 1952624 w 3291310"/>
              <a:gd name="connsiteY1" fmla="*/ 781904 h 781904"/>
              <a:gd name="connsiteX2" fmla="*/ 3035446 w 3291310"/>
              <a:gd name="connsiteY2" fmla="*/ 779234 h 781904"/>
              <a:gd name="connsiteX3" fmla="*/ 3102439 w 3291310"/>
              <a:gd name="connsiteY3" fmla="*/ 314563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71646 w 3362956"/>
              <a:gd name="connsiteY0" fmla="*/ 3250 h 781904"/>
              <a:gd name="connsiteX1" fmla="*/ 1168556 w 3362956"/>
              <a:gd name="connsiteY1" fmla="*/ 429239 h 781904"/>
              <a:gd name="connsiteX2" fmla="*/ 2024270 w 3362956"/>
              <a:gd name="connsiteY2" fmla="*/ 781904 h 781904"/>
              <a:gd name="connsiteX3" fmla="*/ 3107092 w 3362956"/>
              <a:gd name="connsiteY3" fmla="*/ 779234 h 781904"/>
              <a:gd name="connsiteX4" fmla="*/ 3174085 w 3362956"/>
              <a:gd name="connsiteY4" fmla="*/ 314563 h 781904"/>
              <a:gd name="connsiteX5" fmla="*/ 3362956 w 3362956"/>
              <a:gd name="connsiteY5" fmla="*/ 0 h 781904"/>
              <a:gd name="connsiteX6" fmla="*/ 71646 w 3362956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096910 w 3291310"/>
              <a:gd name="connsiteY1" fmla="*/ 429239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102439 w 3291310"/>
              <a:gd name="connsiteY4" fmla="*/ 314563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52624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267970 w 3291310"/>
              <a:gd name="connsiteY1" fmla="*/ 314564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978937 w 3291310"/>
              <a:gd name="connsiteY1" fmla="*/ 248173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072946 w 3291310"/>
              <a:gd name="connsiteY4" fmla="*/ 362848 h 781904"/>
              <a:gd name="connsiteX5" fmla="*/ 3291310 w 3291310"/>
              <a:gd name="connsiteY5" fmla="*/ 0 h 781904"/>
              <a:gd name="connsiteX6" fmla="*/ 0 w 3291310"/>
              <a:gd name="connsiteY6" fmla="*/ 3250 h 781904"/>
              <a:gd name="connsiteX0" fmla="*/ 0 w 3502258"/>
              <a:gd name="connsiteY0" fmla="*/ 3250 h 781904"/>
              <a:gd name="connsiteX1" fmla="*/ 1173591 w 3502258"/>
              <a:gd name="connsiteY1" fmla="*/ 326635 h 781904"/>
              <a:gd name="connsiteX2" fmla="*/ 1923131 w 3502258"/>
              <a:gd name="connsiteY2" fmla="*/ 781904 h 781904"/>
              <a:gd name="connsiteX3" fmla="*/ 3035446 w 3502258"/>
              <a:gd name="connsiteY3" fmla="*/ 779234 h 781904"/>
              <a:gd name="connsiteX4" fmla="*/ 3291310 w 3502258"/>
              <a:gd name="connsiteY4" fmla="*/ 0 h 781904"/>
              <a:gd name="connsiteX5" fmla="*/ 0 w 3502258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291310"/>
              <a:gd name="connsiteY0" fmla="*/ 3250 h 781904"/>
              <a:gd name="connsiteX1" fmla="*/ 1173591 w 3291310"/>
              <a:gd name="connsiteY1" fmla="*/ 326635 h 781904"/>
              <a:gd name="connsiteX2" fmla="*/ 1923131 w 3291310"/>
              <a:gd name="connsiteY2" fmla="*/ 781904 h 781904"/>
              <a:gd name="connsiteX3" fmla="*/ 3035446 w 3291310"/>
              <a:gd name="connsiteY3" fmla="*/ 779234 h 781904"/>
              <a:gd name="connsiteX4" fmla="*/ 3291310 w 3291310"/>
              <a:gd name="connsiteY4" fmla="*/ 0 h 781904"/>
              <a:gd name="connsiteX5" fmla="*/ 0 w 3291310"/>
              <a:gd name="connsiteY5" fmla="*/ 3250 h 781904"/>
              <a:gd name="connsiteX0" fmla="*/ 0 w 3035446"/>
              <a:gd name="connsiteY0" fmla="*/ 0 h 778654"/>
              <a:gd name="connsiteX1" fmla="*/ 1173591 w 3035446"/>
              <a:gd name="connsiteY1" fmla="*/ 323385 h 778654"/>
              <a:gd name="connsiteX2" fmla="*/ 1923131 w 3035446"/>
              <a:gd name="connsiteY2" fmla="*/ 778654 h 778654"/>
              <a:gd name="connsiteX3" fmla="*/ 3035446 w 3035446"/>
              <a:gd name="connsiteY3" fmla="*/ 775984 h 778654"/>
              <a:gd name="connsiteX4" fmla="*/ 2994708 w 3035446"/>
              <a:gd name="connsiteY4" fmla="*/ 2786 h 778654"/>
              <a:gd name="connsiteX5" fmla="*/ 0 w 3035446"/>
              <a:gd name="connsiteY5" fmla="*/ 0 h 778654"/>
              <a:gd name="connsiteX0" fmla="*/ 0 w 2994708"/>
              <a:gd name="connsiteY0" fmla="*/ 0 h 778654"/>
              <a:gd name="connsiteX1" fmla="*/ 1173591 w 2994708"/>
              <a:gd name="connsiteY1" fmla="*/ 323385 h 778654"/>
              <a:gd name="connsiteX2" fmla="*/ 1923131 w 2994708"/>
              <a:gd name="connsiteY2" fmla="*/ 778654 h 778654"/>
              <a:gd name="connsiteX3" fmla="*/ 2987990 w 2994708"/>
              <a:gd name="connsiteY3" fmla="*/ 769949 h 778654"/>
              <a:gd name="connsiteX4" fmla="*/ 2994708 w 2994708"/>
              <a:gd name="connsiteY4" fmla="*/ 2786 h 778654"/>
              <a:gd name="connsiteX5" fmla="*/ 0 w 2994708"/>
              <a:gd name="connsiteY5" fmla="*/ 0 h 778654"/>
              <a:gd name="connsiteX0" fmla="*/ 13809 w 3008517"/>
              <a:gd name="connsiteY0" fmla="*/ 0 h 778654"/>
              <a:gd name="connsiteX1" fmla="*/ 1936940 w 3008517"/>
              <a:gd name="connsiteY1" fmla="*/ 778654 h 778654"/>
              <a:gd name="connsiteX2" fmla="*/ 3001799 w 3008517"/>
              <a:gd name="connsiteY2" fmla="*/ 769949 h 778654"/>
              <a:gd name="connsiteX3" fmla="*/ 3008517 w 3008517"/>
              <a:gd name="connsiteY3" fmla="*/ 2786 h 778654"/>
              <a:gd name="connsiteX4" fmla="*/ 13809 w 3008517"/>
              <a:gd name="connsiteY4" fmla="*/ 0 h 778654"/>
              <a:gd name="connsiteX0" fmla="*/ 0 w 2994708"/>
              <a:gd name="connsiteY0" fmla="*/ 0 h 778654"/>
              <a:gd name="connsiteX1" fmla="*/ 1923131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69949"/>
              <a:gd name="connsiteX1" fmla="*/ 1990606 w 2994708"/>
              <a:gd name="connsiteY1" fmla="*/ 766583 h 769949"/>
              <a:gd name="connsiteX2" fmla="*/ 2987990 w 2994708"/>
              <a:gd name="connsiteY2" fmla="*/ 769949 h 769949"/>
              <a:gd name="connsiteX3" fmla="*/ 2994708 w 2994708"/>
              <a:gd name="connsiteY3" fmla="*/ 2786 h 769949"/>
              <a:gd name="connsiteX4" fmla="*/ 0 w 2994708"/>
              <a:gd name="connsiteY4" fmla="*/ 0 h 769949"/>
              <a:gd name="connsiteX0" fmla="*/ 0 w 2994708"/>
              <a:gd name="connsiteY0" fmla="*/ 0 h 772618"/>
              <a:gd name="connsiteX1" fmla="*/ 2046835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2994708"/>
              <a:gd name="connsiteY0" fmla="*/ 0 h 778654"/>
              <a:gd name="connsiteX1" fmla="*/ 1985898 w 2994708"/>
              <a:gd name="connsiteY1" fmla="*/ 778654 h 778654"/>
              <a:gd name="connsiteX2" fmla="*/ 2987990 w 2994708"/>
              <a:gd name="connsiteY2" fmla="*/ 769949 h 778654"/>
              <a:gd name="connsiteX3" fmla="*/ 2994708 w 2994708"/>
              <a:gd name="connsiteY3" fmla="*/ 2786 h 778654"/>
              <a:gd name="connsiteX4" fmla="*/ 0 w 2994708"/>
              <a:gd name="connsiteY4" fmla="*/ 0 h 778654"/>
              <a:gd name="connsiteX0" fmla="*/ 0 w 2994708"/>
              <a:gd name="connsiteY0" fmla="*/ 0 h 772618"/>
              <a:gd name="connsiteX1" fmla="*/ 2008057 w 2994708"/>
              <a:gd name="connsiteY1" fmla="*/ 772618 h 772618"/>
              <a:gd name="connsiteX2" fmla="*/ 2987990 w 2994708"/>
              <a:gd name="connsiteY2" fmla="*/ 769949 h 772618"/>
              <a:gd name="connsiteX3" fmla="*/ 2994708 w 2994708"/>
              <a:gd name="connsiteY3" fmla="*/ 2786 h 772618"/>
              <a:gd name="connsiteX4" fmla="*/ 0 w 2994708"/>
              <a:gd name="connsiteY4" fmla="*/ 0 h 772618"/>
              <a:gd name="connsiteX0" fmla="*/ 0 w 3044566"/>
              <a:gd name="connsiteY0" fmla="*/ 0 h 772618"/>
              <a:gd name="connsiteX1" fmla="*/ 205791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18"/>
              <a:gd name="connsiteX1" fmla="*/ 1654213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69949"/>
              <a:gd name="connsiteX1" fmla="*/ 1323401 w 3044566"/>
              <a:gd name="connsiteY1" fmla="*/ 766582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69949"/>
              <a:gd name="connsiteX1" fmla="*/ 1278546 w 3044566"/>
              <a:gd name="connsiteY1" fmla="*/ 760547 h 769949"/>
              <a:gd name="connsiteX2" fmla="*/ 3037848 w 3044566"/>
              <a:gd name="connsiteY2" fmla="*/ 769949 h 769949"/>
              <a:gd name="connsiteX3" fmla="*/ 3044566 w 3044566"/>
              <a:gd name="connsiteY3" fmla="*/ 2786 h 769949"/>
              <a:gd name="connsiteX4" fmla="*/ 0 w 3044566"/>
              <a:gd name="connsiteY4" fmla="*/ 0 h 769949"/>
              <a:gd name="connsiteX0" fmla="*/ 0 w 3044566"/>
              <a:gd name="connsiteY0" fmla="*/ 0 h 784689"/>
              <a:gd name="connsiteX1" fmla="*/ 1278547 w 3044566"/>
              <a:gd name="connsiteY1" fmla="*/ 784689 h 784689"/>
              <a:gd name="connsiteX2" fmla="*/ 3037848 w 3044566"/>
              <a:gd name="connsiteY2" fmla="*/ 769949 h 784689"/>
              <a:gd name="connsiteX3" fmla="*/ 3044566 w 3044566"/>
              <a:gd name="connsiteY3" fmla="*/ 2786 h 784689"/>
              <a:gd name="connsiteX4" fmla="*/ 0 w 3044566"/>
              <a:gd name="connsiteY4" fmla="*/ 0 h 784689"/>
              <a:gd name="connsiteX0" fmla="*/ 0 w 3044566"/>
              <a:gd name="connsiteY0" fmla="*/ 0 h 772618"/>
              <a:gd name="connsiteX1" fmla="*/ 1300975 w 3044566"/>
              <a:gd name="connsiteY1" fmla="*/ 772618 h 772618"/>
              <a:gd name="connsiteX2" fmla="*/ 3037848 w 3044566"/>
              <a:gd name="connsiteY2" fmla="*/ 769949 h 772618"/>
              <a:gd name="connsiteX3" fmla="*/ 3044566 w 3044566"/>
              <a:gd name="connsiteY3" fmla="*/ 2786 h 772618"/>
              <a:gd name="connsiteX4" fmla="*/ 0 w 3044566"/>
              <a:gd name="connsiteY4" fmla="*/ 0 h 772618"/>
              <a:gd name="connsiteX0" fmla="*/ 0 w 3044566"/>
              <a:gd name="connsiteY0" fmla="*/ 0 h 772620"/>
              <a:gd name="connsiteX1" fmla="*/ 2271794 w 3044566"/>
              <a:gd name="connsiteY1" fmla="*/ 772620 h 772620"/>
              <a:gd name="connsiteX2" fmla="*/ 3037848 w 3044566"/>
              <a:gd name="connsiteY2" fmla="*/ 769949 h 772620"/>
              <a:gd name="connsiteX3" fmla="*/ 3044566 w 3044566"/>
              <a:gd name="connsiteY3" fmla="*/ 2786 h 772620"/>
              <a:gd name="connsiteX4" fmla="*/ 0 w 3044566"/>
              <a:gd name="connsiteY4" fmla="*/ 0 h 772620"/>
              <a:gd name="connsiteX0" fmla="*/ 0 w 3044566"/>
              <a:gd name="connsiteY0" fmla="*/ 0 h 772622"/>
              <a:gd name="connsiteX1" fmla="*/ 2324276 w 3044566"/>
              <a:gd name="connsiteY1" fmla="*/ 772622 h 772622"/>
              <a:gd name="connsiteX2" fmla="*/ 3037848 w 3044566"/>
              <a:gd name="connsiteY2" fmla="*/ 769949 h 772622"/>
              <a:gd name="connsiteX3" fmla="*/ 3044566 w 3044566"/>
              <a:gd name="connsiteY3" fmla="*/ 2786 h 772622"/>
              <a:gd name="connsiteX4" fmla="*/ 0 w 3044566"/>
              <a:gd name="connsiteY4" fmla="*/ 0 h 772622"/>
              <a:gd name="connsiteX0" fmla="*/ 0 w 3044566"/>
              <a:gd name="connsiteY0" fmla="*/ 0 h 772622"/>
              <a:gd name="connsiteX1" fmla="*/ 2324276 w 3044566"/>
              <a:gd name="connsiteY1" fmla="*/ 772622 h 772622"/>
              <a:gd name="connsiteX2" fmla="*/ 3037848 w 3044566"/>
              <a:gd name="connsiteY2" fmla="*/ 769949 h 772622"/>
              <a:gd name="connsiteX3" fmla="*/ 3044566 w 3044566"/>
              <a:gd name="connsiteY3" fmla="*/ 2786 h 772622"/>
              <a:gd name="connsiteX4" fmla="*/ 0 w 3044566"/>
              <a:gd name="connsiteY4" fmla="*/ 0 h 772622"/>
              <a:gd name="connsiteX0" fmla="*/ 0 w 3569335"/>
              <a:gd name="connsiteY0" fmla="*/ 0 h 772622"/>
              <a:gd name="connsiteX1" fmla="*/ 2324276 w 3569335"/>
              <a:gd name="connsiteY1" fmla="*/ 772622 h 772622"/>
              <a:gd name="connsiteX2" fmla="*/ 3037848 w 3569335"/>
              <a:gd name="connsiteY2" fmla="*/ 769949 h 772622"/>
              <a:gd name="connsiteX3" fmla="*/ 3569334 w 3569335"/>
              <a:gd name="connsiteY3" fmla="*/ 2788 h 772622"/>
              <a:gd name="connsiteX4" fmla="*/ 0 w 3569335"/>
              <a:gd name="connsiteY4" fmla="*/ 0 h 772622"/>
              <a:gd name="connsiteX0" fmla="*/ 0 w 3569335"/>
              <a:gd name="connsiteY0" fmla="*/ 0 h 772622"/>
              <a:gd name="connsiteX1" fmla="*/ 2324276 w 3569335"/>
              <a:gd name="connsiteY1" fmla="*/ 772622 h 772622"/>
              <a:gd name="connsiteX2" fmla="*/ 3037848 w 3569335"/>
              <a:gd name="connsiteY2" fmla="*/ 769949 h 772622"/>
              <a:gd name="connsiteX3" fmla="*/ 3569334 w 3569335"/>
              <a:gd name="connsiteY3" fmla="*/ 2788 h 772622"/>
              <a:gd name="connsiteX4" fmla="*/ 0 w 3569335"/>
              <a:gd name="connsiteY4" fmla="*/ 0 h 772622"/>
              <a:gd name="connsiteX0" fmla="*/ 0 w 3569335"/>
              <a:gd name="connsiteY0" fmla="*/ 0 h 769949"/>
              <a:gd name="connsiteX1" fmla="*/ 1524017 w 3569335"/>
              <a:gd name="connsiteY1" fmla="*/ 768097 h 769949"/>
              <a:gd name="connsiteX2" fmla="*/ 3037848 w 3569335"/>
              <a:gd name="connsiteY2" fmla="*/ 769949 h 769949"/>
              <a:gd name="connsiteX3" fmla="*/ 3569334 w 3569335"/>
              <a:gd name="connsiteY3" fmla="*/ 2788 h 769949"/>
              <a:gd name="connsiteX4" fmla="*/ 0 w 3569335"/>
              <a:gd name="connsiteY4" fmla="*/ 0 h 769949"/>
              <a:gd name="connsiteX0" fmla="*/ 0 w 3569335"/>
              <a:gd name="connsiteY0" fmla="*/ 0 h 774477"/>
              <a:gd name="connsiteX1" fmla="*/ 1524017 w 3569335"/>
              <a:gd name="connsiteY1" fmla="*/ 768097 h 774477"/>
              <a:gd name="connsiteX2" fmla="*/ 2132631 w 3569335"/>
              <a:gd name="connsiteY2" fmla="*/ 774477 h 774477"/>
              <a:gd name="connsiteX3" fmla="*/ 3569334 w 3569335"/>
              <a:gd name="connsiteY3" fmla="*/ 2788 h 774477"/>
              <a:gd name="connsiteX4" fmla="*/ 0 w 3569335"/>
              <a:gd name="connsiteY4" fmla="*/ 0 h 774477"/>
              <a:gd name="connsiteX0" fmla="*/ -1 w 3031444"/>
              <a:gd name="connsiteY0" fmla="*/ 0 h 779003"/>
              <a:gd name="connsiteX1" fmla="*/ 986126 w 3031444"/>
              <a:gd name="connsiteY1" fmla="*/ 772623 h 779003"/>
              <a:gd name="connsiteX2" fmla="*/ 1594740 w 3031444"/>
              <a:gd name="connsiteY2" fmla="*/ 779003 h 779003"/>
              <a:gd name="connsiteX3" fmla="*/ 3031443 w 3031444"/>
              <a:gd name="connsiteY3" fmla="*/ 7314 h 779003"/>
              <a:gd name="connsiteX4" fmla="*/ -1 w 3031444"/>
              <a:gd name="connsiteY4" fmla="*/ 0 h 779003"/>
              <a:gd name="connsiteX0" fmla="*/ -1 w 3031444"/>
              <a:gd name="connsiteY0" fmla="*/ 0 h 786206"/>
              <a:gd name="connsiteX1" fmla="*/ 946770 w 3031444"/>
              <a:gd name="connsiteY1" fmla="*/ 786206 h 786206"/>
              <a:gd name="connsiteX2" fmla="*/ 1594740 w 3031444"/>
              <a:gd name="connsiteY2" fmla="*/ 779003 h 786206"/>
              <a:gd name="connsiteX3" fmla="*/ 3031443 w 3031444"/>
              <a:gd name="connsiteY3" fmla="*/ 7314 h 786206"/>
              <a:gd name="connsiteX4" fmla="*/ -1 w 3031444"/>
              <a:gd name="connsiteY4" fmla="*/ 0 h 786206"/>
              <a:gd name="connsiteX0" fmla="*/ -1 w 3031444"/>
              <a:gd name="connsiteY0" fmla="*/ 0 h 786208"/>
              <a:gd name="connsiteX1" fmla="*/ 933656 w 3031444"/>
              <a:gd name="connsiteY1" fmla="*/ 786208 h 786208"/>
              <a:gd name="connsiteX2" fmla="*/ 1594740 w 3031444"/>
              <a:gd name="connsiteY2" fmla="*/ 779003 h 786208"/>
              <a:gd name="connsiteX3" fmla="*/ 3031443 w 3031444"/>
              <a:gd name="connsiteY3" fmla="*/ 7314 h 786208"/>
              <a:gd name="connsiteX4" fmla="*/ -1 w 3031444"/>
              <a:gd name="connsiteY4" fmla="*/ 0 h 786208"/>
              <a:gd name="connsiteX0" fmla="*/ -1 w 3031444"/>
              <a:gd name="connsiteY0" fmla="*/ 0 h 779003"/>
              <a:gd name="connsiteX1" fmla="*/ 894303 w 3031444"/>
              <a:gd name="connsiteY1" fmla="*/ 772626 h 779003"/>
              <a:gd name="connsiteX2" fmla="*/ 1594740 w 3031444"/>
              <a:gd name="connsiteY2" fmla="*/ 779003 h 779003"/>
              <a:gd name="connsiteX3" fmla="*/ 3031443 w 3031444"/>
              <a:gd name="connsiteY3" fmla="*/ 7314 h 779003"/>
              <a:gd name="connsiteX4" fmla="*/ -1 w 3031444"/>
              <a:gd name="connsiteY4" fmla="*/ 0 h 779003"/>
              <a:gd name="connsiteX0" fmla="*/ -1 w 3031451"/>
              <a:gd name="connsiteY0" fmla="*/ 4748 h 783751"/>
              <a:gd name="connsiteX1" fmla="*/ 894303 w 3031451"/>
              <a:gd name="connsiteY1" fmla="*/ 777374 h 783751"/>
              <a:gd name="connsiteX2" fmla="*/ 1594740 w 3031451"/>
              <a:gd name="connsiteY2" fmla="*/ 783751 h 783751"/>
              <a:gd name="connsiteX3" fmla="*/ 3031450 w 3031451"/>
              <a:gd name="connsiteY3" fmla="*/ 0 h 783751"/>
              <a:gd name="connsiteX4" fmla="*/ -1 w 3031451"/>
              <a:gd name="connsiteY4" fmla="*/ 4748 h 783751"/>
              <a:gd name="connsiteX0" fmla="*/ -1 w 3031451"/>
              <a:gd name="connsiteY0" fmla="*/ 4748 h 783751"/>
              <a:gd name="connsiteX1" fmla="*/ 920546 w 3031451"/>
              <a:gd name="connsiteY1" fmla="*/ 773353 h 783751"/>
              <a:gd name="connsiteX2" fmla="*/ 1594740 w 3031451"/>
              <a:gd name="connsiteY2" fmla="*/ 783751 h 783751"/>
              <a:gd name="connsiteX3" fmla="*/ 3031450 w 3031451"/>
              <a:gd name="connsiteY3" fmla="*/ 0 h 783751"/>
              <a:gd name="connsiteX4" fmla="*/ -1 w 3031451"/>
              <a:gd name="connsiteY4" fmla="*/ 4748 h 783751"/>
              <a:gd name="connsiteX0" fmla="*/ -1 w 3031451"/>
              <a:gd name="connsiteY0" fmla="*/ 4748 h 785414"/>
              <a:gd name="connsiteX1" fmla="*/ 907432 w 3031451"/>
              <a:gd name="connsiteY1" fmla="*/ 785414 h 785414"/>
              <a:gd name="connsiteX2" fmla="*/ 1594740 w 3031451"/>
              <a:gd name="connsiteY2" fmla="*/ 783751 h 785414"/>
              <a:gd name="connsiteX3" fmla="*/ 3031450 w 3031451"/>
              <a:gd name="connsiteY3" fmla="*/ 0 h 785414"/>
              <a:gd name="connsiteX4" fmla="*/ -1 w 3031451"/>
              <a:gd name="connsiteY4" fmla="*/ 4748 h 78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1451" h="785414">
                <a:moveTo>
                  <a:pt x="-1" y="4748"/>
                </a:moveTo>
                <a:lnTo>
                  <a:pt x="907432" y="785414"/>
                </a:lnTo>
                <a:lnTo>
                  <a:pt x="1594740" y="783751"/>
                </a:lnTo>
                <a:lnTo>
                  <a:pt x="3031450" y="0"/>
                </a:lnTo>
                <a:lnTo>
                  <a:pt x="-1" y="4748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1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49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slauae</dc:creator>
  <cp:lastModifiedBy>slauae</cp:lastModifiedBy>
  <cp:revision>16</cp:revision>
  <dcterms:created xsi:type="dcterms:W3CDTF">2014-10-27T15:43:05Z</dcterms:created>
  <dcterms:modified xsi:type="dcterms:W3CDTF">2015-01-19T21:36:30Z</dcterms:modified>
</cp:coreProperties>
</file>