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  <p:sldMasterId id="2147483726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284" r:id="rId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3663"/>
    <a:srgbClr val="80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94" autoAdjust="0"/>
  </p:normalViewPr>
  <p:slideViewPr>
    <p:cSldViewPr snapToGrid="0" snapToObjects="1">
      <p:cViewPr varScale="1">
        <p:scale>
          <a:sx n="187" d="100"/>
          <a:sy n="187" d="100"/>
        </p:scale>
        <p:origin x="-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pPr>
              <a:defRPr/>
            </a:pPr>
            <a:fld id="{77D37969-EC22-41F8-9753-CAF3779A0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6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DC373B-1A56-48AB-8809-402D413AA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Generic open-source finite element framework</a:t>
            </a:r>
            <a:r>
              <a:rPr lang="en-US" baseline="0" dirty="0" smtClean="0"/>
              <a:t>  designed for solving systems of equations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Designed to minimize, not eliminate, the programming needed to be performed by engineers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Aims to separate developers (engineers) from the computer science: the user handles the science we handle the computation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Every MOOSE application is capable of running on your laptop and the largest supercomputers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Image: Demonstration of the capability of MOOSE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Shows how a engineer could utilize MOOSE to couple heat, solid mechanics, and fluid flow in a single model, in this case a complete reactor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Includes life cycle analysis with a fuel shuffle after 1-year of operation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Demonstrates the ease at which applications develop by completely separate teams may be linked together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It works on a laptop and supercomputer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Approved for nuclear applications: NQA1 certified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C373B-1A56-48AB-8809-402D413AAC4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>
                <a:solidFill>
                  <a:srgbClr val="85B2DB"/>
                </a:solidFill>
                <a:ea typeface="+mn-ea"/>
                <a:cs typeface="+mn-cs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2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43" name="Rectangle 128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129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130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Freeform 131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132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Freeform 133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134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Freeform 136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Freeform 137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Freeform 138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Freeform 139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140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Freeform 142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Freeform 143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Freeform 144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Freeform 145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Freeform 146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Freeform 147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Freeform 148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Freeform 149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Freeform 150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Freeform 152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Freeform 153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0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>
                <a:solidFill>
                  <a:srgbClr val="85B2DB"/>
                </a:solidFill>
                <a:latin typeface="Arial" charset="0"/>
                <a:ea typeface="ＭＳ Ｐゴシック" charset="0"/>
                <a:cs typeface="ＭＳ Ｐゴシック" charset="0"/>
              </a:rPr>
              <a:t>www.inl.gov</a:t>
            </a:r>
          </a:p>
        </p:txBody>
      </p:sp>
      <p:grpSp>
        <p:nvGrpSpPr>
          <p:cNvPr id="71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72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5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76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Rectangle 162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E2A08-456E-214E-8E18-3188E95E360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EE237-93EF-074E-BF70-E4AB7B5EAA6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E92BF-529A-4FD7-8E3C-EBBEE1F0F2DB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D8145-814E-4AB3-BBCC-F225751C6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BDA49-6D3F-4895-B29D-2B0C92011163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6F442-4B48-44AA-987D-EDCEB230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E0272-5C73-4B58-90AC-5943EDCEFF1C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EF49-BE3F-4F19-A083-34966CD32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96314-BF07-4DF0-8733-61320AAA1AB6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722A-0550-49A1-9E5D-1642A8DB5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6209-59F2-4DD1-97E7-08B2C1F7B6F4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26D3C-3BC4-4026-988E-FA63CD5DA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0B1A3-3617-4940-BAE6-8EE4904B488D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C85AB-9283-48A4-BCBF-C88A6B427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9BFC-78EB-401E-85F8-ADCF9FD723FA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508D-B3BD-4BA0-B467-573C23666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C27A-2EA0-4798-A59A-AFE048CA3E4D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13A8-FA11-42E6-9BBF-D535F38C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43D95-8AF1-3E46-B794-C35BF2B695C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7EC8-E4C1-463B-A27C-196500EB3C00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A8FE-DC1C-4324-9C5F-A2E2383A7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E41B-A1A3-4C5B-96C0-224A4562AD38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1E64-7C72-4A6C-A33E-DB4D5E3AB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7C67F-F5C6-4ECE-8618-503D34CD695B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8741-128D-4394-9306-2B25231E8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0 w 845"/>
                <a:gd name="T1" fmla="*/ 0 h 2490"/>
                <a:gd name="T2" fmla="*/ 0 w 845"/>
                <a:gd name="T3" fmla="*/ 0 h 2490"/>
                <a:gd name="T4" fmla="*/ 0 w 845"/>
                <a:gd name="T5" fmla="*/ 0 h 2490"/>
                <a:gd name="T6" fmla="*/ 0 w 845"/>
                <a:gd name="T7" fmla="*/ 0 h 2490"/>
                <a:gd name="T8" fmla="*/ 0 w 845"/>
                <a:gd name="T9" fmla="*/ 0 h 2490"/>
                <a:gd name="T10" fmla="*/ 0 w 845"/>
                <a:gd name="T11" fmla="*/ 0 h 2490"/>
                <a:gd name="T12" fmla="*/ 0 w 845"/>
                <a:gd name="T13" fmla="*/ 0 h 2490"/>
                <a:gd name="T14" fmla="*/ 0 w 845"/>
                <a:gd name="T15" fmla="*/ 0 h 2490"/>
                <a:gd name="T16" fmla="*/ 0 w 845"/>
                <a:gd name="T17" fmla="*/ 0 h 2490"/>
                <a:gd name="T18" fmla="*/ 0 w 845"/>
                <a:gd name="T19" fmla="*/ 0 h 2490"/>
                <a:gd name="T20" fmla="*/ 0 w 845"/>
                <a:gd name="T21" fmla="*/ 0 h 2490"/>
                <a:gd name="T22" fmla="*/ 0 w 845"/>
                <a:gd name="T23" fmla="*/ 0 h 2490"/>
                <a:gd name="T24" fmla="*/ 0 w 845"/>
                <a:gd name="T25" fmla="*/ 0 h 2490"/>
                <a:gd name="T26" fmla="*/ 0 w 845"/>
                <a:gd name="T27" fmla="*/ 0 h 2490"/>
                <a:gd name="T28" fmla="*/ 0 w 845"/>
                <a:gd name="T29" fmla="*/ 0 h 2490"/>
                <a:gd name="T30" fmla="*/ 0 w 845"/>
                <a:gd name="T31" fmla="*/ 0 h 2490"/>
                <a:gd name="T32" fmla="*/ 0 w 845"/>
                <a:gd name="T33" fmla="*/ 0 h 2490"/>
                <a:gd name="T34" fmla="*/ 0 w 845"/>
                <a:gd name="T35" fmla="*/ 0 h 2490"/>
                <a:gd name="T36" fmla="*/ 0 w 845"/>
                <a:gd name="T37" fmla="*/ 0 h 2490"/>
                <a:gd name="T38" fmla="*/ 0 w 845"/>
                <a:gd name="T39" fmla="*/ 0 h 2490"/>
                <a:gd name="T40" fmla="*/ 0 w 845"/>
                <a:gd name="T41" fmla="*/ 0 h 2490"/>
                <a:gd name="T42" fmla="*/ 0 w 845"/>
                <a:gd name="T43" fmla="*/ 0 h 2490"/>
                <a:gd name="T44" fmla="*/ 0 w 845"/>
                <a:gd name="T45" fmla="*/ 0 h 2490"/>
                <a:gd name="T46" fmla="*/ 0 w 845"/>
                <a:gd name="T47" fmla="*/ 0 h 2490"/>
                <a:gd name="T48" fmla="*/ 0 w 845"/>
                <a:gd name="T49" fmla="*/ 0 h 2490"/>
                <a:gd name="T50" fmla="*/ 0 w 845"/>
                <a:gd name="T51" fmla="*/ 0 h 2490"/>
                <a:gd name="T52" fmla="*/ 0 w 845"/>
                <a:gd name="T53" fmla="*/ 0 h 2490"/>
                <a:gd name="T54" fmla="*/ 0 w 845"/>
                <a:gd name="T55" fmla="*/ 0 h 2490"/>
                <a:gd name="T56" fmla="*/ 0 w 845"/>
                <a:gd name="T57" fmla="*/ 0 h 2490"/>
                <a:gd name="T58" fmla="*/ 0 w 845"/>
                <a:gd name="T59" fmla="*/ 0 h 2490"/>
                <a:gd name="T60" fmla="*/ 0 w 845"/>
                <a:gd name="T61" fmla="*/ 0 h 2490"/>
                <a:gd name="T62" fmla="*/ 0 w 845"/>
                <a:gd name="T63" fmla="*/ 0 h 2490"/>
                <a:gd name="T64" fmla="*/ 0 w 845"/>
                <a:gd name="T65" fmla="*/ 0 h 2490"/>
                <a:gd name="T66" fmla="*/ 0 w 845"/>
                <a:gd name="T67" fmla="*/ 0 h 2490"/>
                <a:gd name="T68" fmla="*/ 0 w 845"/>
                <a:gd name="T69" fmla="*/ 0 h 2490"/>
                <a:gd name="T70" fmla="*/ 0 w 845"/>
                <a:gd name="T71" fmla="*/ 0 h 2490"/>
                <a:gd name="T72" fmla="*/ 0 w 845"/>
                <a:gd name="T73" fmla="*/ 0 h 2490"/>
                <a:gd name="T74" fmla="*/ 0 w 845"/>
                <a:gd name="T75" fmla="*/ 0 h 2490"/>
                <a:gd name="T76" fmla="*/ 0 w 845"/>
                <a:gd name="T77" fmla="*/ 0 h 2490"/>
                <a:gd name="T78" fmla="*/ 0 w 845"/>
                <a:gd name="T79" fmla="*/ 0 h 2490"/>
                <a:gd name="T80" fmla="*/ 0 w 845"/>
                <a:gd name="T81" fmla="*/ 0 h 2490"/>
                <a:gd name="T82" fmla="*/ 0 w 845"/>
                <a:gd name="T83" fmla="*/ 0 h 2490"/>
                <a:gd name="T84" fmla="*/ 0 w 845"/>
                <a:gd name="T85" fmla="*/ 0 h 2490"/>
                <a:gd name="T86" fmla="*/ 0 w 845"/>
                <a:gd name="T87" fmla="*/ 0 h 2490"/>
                <a:gd name="T88" fmla="*/ 0 w 845"/>
                <a:gd name="T89" fmla="*/ 0 h 2490"/>
                <a:gd name="T90" fmla="*/ 0 w 845"/>
                <a:gd name="T91" fmla="*/ 0 h 2490"/>
                <a:gd name="T92" fmla="*/ 0 w 845"/>
                <a:gd name="T93" fmla="*/ 0 h 2490"/>
                <a:gd name="T94" fmla="*/ 0 w 845"/>
                <a:gd name="T95" fmla="*/ 0 h 2490"/>
                <a:gd name="T96" fmla="*/ 0 w 845"/>
                <a:gd name="T97" fmla="*/ 0 h 2490"/>
                <a:gd name="T98" fmla="*/ 0 w 845"/>
                <a:gd name="T99" fmla="*/ 0 h 2490"/>
                <a:gd name="T100" fmla="*/ 0 w 845"/>
                <a:gd name="T101" fmla="*/ 0 h 2490"/>
                <a:gd name="T102" fmla="*/ 0 w 845"/>
                <a:gd name="T103" fmla="*/ 0 h 2490"/>
                <a:gd name="T104" fmla="*/ 0 w 845"/>
                <a:gd name="T105" fmla="*/ 0 h 2490"/>
                <a:gd name="T106" fmla="*/ 0 w 845"/>
                <a:gd name="T107" fmla="*/ 0 h 2490"/>
                <a:gd name="T108" fmla="*/ 0 w 845"/>
                <a:gd name="T109" fmla="*/ 0 h 2490"/>
                <a:gd name="T110" fmla="*/ 0 w 845"/>
                <a:gd name="T111" fmla="*/ 0 h 2490"/>
                <a:gd name="T112" fmla="*/ 0 w 845"/>
                <a:gd name="T113" fmla="*/ 0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0 w 830"/>
                <a:gd name="T1" fmla="*/ 0 h 1471"/>
                <a:gd name="T2" fmla="*/ 0 w 830"/>
                <a:gd name="T3" fmla="*/ 0 h 1471"/>
                <a:gd name="T4" fmla="*/ 0 w 830"/>
                <a:gd name="T5" fmla="*/ 0 h 1471"/>
                <a:gd name="T6" fmla="*/ 0 w 830"/>
                <a:gd name="T7" fmla="*/ 0 h 1471"/>
                <a:gd name="T8" fmla="*/ 0 w 830"/>
                <a:gd name="T9" fmla="*/ 0 h 1471"/>
                <a:gd name="T10" fmla="*/ 0 w 830"/>
                <a:gd name="T11" fmla="*/ 0 h 1471"/>
                <a:gd name="T12" fmla="*/ 0 w 830"/>
                <a:gd name="T13" fmla="*/ 0 h 1471"/>
                <a:gd name="T14" fmla="*/ 0 w 830"/>
                <a:gd name="T15" fmla="*/ 0 h 1471"/>
                <a:gd name="T16" fmla="*/ 0 w 830"/>
                <a:gd name="T17" fmla="*/ 0 h 1471"/>
                <a:gd name="T18" fmla="*/ 0 w 830"/>
                <a:gd name="T19" fmla="*/ 0 h 1471"/>
                <a:gd name="T20" fmla="*/ 0 w 830"/>
                <a:gd name="T21" fmla="*/ 0 h 1471"/>
                <a:gd name="T22" fmla="*/ 0 w 830"/>
                <a:gd name="T23" fmla="*/ 0 h 1471"/>
                <a:gd name="T24" fmla="*/ 0 w 830"/>
                <a:gd name="T25" fmla="*/ 0 h 1471"/>
                <a:gd name="T26" fmla="*/ 0 w 830"/>
                <a:gd name="T27" fmla="*/ 0 h 1471"/>
                <a:gd name="T28" fmla="*/ 0 w 830"/>
                <a:gd name="T29" fmla="*/ 0 h 1471"/>
                <a:gd name="T30" fmla="*/ 0 w 830"/>
                <a:gd name="T31" fmla="*/ 0 h 1471"/>
                <a:gd name="T32" fmla="*/ 0 w 830"/>
                <a:gd name="T33" fmla="*/ 0 h 1471"/>
                <a:gd name="T34" fmla="*/ 0 w 830"/>
                <a:gd name="T35" fmla="*/ 0 h 1471"/>
                <a:gd name="T36" fmla="*/ 0 w 830"/>
                <a:gd name="T37" fmla="*/ 0 h 1471"/>
                <a:gd name="T38" fmla="*/ 0 w 830"/>
                <a:gd name="T39" fmla="*/ 0 h 1471"/>
                <a:gd name="T40" fmla="*/ 0 w 830"/>
                <a:gd name="T41" fmla="*/ 0 h 1471"/>
                <a:gd name="T42" fmla="*/ 0 w 830"/>
                <a:gd name="T43" fmla="*/ 0 h 1471"/>
                <a:gd name="T44" fmla="*/ 0 w 830"/>
                <a:gd name="T45" fmla="*/ 0 h 1471"/>
                <a:gd name="T46" fmla="*/ 0 w 830"/>
                <a:gd name="T47" fmla="*/ 0 h 1471"/>
                <a:gd name="T48" fmla="*/ 0 w 830"/>
                <a:gd name="T49" fmla="*/ 0 h 1471"/>
                <a:gd name="T50" fmla="*/ 0 w 830"/>
                <a:gd name="T51" fmla="*/ 0 h 1471"/>
                <a:gd name="T52" fmla="*/ 0 w 830"/>
                <a:gd name="T53" fmla="*/ 0 h 1471"/>
                <a:gd name="T54" fmla="*/ 0 w 830"/>
                <a:gd name="T55" fmla="*/ 0 h 1471"/>
                <a:gd name="T56" fmla="*/ 0 w 830"/>
                <a:gd name="T57" fmla="*/ 0 h 1471"/>
                <a:gd name="T58" fmla="*/ 0 w 830"/>
                <a:gd name="T59" fmla="*/ 0 h 1471"/>
                <a:gd name="T60" fmla="*/ 0 w 830"/>
                <a:gd name="T61" fmla="*/ 0 h 1471"/>
                <a:gd name="T62" fmla="*/ 0 w 830"/>
                <a:gd name="T63" fmla="*/ 0 h 1471"/>
                <a:gd name="T64" fmla="*/ 0 w 830"/>
                <a:gd name="T65" fmla="*/ 0 h 1471"/>
                <a:gd name="T66" fmla="*/ 0 w 830"/>
                <a:gd name="T67" fmla="*/ 0 h 1471"/>
                <a:gd name="T68" fmla="*/ 0 w 830"/>
                <a:gd name="T69" fmla="*/ 0 h 1471"/>
                <a:gd name="T70" fmla="*/ 0 w 830"/>
                <a:gd name="T71" fmla="*/ 0 h 1471"/>
                <a:gd name="T72" fmla="*/ 0 w 830"/>
                <a:gd name="T73" fmla="*/ 0 h 1471"/>
                <a:gd name="T74" fmla="*/ 0 w 830"/>
                <a:gd name="T75" fmla="*/ 0 h 1471"/>
                <a:gd name="T76" fmla="*/ 0 w 830"/>
                <a:gd name="T77" fmla="*/ 0 h 1471"/>
                <a:gd name="T78" fmla="*/ 0 w 830"/>
                <a:gd name="T79" fmla="*/ 0 h 1471"/>
                <a:gd name="T80" fmla="*/ 0 w 830"/>
                <a:gd name="T81" fmla="*/ 0 h 1471"/>
                <a:gd name="T82" fmla="*/ 0 w 830"/>
                <a:gd name="T83" fmla="*/ 0 h 1471"/>
                <a:gd name="T84" fmla="*/ 0 w 830"/>
                <a:gd name="T85" fmla="*/ 0 h 1471"/>
                <a:gd name="T86" fmla="*/ 0 w 830"/>
                <a:gd name="T87" fmla="*/ 0 h 1471"/>
                <a:gd name="T88" fmla="*/ 0 w 830"/>
                <a:gd name="T89" fmla="*/ 0 h 1471"/>
                <a:gd name="T90" fmla="*/ 0 w 830"/>
                <a:gd name="T91" fmla="*/ 0 h 1471"/>
                <a:gd name="T92" fmla="*/ 0 w 830"/>
                <a:gd name="T93" fmla="*/ 0 h 1471"/>
                <a:gd name="T94" fmla="*/ 0 w 830"/>
                <a:gd name="T95" fmla="*/ 0 h 1471"/>
                <a:gd name="T96" fmla="*/ 0 w 830"/>
                <a:gd name="T97" fmla="*/ 0 h 1471"/>
                <a:gd name="T98" fmla="*/ 0 w 830"/>
                <a:gd name="T99" fmla="*/ 0 h 1471"/>
                <a:gd name="T100" fmla="*/ 0 w 830"/>
                <a:gd name="T101" fmla="*/ 0 h 1471"/>
                <a:gd name="T102" fmla="*/ 0 w 830"/>
                <a:gd name="T103" fmla="*/ 0 h 1471"/>
                <a:gd name="T104" fmla="*/ 0 w 830"/>
                <a:gd name="T105" fmla="*/ 0 h 1471"/>
                <a:gd name="T106" fmla="*/ 0 w 830"/>
                <a:gd name="T107" fmla="*/ 0 h 1471"/>
                <a:gd name="T108" fmla="*/ 0 w 830"/>
                <a:gd name="T109" fmla="*/ 0 h 1471"/>
                <a:gd name="T110" fmla="*/ 0 w 830"/>
                <a:gd name="T111" fmla="*/ 0 h 1471"/>
                <a:gd name="T112" fmla="*/ 0 w 830"/>
                <a:gd name="T113" fmla="*/ 0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0 w 670"/>
                <a:gd name="T1" fmla="*/ 0 h 2446"/>
                <a:gd name="T2" fmla="*/ 0 w 670"/>
                <a:gd name="T3" fmla="*/ 0 h 2446"/>
                <a:gd name="T4" fmla="*/ 0 w 670"/>
                <a:gd name="T5" fmla="*/ 0 h 2446"/>
                <a:gd name="T6" fmla="*/ 0 w 670"/>
                <a:gd name="T7" fmla="*/ 0 h 2446"/>
                <a:gd name="T8" fmla="*/ 0 w 670"/>
                <a:gd name="T9" fmla="*/ 0 h 2446"/>
                <a:gd name="T10" fmla="*/ 0 w 670"/>
                <a:gd name="T11" fmla="*/ 0 h 2446"/>
                <a:gd name="T12" fmla="*/ 0 w 670"/>
                <a:gd name="T13" fmla="*/ 0 h 2446"/>
                <a:gd name="T14" fmla="*/ 0 w 670"/>
                <a:gd name="T15" fmla="*/ 0 h 2446"/>
                <a:gd name="T16" fmla="*/ 0 w 670"/>
                <a:gd name="T17" fmla="*/ 0 h 2446"/>
                <a:gd name="T18" fmla="*/ 0 w 670"/>
                <a:gd name="T19" fmla="*/ 0 h 2446"/>
                <a:gd name="T20" fmla="*/ 0 w 670"/>
                <a:gd name="T21" fmla="*/ 0 h 2446"/>
                <a:gd name="T22" fmla="*/ 0 w 670"/>
                <a:gd name="T23" fmla="*/ 0 h 2446"/>
                <a:gd name="T24" fmla="*/ 0 w 670"/>
                <a:gd name="T25" fmla="*/ 0 h 2446"/>
                <a:gd name="T26" fmla="*/ 0 w 670"/>
                <a:gd name="T27" fmla="*/ 0 h 2446"/>
                <a:gd name="T28" fmla="*/ 0 w 670"/>
                <a:gd name="T29" fmla="*/ 0 h 2446"/>
                <a:gd name="T30" fmla="*/ 0 w 670"/>
                <a:gd name="T31" fmla="*/ 0 h 2446"/>
                <a:gd name="T32" fmla="*/ 0 w 670"/>
                <a:gd name="T33" fmla="*/ 0 h 2446"/>
                <a:gd name="T34" fmla="*/ 0 w 670"/>
                <a:gd name="T35" fmla="*/ 0 h 2446"/>
                <a:gd name="T36" fmla="*/ 0 w 670"/>
                <a:gd name="T37" fmla="*/ 0 h 2446"/>
                <a:gd name="T38" fmla="*/ 0 w 670"/>
                <a:gd name="T39" fmla="*/ 0 h 2446"/>
                <a:gd name="T40" fmla="*/ 0 w 670"/>
                <a:gd name="T41" fmla="*/ 0 h 2446"/>
                <a:gd name="T42" fmla="*/ 0 w 670"/>
                <a:gd name="T43" fmla="*/ 0 h 2446"/>
                <a:gd name="T44" fmla="*/ 0 w 670"/>
                <a:gd name="T45" fmla="*/ 0 h 2446"/>
                <a:gd name="T46" fmla="*/ 0 w 670"/>
                <a:gd name="T47" fmla="*/ 0 h 2446"/>
                <a:gd name="T48" fmla="*/ 0 w 670"/>
                <a:gd name="T49" fmla="*/ 0 h 2446"/>
                <a:gd name="T50" fmla="*/ 0 w 670"/>
                <a:gd name="T51" fmla="*/ 0 h 2446"/>
                <a:gd name="T52" fmla="*/ 0 w 670"/>
                <a:gd name="T53" fmla="*/ 0 h 2446"/>
                <a:gd name="T54" fmla="*/ 0 w 670"/>
                <a:gd name="T55" fmla="*/ 0 h 2446"/>
                <a:gd name="T56" fmla="*/ 0 w 670"/>
                <a:gd name="T57" fmla="*/ 0 h 2446"/>
                <a:gd name="T58" fmla="*/ 0 w 670"/>
                <a:gd name="T59" fmla="*/ 0 h 2446"/>
                <a:gd name="T60" fmla="*/ 0 w 670"/>
                <a:gd name="T61" fmla="*/ 0 h 2446"/>
                <a:gd name="T62" fmla="*/ 0 w 670"/>
                <a:gd name="T63" fmla="*/ 0 h 2446"/>
                <a:gd name="T64" fmla="*/ 0 w 670"/>
                <a:gd name="T65" fmla="*/ 0 h 2446"/>
                <a:gd name="T66" fmla="*/ 0 w 670"/>
                <a:gd name="T67" fmla="*/ 0 h 2446"/>
                <a:gd name="T68" fmla="*/ 0 w 670"/>
                <a:gd name="T69" fmla="*/ 0 h 2446"/>
                <a:gd name="T70" fmla="*/ 0 w 670"/>
                <a:gd name="T71" fmla="*/ 0 h 2446"/>
                <a:gd name="T72" fmla="*/ 0 w 670"/>
                <a:gd name="T73" fmla="*/ 0 h 2446"/>
                <a:gd name="T74" fmla="*/ 0 w 670"/>
                <a:gd name="T75" fmla="*/ 0 h 2446"/>
                <a:gd name="T76" fmla="*/ 0 w 670"/>
                <a:gd name="T77" fmla="*/ 0 h 2446"/>
                <a:gd name="T78" fmla="*/ 0 w 670"/>
                <a:gd name="T79" fmla="*/ 0 h 2446"/>
                <a:gd name="T80" fmla="*/ 0 w 670"/>
                <a:gd name="T81" fmla="*/ 0 h 2446"/>
                <a:gd name="T82" fmla="*/ 0 w 670"/>
                <a:gd name="T83" fmla="*/ 0 h 2446"/>
                <a:gd name="T84" fmla="*/ 0 w 670"/>
                <a:gd name="T85" fmla="*/ 0 h 2446"/>
                <a:gd name="T86" fmla="*/ 0 w 670"/>
                <a:gd name="T87" fmla="*/ 0 h 2446"/>
                <a:gd name="T88" fmla="*/ 0 w 670"/>
                <a:gd name="T89" fmla="*/ 0 h 2446"/>
                <a:gd name="T90" fmla="*/ 0 w 670"/>
                <a:gd name="T91" fmla="*/ 0 h 2446"/>
                <a:gd name="T92" fmla="*/ 0 w 670"/>
                <a:gd name="T93" fmla="*/ 0 h 2446"/>
                <a:gd name="T94" fmla="*/ 0 w 670"/>
                <a:gd name="T95" fmla="*/ 0 h 2446"/>
                <a:gd name="T96" fmla="*/ 0 w 670"/>
                <a:gd name="T97" fmla="*/ 0 h 2446"/>
                <a:gd name="T98" fmla="*/ 0 w 670"/>
                <a:gd name="T99" fmla="*/ 0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0 w 888"/>
                <a:gd name="T1" fmla="*/ 0 h 1471"/>
                <a:gd name="T2" fmla="*/ 0 w 888"/>
                <a:gd name="T3" fmla="*/ 0 h 1471"/>
                <a:gd name="T4" fmla="*/ 0 w 888"/>
                <a:gd name="T5" fmla="*/ 0 h 1471"/>
                <a:gd name="T6" fmla="*/ 0 w 888"/>
                <a:gd name="T7" fmla="*/ 0 h 1471"/>
                <a:gd name="T8" fmla="*/ 0 w 888"/>
                <a:gd name="T9" fmla="*/ 0 h 1471"/>
                <a:gd name="T10" fmla="*/ 0 w 888"/>
                <a:gd name="T11" fmla="*/ 0 h 1471"/>
                <a:gd name="T12" fmla="*/ 0 w 888"/>
                <a:gd name="T13" fmla="*/ 0 h 1471"/>
                <a:gd name="T14" fmla="*/ 0 w 888"/>
                <a:gd name="T15" fmla="*/ 0 h 1471"/>
                <a:gd name="T16" fmla="*/ 0 w 888"/>
                <a:gd name="T17" fmla="*/ 0 h 1471"/>
                <a:gd name="T18" fmla="*/ 0 w 888"/>
                <a:gd name="T19" fmla="*/ 0 h 1471"/>
                <a:gd name="T20" fmla="*/ 0 w 888"/>
                <a:gd name="T21" fmla="*/ 0 h 1471"/>
                <a:gd name="T22" fmla="*/ 0 w 888"/>
                <a:gd name="T23" fmla="*/ 0 h 1471"/>
                <a:gd name="T24" fmla="*/ 0 w 888"/>
                <a:gd name="T25" fmla="*/ 0 h 1471"/>
                <a:gd name="T26" fmla="*/ 0 w 888"/>
                <a:gd name="T27" fmla="*/ 0 h 1471"/>
                <a:gd name="T28" fmla="*/ 0 w 888"/>
                <a:gd name="T29" fmla="*/ 0 h 1471"/>
                <a:gd name="T30" fmla="*/ 0 w 888"/>
                <a:gd name="T31" fmla="*/ 0 h 1471"/>
                <a:gd name="T32" fmla="*/ 0 w 888"/>
                <a:gd name="T33" fmla="*/ 0 h 1471"/>
                <a:gd name="T34" fmla="*/ 0 w 888"/>
                <a:gd name="T35" fmla="*/ 0 h 1471"/>
                <a:gd name="T36" fmla="*/ 0 w 888"/>
                <a:gd name="T37" fmla="*/ 0 h 1471"/>
                <a:gd name="T38" fmla="*/ 0 w 888"/>
                <a:gd name="T39" fmla="*/ 0 h 1471"/>
                <a:gd name="T40" fmla="*/ 0 w 888"/>
                <a:gd name="T41" fmla="*/ 0 h 1471"/>
                <a:gd name="T42" fmla="*/ 0 w 888"/>
                <a:gd name="T43" fmla="*/ 0 h 1471"/>
                <a:gd name="T44" fmla="*/ 0 w 888"/>
                <a:gd name="T45" fmla="*/ 0 h 1471"/>
                <a:gd name="T46" fmla="*/ 0 w 888"/>
                <a:gd name="T47" fmla="*/ 0 h 1471"/>
                <a:gd name="T48" fmla="*/ 0 w 888"/>
                <a:gd name="T49" fmla="*/ 0 h 1471"/>
                <a:gd name="T50" fmla="*/ 0 w 888"/>
                <a:gd name="T51" fmla="*/ 0 h 1471"/>
                <a:gd name="T52" fmla="*/ 0 w 888"/>
                <a:gd name="T53" fmla="*/ 0 h 1471"/>
                <a:gd name="T54" fmla="*/ 0 w 888"/>
                <a:gd name="T55" fmla="*/ 0 h 1471"/>
                <a:gd name="T56" fmla="*/ 0 w 888"/>
                <a:gd name="T57" fmla="*/ 0 h 1471"/>
                <a:gd name="T58" fmla="*/ 0 w 888"/>
                <a:gd name="T59" fmla="*/ 0 h 1471"/>
                <a:gd name="T60" fmla="*/ 0 w 888"/>
                <a:gd name="T61" fmla="*/ 0 h 1471"/>
                <a:gd name="T62" fmla="*/ 0 w 888"/>
                <a:gd name="T63" fmla="*/ 0 h 1471"/>
                <a:gd name="T64" fmla="*/ 0 w 888"/>
                <a:gd name="T65" fmla="*/ 0 h 1471"/>
                <a:gd name="T66" fmla="*/ 0 w 888"/>
                <a:gd name="T67" fmla="*/ 0 h 1471"/>
                <a:gd name="T68" fmla="*/ 0 w 888"/>
                <a:gd name="T69" fmla="*/ 0 h 1471"/>
                <a:gd name="T70" fmla="*/ 0 w 888"/>
                <a:gd name="T71" fmla="*/ 0 h 1471"/>
                <a:gd name="T72" fmla="*/ 0 w 888"/>
                <a:gd name="T73" fmla="*/ 0 h 1471"/>
                <a:gd name="T74" fmla="*/ 0 w 888"/>
                <a:gd name="T75" fmla="*/ 0 h 1471"/>
                <a:gd name="T76" fmla="*/ 0 w 888"/>
                <a:gd name="T77" fmla="*/ 0 h 1471"/>
                <a:gd name="T78" fmla="*/ 0 w 888"/>
                <a:gd name="T79" fmla="*/ 0 h 1471"/>
                <a:gd name="T80" fmla="*/ 0 w 888"/>
                <a:gd name="T81" fmla="*/ 0 h 1471"/>
                <a:gd name="T82" fmla="*/ 0 w 888"/>
                <a:gd name="T83" fmla="*/ 0 h 1471"/>
                <a:gd name="T84" fmla="*/ 0 w 888"/>
                <a:gd name="T85" fmla="*/ 0 h 1471"/>
                <a:gd name="T86" fmla="*/ 0 w 888"/>
                <a:gd name="T87" fmla="*/ 0 h 1471"/>
                <a:gd name="T88" fmla="*/ 0 w 888"/>
                <a:gd name="T89" fmla="*/ 0 h 1471"/>
                <a:gd name="T90" fmla="*/ 0 w 888"/>
                <a:gd name="T91" fmla="*/ 0 h 1471"/>
                <a:gd name="T92" fmla="*/ 0 w 888"/>
                <a:gd name="T93" fmla="*/ 0 h 1471"/>
                <a:gd name="T94" fmla="*/ 0 w 888"/>
                <a:gd name="T95" fmla="*/ 0 h 1471"/>
                <a:gd name="T96" fmla="*/ 0 w 888"/>
                <a:gd name="T97" fmla="*/ 0 h 1471"/>
                <a:gd name="T98" fmla="*/ 0 w 888"/>
                <a:gd name="T99" fmla="*/ 0 h 1471"/>
                <a:gd name="T100" fmla="*/ 0 w 888"/>
                <a:gd name="T101" fmla="*/ 0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0 w 1193"/>
                <a:gd name="T3" fmla="*/ 0 h 2432"/>
                <a:gd name="T4" fmla="*/ 0 w 1193"/>
                <a:gd name="T5" fmla="*/ 0 h 2432"/>
                <a:gd name="T6" fmla="*/ 0 w 1193"/>
                <a:gd name="T7" fmla="*/ 0 h 2432"/>
                <a:gd name="T8" fmla="*/ 0 w 1193"/>
                <a:gd name="T9" fmla="*/ 0 h 2432"/>
                <a:gd name="T10" fmla="*/ 0 w 1193"/>
                <a:gd name="T11" fmla="*/ 0 h 2432"/>
                <a:gd name="T12" fmla="*/ 0 w 1193"/>
                <a:gd name="T13" fmla="*/ 0 h 2432"/>
                <a:gd name="T14" fmla="*/ 0 w 1193"/>
                <a:gd name="T15" fmla="*/ 0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0 w 829"/>
                <a:gd name="T1" fmla="*/ 0 h 1471"/>
                <a:gd name="T2" fmla="*/ 0 w 829"/>
                <a:gd name="T3" fmla="*/ 0 h 1471"/>
                <a:gd name="T4" fmla="*/ 0 w 829"/>
                <a:gd name="T5" fmla="*/ 0 h 1471"/>
                <a:gd name="T6" fmla="*/ 0 w 829"/>
                <a:gd name="T7" fmla="*/ 0 h 1471"/>
                <a:gd name="T8" fmla="*/ 0 w 829"/>
                <a:gd name="T9" fmla="*/ 0 h 1471"/>
                <a:gd name="T10" fmla="*/ 0 w 829"/>
                <a:gd name="T11" fmla="*/ 0 h 1471"/>
                <a:gd name="T12" fmla="*/ 0 w 829"/>
                <a:gd name="T13" fmla="*/ 0 h 1471"/>
                <a:gd name="T14" fmla="*/ 0 w 829"/>
                <a:gd name="T15" fmla="*/ 0 h 1471"/>
                <a:gd name="T16" fmla="*/ 0 w 829"/>
                <a:gd name="T17" fmla="*/ 0 h 1471"/>
                <a:gd name="T18" fmla="*/ 0 w 829"/>
                <a:gd name="T19" fmla="*/ 0 h 1471"/>
                <a:gd name="T20" fmla="*/ 0 w 829"/>
                <a:gd name="T21" fmla="*/ 0 h 1471"/>
                <a:gd name="T22" fmla="*/ 0 w 829"/>
                <a:gd name="T23" fmla="*/ 0 h 1471"/>
                <a:gd name="T24" fmla="*/ 0 w 829"/>
                <a:gd name="T25" fmla="*/ 0 h 1471"/>
                <a:gd name="T26" fmla="*/ 0 w 829"/>
                <a:gd name="T27" fmla="*/ 0 h 1471"/>
                <a:gd name="T28" fmla="*/ 0 w 829"/>
                <a:gd name="T29" fmla="*/ 0 h 1471"/>
                <a:gd name="T30" fmla="*/ 0 w 829"/>
                <a:gd name="T31" fmla="*/ 0 h 1471"/>
                <a:gd name="T32" fmla="*/ 0 w 829"/>
                <a:gd name="T33" fmla="*/ 0 h 1471"/>
                <a:gd name="T34" fmla="*/ 0 w 829"/>
                <a:gd name="T35" fmla="*/ 0 h 1471"/>
                <a:gd name="T36" fmla="*/ 0 w 829"/>
                <a:gd name="T37" fmla="*/ 0 h 1471"/>
                <a:gd name="T38" fmla="*/ 0 w 829"/>
                <a:gd name="T39" fmla="*/ 0 h 1471"/>
                <a:gd name="T40" fmla="*/ 0 w 829"/>
                <a:gd name="T41" fmla="*/ 0 h 1471"/>
                <a:gd name="T42" fmla="*/ 0 w 829"/>
                <a:gd name="T43" fmla="*/ 0 h 1471"/>
                <a:gd name="T44" fmla="*/ 0 w 829"/>
                <a:gd name="T45" fmla="*/ 0 h 1471"/>
                <a:gd name="T46" fmla="*/ 0 w 829"/>
                <a:gd name="T47" fmla="*/ 0 h 1471"/>
                <a:gd name="T48" fmla="*/ 0 w 829"/>
                <a:gd name="T49" fmla="*/ 0 h 1471"/>
                <a:gd name="T50" fmla="*/ 0 w 829"/>
                <a:gd name="T51" fmla="*/ 0 h 1471"/>
                <a:gd name="T52" fmla="*/ 0 w 829"/>
                <a:gd name="T53" fmla="*/ 0 h 1471"/>
                <a:gd name="T54" fmla="*/ 0 w 829"/>
                <a:gd name="T55" fmla="*/ 0 h 1471"/>
                <a:gd name="T56" fmla="*/ 0 w 829"/>
                <a:gd name="T57" fmla="*/ 0 h 1471"/>
                <a:gd name="T58" fmla="*/ 0 w 829"/>
                <a:gd name="T59" fmla="*/ 0 h 1471"/>
                <a:gd name="T60" fmla="*/ 0 w 829"/>
                <a:gd name="T61" fmla="*/ 0 h 1471"/>
                <a:gd name="T62" fmla="*/ 0 w 829"/>
                <a:gd name="T63" fmla="*/ 0 h 1471"/>
                <a:gd name="T64" fmla="*/ 0 w 829"/>
                <a:gd name="T65" fmla="*/ 0 h 1471"/>
                <a:gd name="T66" fmla="*/ 0 w 829"/>
                <a:gd name="T67" fmla="*/ 0 h 1471"/>
                <a:gd name="T68" fmla="*/ 0 w 829"/>
                <a:gd name="T69" fmla="*/ 0 h 1471"/>
                <a:gd name="T70" fmla="*/ 0 w 829"/>
                <a:gd name="T71" fmla="*/ 0 h 1471"/>
                <a:gd name="T72" fmla="*/ 0 w 829"/>
                <a:gd name="T73" fmla="*/ 0 h 1471"/>
                <a:gd name="T74" fmla="*/ 0 w 829"/>
                <a:gd name="T75" fmla="*/ 0 h 1471"/>
                <a:gd name="T76" fmla="*/ 0 w 829"/>
                <a:gd name="T77" fmla="*/ 0 h 1471"/>
                <a:gd name="T78" fmla="*/ 0 w 829"/>
                <a:gd name="T79" fmla="*/ 0 h 1471"/>
                <a:gd name="T80" fmla="*/ 0 w 829"/>
                <a:gd name="T81" fmla="*/ 0 h 1471"/>
                <a:gd name="T82" fmla="*/ 0 w 829"/>
                <a:gd name="T83" fmla="*/ 0 h 1471"/>
                <a:gd name="T84" fmla="*/ 0 w 829"/>
                <a:gd name="T85" fmla="*/ 0 h 1471"/>
                <a:gd name="T86" fmla="*/ 0 w 829"/>
                <a:gd name="T87" fmla="*/ 0 h 1471"/>
                <a:gd name="T88" fmla="*/ 0 w 829"/>
                <a:gd name="T89" fmla="*/ 0 h 1471"/>
                <a:gd name="T90" fmla="*/ 0 w 829"/>
                <a:gd name="T91" fmla="*/ 0 h 1471"/>
                <a:gd name="T92" fmla="*/ 0 w 829"/>
                <a:gd name="T93" fmla="*/ 0 h 1471"/>
                <a:gd name="T94" fmla="*/ 0 w 829"/>
                <a:gd name="T95" fmla="*/ 0 h 1471"/>
                <a:gd name="T96" fmla="*/ 0 w 829"/>
                <a:gd name="T97" fmla="*/ 0 h 1471"/>
                <a:gd name="T98" fmla="*/ 0 w 829"/>
                <a:gd name="T99" fmla="*/ 0 h 1471"/>
                <a:gd name="T100" fmla="*/ 0 w 829"/>
                <a:gd name="T101" fmla="*/ 0 h 1471"/>
                <a:gd name="T102" fmla="*/ 0 w 829"/>
                <a:gd name="T103" fmla="*/ 0 h 1471"/>
                <a:gd name="T104" fmla="*/ 0 w 829"/>
                <a:gd name="T105" fmla="*/ 0 h 1471"/>
                <a:gd name="T106" fmla="*/ 0 w 829"/>
                <a:gd name="T107" fmla="*/ 0 h 1471"/>
                <a:gd name="T108" fmla="*/ 0 w 829"/>
                <a:gd name="T109" fmla="*/ 0 h 1471"/>
                <a:gd name="T110" fmla="*/ 0 w 829"/>
                <a:gd name="T111" fmla="*/ 0 h 1471"/>
                <a:gd name="T112" fmla="*/ 0 w 829"/>
                <a:gd name="T113" fmla="*/ 0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0 w 378"/>
                <a:gd name="T1" fmla="*/ 0 h 1892"/>
                <a:gd name="T2" fmla="*/ 0 w 378"/>
                <a:gd name="T3" fmla="*/ 0 h 1892"/>
                <a:gd name="T4" fmla="*/ 0 w 378"/>
                <a:gd name="T5" fmla="*/ 0 h 1892"/>
                <a:gd name="T6" fmla="*/ 0 w 378"/>
                <a:gd name="T7" fmla="*/ 0 h 1892"/>
                <a:gd name="T8" fmla="*/ 0 w 378"/>
                <a:gd name="T9" fmla="*/ 0 h 1892"/>
                <a:gd name="T10" fmla="*/ 0 w 378"/>
                <a:gd name="T11" fmla="*/ 0 h 1892"/>
                <a:gd name="T12" fmla="*/ 0 w 378"/>
                <a:gd name="T13" fmla="*/ 0 h 1892"/>
                <a:gd name="T14" fmla="*/ 0 w 378"/>
                <a:gd name="T15" fmla="*/ 0 h 1892"/>
                <a:gd name="T16" fmla="*/ 0 w 378"/>
                <a:gd name="T17" fmla="*/ 0 h 1892"/>
                <a:gd name="T18" fmla="*/ 0 w 378"/>
                <a:gd name="T19" fmla="*/ 0 h 1892"/>
                <a:gd name="T20" fmla="*/ 0 w 378"/>
                <a:gd name="T21" fmla="*/ 0 h 1892"/>
                <a:gd name="T22" fmla="*/ 0 w 378"/>
                <a:gd name="T23" fmla="*/ 0 h 1892"/>
                <a:gd name="T24" fmla="*/ 0 w 378"/>
                <a:gd name="T25" fmla="*/ 0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0 w 203"/>
                <a:gd name="T1" fmla="*/ 0 h 2081"/>
                <a:gd name="T2" fmla="*/ 0 w 203"/>
                <a:gd name="T3" fmla="*/ 0 h 2081"/>
                <a:gd name="T4" fmla="*/ 0 w 203"/>
                <a:gd name="T5" fmla="*/ 0 h 2081"/>
                <a:gd name="T6" fmla="*/ 0 w 203"/>
                <a:gd name="T7" fmla="*/ 0 h 2081"/>
                <a:gd name="T8" fmla="*/ 0 w 203"/>
                <a:gd name="T9" fmla="*/ 0 h 2081"/>
                <a:gd name="T10" fmla="*/ 0 w 203"/>
                <a:gd name="T11" fmla="*/ 0 h 2081"/>
                <a:gd name="T12" fmla="*/ 0 w 203"/>
                <a:gd name="T13" fmla="*/ 0 h 2081"/>
                <a:gd name="T14" fmla="*/ 0 w 203"/>
                <a:gd name="T15" fmla="*/ 0 h 2081"/>
                <a:gd name="T16" fmla="*/ 0 w 203"/>
                <a:gd name="T17" fmla="*/ 0 h 2081"/>
                <a:gd name="T18" fmla="*/ 0 w 203"/>
                <a:gd name="T19" fmla="*/ 0 h 2081"/>
                <a:gd name="T20" fmla="*/ 0 w 203"/>
                <a:gd name="T21" fmla="*/ 0 h 2081"/>
                <a:gd name="T22" fmla="*/ 0 w 203"/>
                <a:gd name="T23" fmla="*/ 0 h 2081"/>
                <a:gd name="T24" fmla="*/ 0 w 203"/>
                <a:gd name="T25" fmla="*/ 0 h 2081"/>
                <a:gd name="T26" fmla="*/ 0 w 203"/>
                <a:gd name="T27" fmla="*/ 0 h 2081"/>
                <a:gd name="T28" fmla="*/ 0 w 203"/>
                <a:gd name="T29" fmla="*/ 0 h 2081"/>
                <a:gd name="T30" fmla="*/ 0 w 203"/>
                <a:gd name="T31" fmla="*/ 0 h 2081"/>
                <a:gd name="T32" fmla="*/ 0 w 203"/>
                <a:gd name="T33" fmla="*/ 0 h 2081"/>
                <a:gd name="T34" fmla="*/ 0 w 203"/>
                <a:gd name="T35" fmla="*/ 0 h 2081"/>
                <a:gd name="T36" fmla="*/ 0 w 203"/>
                <a:gd name="T37" fmla="*/ 0 h 2081"/>
                <a:gd name="T38" fmla="*/ 0 w 203"/>
                <a:gd name="T39" fmla="*/ 0 h 2081"/>
                <a:gd name="T40" fmla="*/ 0 w 203"/>
                <a:gd name="T41" fmla="*/ 0 h 2081"/>
                <a:gd name="T42" fmla="*/ 0 w 203"/>
                <a:gd name="T43" fmla="*/ 0 h 2081"/>
                <a:gd name="T44" fmla="*/ 0 w 203"/>
                <a:gd name="T45" fmla="*/ 0 h 2081"/>
                <a:gd name="T46" fmla="*/ 0 w 203"/>
                <a:gd name="T47" fmla="*/ 0 h 2081"/>
                <a:gd name="T48" fmla="*/ 0 w 203"/>
                <a:gd name="T49" fmla="*/ 0 h 2081"/>
                <a:gd name="T50" fmla="*/ 0 w 203"/>
                <a:gd name="T51" fmla="*/ 0 h 2081"/>
                <a:gd name="T52" fmla="*/ 0 w 203"/>
                <a:gd name="T53" fmla="*/ 0 h 2081"/>
                <a:gd name="T54" fmla="*/ 0 w 203"/>
                <a:gd name="T55" fmla="*/ 0 h 2081"/>
                <a:gd name="T56" fmla="*/ 0 w 203"/>
                <a:gd name="T57" fmla="*/ 0 h 2081"/>
                <a:gd name="T58" fmla="*/ 0 w 203"/>
                <a:gd name="T59" fmla="*/ 0 h 2081"/>
                <a:gd name="T60" fmla="*/ 0 w 203"/>
                <a:gd name="T61" fmla="*/ 0 h 2081"/>
                <a:gd name="T62" fmla="*/ 0 w 203"/>
                <a:gd name="T63" fmla="*/ 0 h 2081"/>
                <a:gd name="T64" fmla="*/ 0 w 203"/>
                <a:gd name="T65" fmla="*/ 0 h 2081"/>
                <a:gd name="T66" fmla="*/ 0 w 203"/>
                <a:gd name="T67" fmla="*/ 0 h 2081"/>
                <a:gd name="T68" fmla="*/ 0 w 203"/>
                <a:gd name="T69" fmla="*/ 0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0 w 874"/>
                <a:gd name="T1" fmla="*/ 0 h 1471"/>
                <a:gd name="T2" fmla="*/ 0 w 874"/>
                <a:gd name="T3" fmla="*/ 0 h 1471"/>
                <a:gd name="T4" fmla="*/ 0 w 874"/>
                <a:gd name="T5" fmla="*/ 0 h 1471"/>
                <a:gd name="T6" fmla="*/ 0 w 874"/>
                <a:gd name="T7" fmla="*/ 0 h 1471"/>
                <a:gd name="T8" fmla="*/ 0 w 874"/>
                <a:gd name="T9" fmla="*/ 0 h 1471"/>
                <a:gd name="T10" fmla="*/ 0 w 874"/>
                <a:gd name="T11" fmla="*/ 0 h 1471"/>
                <a:gd name="T12" fmla="*/ 0 w 874"/>
                <a:gd name="T13" fmla="*/ 0 h 1471"/>
                <a:gd name="T14" fmla="*/ 0 w 874"/>
                <a:gd name="T15" fmla="*/ 0 h 1471"/>
                <a:gd name="T16" fmla="*/ 0 w 874"/>
                <a:gd name="T17" fmla="*/ 0 h 1471"/>
                <a:gd name="T18" fmla="*/ 0 w 874"/>
                <a:gd name="T19" fmla="*/ 0 h 1471"/>
                <a:gd name="T20" fmla="*/ 0 w 874"/>
                <a:gd name="T21" fmla="*/ 0 h 1471"/>
                <a:gd name="T22" fmla="*/ 0 w 874"/>
                <a:gd name="T23" fmla="*/ 0 h 1471"/>
                <a:gd name="T24" fmla="*/ 0 w 874"/>
                <a:gd name="T25" fmla="*/ 0 h 1471"/>
                <a:gd name="T26" fmla="*/ 0 w 874"/>
                <a:gd name="T27" fmla="*/ 0 h 1471"/>
                <a:gd name="T28" fmla="*/ 0 w 874"/>
                <a:gd name="T29" fmla="*/ 0 h 1471"/>
                <a:gd name="T30" fmla="*/ 0 w 874"/>
                <a:gd name="T31" fmla="*/ 0 h 1471"/>
                <a:gd name="T32" fmla="*/ 0 w 874"/>
                <a:gd name="T33" fmla="*/ 0 h 1471"/>
                <a:gd name="T34" fmla="*/ 0 w 874"/>
                <a:gd name="T35" fmla="*/ 0 h 1471"/>
                <a:gd name="T36" fmla="*/ 0 w 874"/>
                <a:gd name="T37" fmla="*/ 0 h 1471"/>
                <a:gd name="T38" fmla="*/ 0 w 874"/>
                <a:gd name="T39" fmla="*/ 0 h 1471"/>
                <a:gd name="T40" fmla="*/ 0 w 874"/>
                <a:gd name="T41" fmla="*/ 0 h 1471"/>
                <a:gd name="T42" fmla="*/ 0 w 874"/>
                <a:gd name="T43" fmla="*/ 0 h 1471"/>
                <a:gd name="T44" fmla="*/ 0 w 874"/>
                <a:gd name="T45" fmla="*/ 0 h 1471"/>
                <a:gd name="T46" fmla="*/ 0 w 874"/>
                <a:gd name="T47" fmla="*/ 0 h 1471"/>
                <a:gd name="T48" fmla="*/ 0 w 874"/>
                <a:gd name="T49" fmla="*/ 0 h 1471"/>
                <a:gd name="T50" fmla="*/ 0 w 874"/>
                <a:gd name="T51" fmla="*/ 0 h 1471"/>
                <a:gd name="T52" fmla="*/ 0 w 874"/>
                <a:gd name="T53" fmla="*/ 0 h 1471"/>
                <a:gd name="T54" fmla="*/ 0 w 874"/>
                <a:gd name="T55" fmla="*/ 0 h 1471"/>
                <a:gd name="T56" fmla="*/ 0 w 874"/>
                <a:gd name="T57" fmla="*/ 0 h 1471"/>
                <a:gd name="T58" fmla="*/ 0 w 874"/>
                <a:gd name="T59" fmla="*/ 0 h 1471"/>
                <a:gd name="T60" fmla="*/ 0 w 874"/>
                <a:gd name="T61" fmla="*/ 0 h 1471"/>
                <a:gd name="T62" fmla="*/ 0 w 874"/>
                <a:gd name="T63" fmla="*/ 0 h 1471"/>
                <a:gd name="T64" fmla="*/ 0 w 874"/>
                <a:gd name="T65" fmla="*/ 0 h 1471"/>
                <a:gd name="T66" fmla="*/ 0 w 874"/>
                <a:gd name="T67" fmla="*/ 0 h 1471"/>
                <a:gd name="T68" fmla="*/ 0 w 874"/>
                <a:gd name="T69" fmla="*/ 0 h 1471"/>
                <a:gd name="T70" fmla="*/ 0 w 874"/>
                <a:gd name="T71" fmla="*/ 0 h 1471"/>
                <a:gd name="T72" fmla="*/ 0 w 874"/>
                <a:gd name="T73" fmla="*/ 0 h 1471"/>
                <a:gd name="T74" fmla="*/ 0 w 874"/>
                <a:gd name="T75" fmla="*/ 0 h 1471"/>
                <a:gd name="T76" fmla="*/ 0 w 874"/>
                <a:gd name="T77" fmla="*/ 0 h 1471"/>
                <a:gd name="T78" fmla="*/ 0 w 874"/>
                <a:gd name="T79" fmla="*/ 0 h 1471"/>
                <a:gd name="T80" fmla="*/ 0 w 874"/>
                <a:gd name="T81" fmla="*/ 0 h 1471"/>
                <a:gd name="T82" fmla="*/ 0 w 874"/>
                <a:gd name="T83" fmla="*/ 0 h 1471"/>
                <a:gd name="T84" fmla="*/ 0 w 874"/>
                <a:gd name="T85" fmla="*/ 0 h 1471"/>
                <a:gd name="T86" fmla="*/ 0 w 874"/>
                <a:gd name="T87" fmla="*/ 0 h 1471"/>
                <a:gd name="T88" fmla="*/ 0 w 874"/>
                <a:gd name="T89" fmla="*/ 0 h 1471"/>
                <a:gd name="T90" fmla="*/ 0 w 874"/>
                <a:gd name="T91" fmla="*/ 0 h 1471"/>
                <a:gd name="T92" fmla="*/ 0 w 874"/>
                <a:gd name="T93" fmla="*/ 0 h 1471"/>
                <a:gd name="T94" fmla="*/ 0 w 874"/>
                <a:gd name="T95" fmla="*/ 0 h 1471"/>
                <a:gd name="T96" fmla="*/ 0 w 874"/>
                <a:gd name="T97" fmla="*/ 0 h 1471"/>
                <a:gd name="T98" fmla="*/ 0 w 874"/>
                <a:gd name="T99" fmla="*/ 0 h 1471"/>
                <a:gd name="T100" fmla="*/ 0 w 874"/>
                <a:gd name="T101" fmla="*/ 0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0 w 669"/>
                <a:gd name="T1" fmla="*/ 0 h 1427"/>
                <a:gd name="T2" fmla="*/ 0 w 669"/>
                <a:gd name="T3" fmla="*/ 0 h 1427"/>
                <a:gd name="T4" fmla="*/ 0 w 669"/>
                <a:gd name="T5" fmla="*/ 0 h 1427"/>
                <a:gd name="T6" fmla="*/ 0 w 669"/>
                <a:gd name="T7" fmla="*/ 0 h 1427"/>
                <a:gd name="T8" fmla="*/ 0 w 669"/>
                <a:gd name="T9" fmla="*/ 0 h 1427"/>
                <a:gd name="T10" fmla="*/ 0 w 669"/>
                <a:gd name="T11" fmla="*/ 0 h 1427"/>
                <a:gd name="T12" fmla="*/ 0 w 669"/>
                <a:gd name="T13" fmla="*/ 0 h 1427"/>
                <a:gd name="T14" fmla="*/ 0 w 669"/>
                <a:gd name="T15" fmla="*/ 0 h 1427"/>
                <a:gd name="T16" fmla="*/ 0 w 669"/>
                <a:gd name="T17" fmla="*/ 0 h 1427"/>
                <a:gd name="T18" fmla="*/ 0 w 669"/>
                <a:gd name="T19" fmla="*/ 0 h 1427"/>
                <a:gd name="T20" fmla="*/ 0 w 669"/>
                <a:gd name="T21" fmla="*/ 0 h 1427"/>
                <a:gd name="T22" fmla="*/ 0 w 669"/>
                <a:gd name="T23" fmla="*/ 0 h 1427"/>
                <a:gd name="T24" fmla="*/ 0 w 669"/>
                <a:gd name="T25" fmla="*/ 0 h 1427"/>
                <a:gd name="T26" fmla="*/ 0 w 669"/>
                <a:gd name="T27" fmla="*/ 0 h 1427"/>
                <a:gd name="T28" fmla="*/ 0 w 669"/>
                <a:gd name="T29" fmla="*/ 0 h 1427"/>
                <a:gd name="T30" fmla="*/ 0 w 669"/>
                <a:gd name="T31" fmla="*/ 0 h 1427"/>
                <a:gd name="T32" fmla="*/ 0 w 669"/>
                <a:gd name="T33" fmla="*/ 0 h 1427"/>
                <a:gd name="T34" fmla="*/ 0 w 669"/>
                <a:gd name="T35" fmla="*/ 0 h 1427"/>
                <a:gd name="T36" fmla="*/ 0 w 669"/>
                <a:gd name="T37" fmla="*/ 0 h 1427"/>
                <a:gd name="T38" fmla="*/ 0 w 669"/>
                <a:gd name="T39" fmla="*/ 0 h 1427"/>
                <a:gd name="T40" fmla="*/ 0 w 669"/>
                <a:gd name="T41" fmla="*/ 0 h 1427"/>
                <a:gd name="T42" fmla="*/ 0 w 669"/>
                <a:gd name="T43" fmla="*/ 0 h 1427"/>
                <a:gd name="T44" fmla="*/ 0 w 669"/>
                <a:gd name="T45" fmla="*/ 0 h 1427"/>
                <a:gd name="T46" fmla="*/ 0 w 669"/>
                <a:gd name="T47" fmla="*/ 0 h 1427"/>
                <a:gd name="T48" fmla="*/ 0 w 669"/>
                <a:gd name="T49" fmla="*/ 0 h 1427"/>
                <a:gd name="T50" fmla="*/ 0 w 669"/>
                <a:gd name="T51" fmla="*/ 0 h 1427"/>
                <a:gd name="T52" fmla="*/ 0 w 669"/>
                <a:gd name="T53" fmla="*/ 0 h 1427"/>
                <a:gd name="T54" fmla="*/ 0 w 669"/>
                <a:gd name="T55" fmla="*/ 0 h 1427"/>
                <a:gd name="T56" fmla="*/ 0 w 669"/>
                <a:gd name="T57" fmla="*/ 0 h 1427"/>
                <a:gd name="T58" fmla="*/ 0 w 669"/>
                <a:gd name="T59" fmla="*/ 0 h 1427"/>
                <a:gd name="T60" fmla="*/ 0 w 669"/>
                <a:gd name="T61" fmla="*/ 0 h 1427"/>
                <a:gd name="T62" fmla="*/ 0 w 669"/>
                <a:gd name="T63" fmla="*/ 0 h 1427"/>
                <a:gd name="T64" fmla="*/ 0 w 669"/>
                <a:gd name="T65" fmla="*/ 0 h 1427"/>
                <a:gd name="T66" fmla="*/ 0 w 669"/>
                <a:gd name="T67" fmla="*/ 0 h 1427"/>
                <a:gd name="T68" fmla="*/ 0 w 669"/>
                <a:gd name="T69" fmla="*/ 0 h 1427"/>
                <a:gd name="T70" fmla="*/ 0 w 669"/>
                <a:gd name="T71" fmla="*/ 0 h 1427"/>
                <a:gd name="T72" fmla="*/ 0 w 669"/>
                <a:gd name="T73" fmla="*/ 0 h 1427"/>
                <a:gd name="T74" fmla="*/ 0 w 669"/>
                <a:gd name="T75" fmla="*/ 0 h 1427"/>
                <a:gd name="T76" fmla="*/ 0 w 669"/>
                <a:gd name="T77" fmla="*/ 0 h 1427"/>
                <a:gd name="T78" fmla="*/ 0 w 669"/>
                <a:gd name="T79" fmla="*/ 0 h 1427"/>
                <a:gd name="T80" fmla="*/ 0 w 669"/>
                <a:gd name="T81" fmla="*/ 0 h 1427"/>
                <a:gd name="T82" fmla="*/ 0 w 669"/>
                <a:gd name="T83" fmla="*/ 0 h 1427"/>
                <a:gd name="T84" fmla="*/ 0 w 669"/>
                <a:gd name="T85" fmla="*/ 0 h 1427"/>
                <a:gd name="T86" fmla="*/ 0 w 669"/>
                <a:gd name="T87" fmla="*/ 0 h 1427"/>
                <a:gd name="T88" fmla="*/ 0 w 669"/>
                <a:gd name="T89" fmla="*/ 0 h 1427"/>
                <a:gd name="T90" fmla="*/ 0 w 669"/>
                <a:gd name="T91" fmla="*/ 0 h 1427"/>
                <a:gd name="T92" fmla="*/ 0 w 669"/>
                <a:gd name="T93" fmla="*/ 0 h 1427"/>
                <a:gd name="T94" fmla="*/ 0 w 669"/>
                <a:gd name="T95" fmla="*/ 0 h 1427"/>
                <a:gd name="T96" fmla="*/ 0 w 669"/>
                <a:gd name="T97" fmla="*/ 0 h 1427"/>
                <a:gd name="T98" fmla="*/ 0 w 669"/>
                <a:gd name="T99" fmla="*/ 0 h 1427"/>
                <a:gd name="T100" fmla="*/ 0 w 669"/>
                <a:gd name="T101" fmla="*/ 0 h 1427"/>
                <a:gd name="T102" fmla="*/ 0 w 669"/>
                <a:gd name="T103" fmla="*/ 0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0 w 845"/>
                <a:gd name="T1" fmla="*/ 0 h 1471"/>
                <a:gd name="T2" fmla="*/ 0 w 845"/>
                <a:gd name="T3" fmla="*/ 0 h 1471"/>
                <a:gd name="T4" fmla="*/ 0 w 845"/>
                <a:gd name="T5" fmla="*/ 0 h 1471"/>
                <a:gd name="T6" fmla="*/ 0 w 845"/>
                <a:gd name="T7" fmla="*/ 0 h 1471"/>
                <a:gd name="T8" fmla="*/ 0 w 845"/>
                <a:gd name="T9" fmla="*/ 0 h 1471"/>
                <a:gd name="T10" fmla="*/ 0 w 845"/>
                <a:gd name="T11" fmla="*/ 0 h 1471"/>
                <a:gd name="T12" fmla="*/ 0 w 845"/>
                <a:gd name="T13" fmla="*/ 0 h 1471"/>
                <a:gd name="T14" fmla="*/ 0 w 845"/>
                <a:gd name="T15" fmla="*/ 0 h 1471"/>
                <a:gd name="T16" fmla="*/ 0 w 845"/>
                <a:gd name="T17" fmla="*/ 0 h 1471"/>
                <a:gd name="T18" fmla="*/ 0 w 845"/>
                <a:gd name="T19" fmla="*/ 0 h 1471"/>
                <a:gd name="T20" fmla="*/ 0 w 845"/>
                <a:gd name="T21" fmla="*/ 0 h 1471"/>
                <a:gd name="T22" fmla="*/ 0 w 845"/>
                <a:gd name="T23" fmla="*/ 0 h 1471"/>
                <a:gd name="T24" fmla="*/ 0 w 845"/>
                <a:gd name="T25" fmla="*/ 0 h 1471"/>
                <a:gd name="T26" fmla="*/ 0 w 845"/>
                <a:gd name="T27" fmla="*/ 0 h 1471"/>
                <a:gd name="T28" fmla="*/ 0 w 845"/>
                <a:gd name="T29" fmla="*/ 0 h 1471"/>
                <a:gd name="T30" fmla="*/ 0 w 845"/>
                <a:gd name="T31" fmla="*/ 0 h 1471"/>
                <a:gd name="T32" fmla="*/ 0 w 845"/>
                <a:gd name="T33" fmla="*/ 0 h 1471"/>
                <a:gd name="T34" fmla="*/ 0 w 845"/>
                <a:gd name="T35" fmla="*/ 0 h 1471"/>
                <a:gd name="T36" fmla="*/ 0 w 845"/>
                <a:gd name="T37" fmla="*/ 0 h 1471"/>
                <a:gd name="T38" fmla="*/ 0 w 845"/>
                <a:gd name="T39" fmla="*/ 0 h 1471"/>
                <a:gd name="T40" fmla="*/ 0 w 845"/>
                <a:gd name="T41" fmla="*/ 0 h 1471"/>
                <a:gd name="T42" fmla="*/ 0 w 845"/>
                <a:gd name="T43" fmla="*/ 0 h 1471"/>
                <a:gd name="T44" fmla="*/ 0 w 845"/>
                <a:gd name="T45" fmla="*/ 0 h 1471"/>
                <a:gd name="T46" fmla="*/ 0 w 845"/>
                <a:gd name="T47" fmla="*/ 0 h 1471"/>
                <a:gd name="T48" fmla="*/ 0 w 845"/>
                <a:gd name="T49" fmla="*/ 0 h 1471"/>
                <a:gd name="T50" fmla="*/ 0 w 845"/>
                <a:gd name="T51" fmla="*/ 0 h 1471"/>
                <a:gd name="T52" fmla="*/ 0 w 845"/>
                <a:gd name="T53" fmla="*/ 0 h 1471"/>
                <a:gd name="T54" fmla="*/ 0 w 845"/>
                <a:gd name="T55" fmla="*/ 0 h 1471"/>
                <a:gd name="T56" fmla="*/ 0 w 845"/>
                <a:gd name="T57" fmla="*/ 0 h 1471"/>
                <a:gd name="T58" fmla="*/ 0 w 845"/>
                <a:gd name="T59" fmla="*/ 0 h 1471"/>
                <a:gd name="T60" fmla="*/ 0 w 845"/>
                <a:gd name="T61" fmla="*/ 0 h 1471"/>
                <a:gd name="T62" fmla="*/ 0 w 845"/>
                <a:gd name="T63" fmla="*/ 0 h 1471"/>
                <a:gd name="T64" fmla="*/ 0 w 845"/>
                <a:gd name="T65" fmla="*/ 0 h 1471"/>
                <a:gd name="T66" fmla="*/ 0 w 845"/>
                <a:gd name="T67" fmla="*/ 0 h 1471"/>
                <a:gd name="T68" fmla="*/ 0 w 845"/>
                <a:gd name="T69" fmla="*/ 0 h 1471"/>
                <a:gd name="T70" fmla="*/ 0 w 845"/>
                <a:gd name="T71" fmla="*/ 0 h 1471"/>
                <a:gd name="T72" fmla="*/ 0 w 845"/>
                <a:gd name="T73" fmla="*/ 0 h 1471"/>
                <a:gd name="T74" fmla="*/ 0 w 845"/>
                <a:gd name="T75" fmla="*/ 0 h 1471"/>
                <a:gd name="T76" fmla="*/ 0 w 845"/>
                <a:gd name="T77" fmla="*/ 0 h 1471"/>
                <a:gd name="T78" fmla="*/ 0 w 845"/>
                <a:gd name="T79" fmla="*/ 0 h 1471"/>
                <a:gd name="T80" fmla="*/ 0 w 845"/>
                <a:gd name="T81" fmla="*/ 0 h 1471"/>
                <a:gd name="T82" fmla="*/ 0 w 845"/>
                <a:gd name="T83" fmla="*/ 0 h 1471"/>
                <a:gd name="T84" fmla="*/ 0 w 845"/>
                <a:gd name="T85" fmla="*/ 0 h 1471"/>
                <a:gd name="T86" fmla="*/ 0 w 845"/>
                <a:gd name="T87" fmla="*/ 0 h 1471"/>
                <a:gd name="T88" fmla="*/ 0 w 845"/>
                <a:gd name="T89" fmla="*/ 0 h 1471"/>
                <a:gd name="T90" fmla="*/ 0 w 845"/>
                <a:gd name="T91" fmla="*/ 0 h 1471"/>
                <a:gd name="T92" fmla="*/ 0 w 845"/>
                <a:gd name="T93" fmla="*/ 0 h 1471"/>
                <a:gd name="T94" fmla="*/ 0 w 845"/>
                <a:gd name="T95" fmla="*/ 0 h 1471"/>
                <a:gd name="T96" fmla="*/ 0 w 845"/>
                <a:gd name="T97" fmla="*/ 0 h 1471"/>
                <a:gd name="T98" fmla="*/ 0 w 845"/>
                <a:gd name="T99" fmla="*/ 0 h 1471"/>
                <a:gd name="T100" fmla="*/ 0 w 845"/>
                <a:gd name="T101" fmla="*/ 0 h 1471"/>
                <a:gd name="T102" fmla="*/ 0 w 845"/>
                <a:gd name="T103" fmla="*/ 0 h 1471"/>
                <a:gd name="T104" fmla="*/ 0 w 845"/>
                <a:gd name="T105" fmla="*/ 0 h 1471"/>
                <a:gd name="T106" fmla="*/ 0 w 845"/>
                <a:gd name="T107" fmla="*/ 0 h 1471"/>
                <a:gd name="T108" fmla="*/ 0 w 845"/>
                <a:gd name="T109" fmla="*/ 0 h 1471"/>
                <a:gd name="T110" fmla="*/ 0 w 845"/>
                <a:gd name="T111" fmla="*/ 0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0 w 524"/>
                <a:gd name="T1" fmla="*/ 0 h 2243"/>
                <a:gd name="T2" fmla="*/ 0 w 524"/>
                <a:gd name="T3" fmla="*/ 0 h 2243"/>
                <a:gd name="T4" fmla="*/ 0 w 524"/>
                <a:gd name="T5" fmla="*/ 0 h 2243"/>
                <a:gd name="T6" fmla="*/ 0 w 524"/>
                <a:gd name="T7" fmla="*/ 0 h 2243"/>
                <a:gd name="T8" fmla="*/ 0 w 524"/>
                <a:gd name="T9" fmla="*/ 0 h 2243"/>
                <a:gd name="T10" fmla="*/ 0 w 524"/>
                <a:gd name="T11" fmla="*/ 0 h 2243"/>
                <a:gd name="T12" fmla="*/ 0 w 524"/>
                <a:gd name="T13" fmla="*/ 0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0 w 830"/>
                <a:gd name="T1" fmla="*/ 0 h 1471"/>
                <a:gd name="T2" fmla="*/ 0 w 830"/>
                <a:gd name="T3" fmla="*/ 0 h 1471"/>
                <a:gd name="T4" fmla="*/ 0 w 830"/>
                <a:gd name="T5" fmla="*/ 0 h 1471"/>
                <a:gd name="T6" fmla="*/ 0 w 830"/>
                <a:gd name="T7" fmla="*/ 0 h 1471"/>
                <a:gd name="T8" fmla="*/ 0 w 830"/>
                <a:gd name="T9" fmla="*/ 0 h 1471"/>
                <a:gd name="T10" fmla="*/ 0 w 830"/>
                <a:gd name="T11" fmla="*/ 0 h 1471"/>
                <a:gd name="T12" fmla="*/ 0 w 830"/>
                <a:gd name="T13" fmla="*/ 0 h 1471"/>
                <a:gd name="T14" fmla="*/ 0 w 830"/>
                <a:gd name="T15" fmla="*/ 0 h 1471"/>
                <a:gd name="T16" fmla="*/ 0 w 830"/>
                <a:gd name="T17" fmla="*/ 0 h 1471"/>
                <a:gd name="T18" fmla="*/ 0 w 830"/>
                <a:gd name="T19" fmla="*/ 0 h 1471"/>
                <a:gd name="T20" fmla="*/ 0 w 830"/>
                <a:gd name="T21" fmla="*/ 0 h 1471"/>
                <a:gd name="T22" fmla="*/ 0 w 830"/>
                <a:gd name="T23" fmla="*/ 0 h 1471"/>
                <a:gd name="T24" fmla="*/ 0 w 830"/>
                <a:gd name="T25" fmla="*/ 0 h 1471"/>
                <a:gd name="T26" fmla="*/ 0 w 830"/>
                <a:gd name="T27" fmla="*/ 0 h 1471"/>
                <a:gd name="T28" fmla="*/ 0 w 830"/>
                <a:gd name="T29" fmla="*/ 0 h 1471"/>
                <a:gd name="T30" fmla="*/ 0 w 830"/>
                <a:gd name="T31" fmla="*/ 0 h 1471"/>
                <a:gd name="T32" fmla="*/ 0 w 830"/>
                <a:gd name="T33" fmla="*/ 0 h 1471"/>
                <a:gd name="T34" fmla="*/ 0 w 830"/>
                <a:gd name="T35" fmla="*/ 0 h 1471"/>
                <a:gd name="T36" fmla="*/ 0 w 830"/>
                <a:gd name="T37" fmla="*/ 0 h 1471"/>
                <a:gd name="T38" fmla="*/ 0 w 830"/>
                <a:gd name="T39" fmla="*/ 0 h 1471"/>
                <a:gd name="T40" fmla="*/ 0 w 830"/>
                <a:gd name="T41" fmla="*/ 0 h 1471"/>
                <a:gd name="T42" fmla="*/ 0 w 830"/>
                <a:gd name="T43" fmla="*/ 0 h 1471"/>
                <a:gd name="T44" fmla="*/ 0 w 830"/>
                <a:gd name="T45" fmla="*/ 0 h 1471"/>
                <a:gd name="T46" fmla="*/ 0 w 830"/>
                <a:gd name="T47" fmla="*/ 0 h 1471"/>
                <a:gd name="T48" fmla="*/ 0 w 830"/>
                <a:gd name="T49" fmla="*/ 0 h 1471"/>
                <a:gd name="T50" fmla="*/ 0 w 830"/>
                <a:gd name="T51" fmla="*/ 0 h 1471"/>
                <a:gd name="T52" fmla="*/ 0 w 830"/>
                <a:gd name="T53" fmla="*/ 0 h 1471"/>
                <a:gd name="T54" fmla="*/ 0 w 830"/>
                <a:gd name="T55" fmla="*/ 0 h 1471"/>
                <a:gd name="T56" fmla="*/ 0 w 830"/>
                <a:gd name="T57" fmla="*/ 0 h 1471"/>
                <a:gd name="T58" fmla="*/ 0 w 830"/>
                <a:gd name="T59" fmla="*/ 0 h 1471"/>
                <a:gd name="T60" fmla="*/ 0 w 830"/>
                <a:gd name="T61" fmla="*/ 0 h 1471"/>
                <a:gd name="T62" fmla="*/ 0 w 830"/>
                <a:gd name="T63" fmla="*/ 0 h 1471"/>
                <a:gd name="T64" fmla="*/ 0 w 830"/>
                <a:gd name="T65" fmla="*/ 0 h 1471"/>
                <a:gd name="T66" fmla="*/ 0 w 830"/>
                <a:gd name="T67" fmla="*/ 0 h 1471"/>
                <a:gd name="T68" fmla="*/ 0 w 830"/>
                <a:gd name="T69" fmla="*/ 0 h 1471"/>
                <a:gd name="T70" fmla="*/ 0 w 830"/>
                <a:gd name="T71" fmla="*/ 0 h 1471"/>
                <a:gd name="T72" fmla="*/ 0 w 830"/>
                <a:gd name="T73" fmla="*/ 0 h 1471"/>
                <a:gd name="T74" fmla="*/ 0 w 830"/>
                <a:gd name="T75" fmla="*/ 0 h 1471"/>
                <a:gd name="T76" fmla="*/ 0 w 830"/>
                <a:gd name="T77" fmla="*/ 0 h 1471"/>
                <a:gd name="T78" fmla="*/ 0 w 830"/>
                <a:gd name="T79" fmla="*/ 0 h 1471"/>
                <a:gd name="T80" fmla="*/ 0 w 830"/>
                <a:gd name="T81" fmla="*/ 0 h 1471"/>
                <a:gd name="T82" fmla="*/ 0 w 830"/>
                <a:gd name="T83" fmla="*/ 0 h 1471"/>
                <a:gd name="T84" fmla="*/ 0 w 830"/>
                <a:gd name="T85" fmla="*/ 0 h 1471"/>
                <a:gd name="T86" fmla="*/ 0 w 830"/>
                <a:gd name="T87" fmla="*/ 0 h 1471"/>
                <a:gd name="T88" fmla="*/ 0 w 830"/>
                <a:gd name="T89" fmla="*/ 0 h 1471"/>
                <a:gd name="T90" fmla="*/ 0 w 830"/>
                <a:gd name="T91" fmla="*/ 0 h 1471"/>
                <a:gd name="T92" fmla="*/ 0 w 830"/>
                <a:gd name="T93" fmla="*/ 0 h 1471"/>
                <a:gd name="T94" fmla="*/ 0 w 830"/>
                <a:gd name="T95" fmla="*/ 0 h 1471"/>
                <a:gd name="T96" fmla="*/ 0 w 830"/>
                <a:gd name="T97" fmla="*/ 0 h 1471"/>
                <a:gd name="T98" fmla="*/ 0 w 830"/>
                <a:gd name="T99" fmla="*/ 0 h 1471"/>
                <a:gd name="T100" fmla="*/ 0 w 830"/>
                <a:gd name="T101" fmla="*/ 0 h 1471"/>
                <a:gd name="T102" fmla="*/ 0 w 830"/>
                <a:gd name="T103" fmla="*/ 0 h 1471"/>
                <a:gd name="T104" fmla="*/ 0 w 830"/>
                <a:gd name="T105" fmla="*/ 0 h 1471"/>
                <a:gd name="T106" fmla="*/ 0 w 830"/>
                <a:gd name="T107" fmla="*/ 0 h 1471"/>
                <a:gd name="T108" fmla="*/ 0 w 830"/>
                <a:gd name="T109" fmla="*/ 0 h 1471"/>
                <a:gd name="T110" fmla="*/ 0 w 830"/>
                <a:gd name="T111" fmla="*/ 0 h 1471"/>
                <a:gd name="T112" fmla="*/ 0 w 830"/>
                <a:gd name="T113" fmla="*/ 0 h 1471"/>
                <a:gd name="T114" fmla="*/ 0 w 830"/>
                <a:gd name="T115" fmla="*/ 0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0 w 830"/>
                <a:gd name="T1" fmla="*/ 0 h 2475"/>
                <a:gd name="T2" fmla="*/ 0 w 830"/>
                <a:gd name="T3" fmla="*/ 0 h 2475"/>
                <a:gd name="T4" fmla="*/ 0 w 830"/>
                <a:gd name="T5" fmla="*/ 0 h 2475"/>
                <a:gd name="T6" fmla="*/ 0 w 830"/>
                <a:gd name="T7" fmla="*/ 0 h 2475"/>
                <a:gd name="T8" fmla="*/ 0 w 830"/>
                <a:gd name="T9" fmla="*/ 0 h 2475"/>
                <a:gd name="T10" fmla="*/ 0 w 830"/>
                <a:gd name="T11" fmla="*/ 0 h 2475"/>
                <a:gd name="T12" fmla="*/ 0 w 830"/>
                <a:gd name="T13" fmla="*/ 0 h 2475"/>
                <a:gd name="T14" fmla="*/ 0 w 830"/>
                <a:gd name="T15" fmla="*/ 0 h 2475"/>
                <a:gd name="T16" fmla="*/ 0 w 830"/>
                <a:gd name="T17" fmla="*/ 0 h 2475"/>
                <a:gd name="T18" fmla="*/ 0 w 830"/>
                <a:gd name="T19" fmla="*/ 0 h 2475"/>
                <a:gd name="T20" fmla="*/ 0 w 830"/>
                <a:gd name="T21" fmla="*/ 0 h 2475"/>
                <a:gd name="T22" fmla="*/ 0 w 830"/>
                <a:gd name="T23" fmla="*/ 0 h 2475"/>
                <a:gd name="T24" fmla="*/ 0 w 830"/>
                <a:gd name="T25" fmla="*/ 0 h 2475"/>
                <a:gd name="T26" fmla="*/ 0 w 830"/>
                <a:gd name="T27" fmla="*/ 0 h 2475"/>
                <a:gd name="T28" fmla="*/ 0 w 830"/>
                <a:gd name="T29" fmla="*/ 0 h 2475"/>
                <a:gd name="T30" fmla="*/ 0 w 830"/>
                <a:gd name="T31" fmla="*/ 0 h 2475"/>
                <a:gd name="T32" fmla="*/ 0 w 830"/>
                <a:gd name="T33" fmla="*/ 0 h 2475"/>
                <a:gd name="T34" fmla="*/ 0 w 830"/>
                <a:gd name="T35" fmla="*/ 0 h 2475"/>
                <a:gd name="T36" fmla="*/ 0 w 830"/>
                <a:gd name="T37" fmla="*/ 0 h 2475"/>
                <a:gd name="T38" fmla="*/ 0 w 830"/>
                <a:gd name="T39" fmla="*/ 0 h 2475"/>
                <a:gd name="T40" fmla="*/ 0 w 830"/>
                <a:gd name="T41" fmla="*/ 0 h 2475"/>
                <a:gd name="T42" fmla="*/ 0 w 830"/>
                <a:gd name="T43" fmla="*/ 0 h 2475"/>
                <a:gd name="T44" fmla="*/ 0 w 830"/>
                <a:gd name="T45" fmla="*/ 0 h 2475"/>
                <a:gd name="T46" fmla="*/ 0 w 830"/>
                <a:gd name="T47" fmla="*/ 0 h 2475"/>
                <a:gd name="T48" fmla="*/ 0 w 830"/>
                <a:gd name="T49" fmla="*/ 0 h 2475"/>
                <a:gd name="T50" fmla="*/ 0 w 830"/>
                <a:gd name="T51" fmla="*/ 0 h 2475"/>
                <a:gd name="T52" fmla="*/ 0 w 830"/>
                <a:gd name="T53" fmla="*/ 0 h 2475"/>
                <a:gd name="T54" fmla="*/ 0 w 830"/>
                <a:gd name="T55" fmla="*/ 0 h 2475"/>
                <a:gd name="T56" fmla="*/ 0 w 830"/>
                <a:gd name="T57" fmla="*/ 0 h 2475"/>
                <a:gd name="T58" fmla="*/ 0 w 830"/>
                <a:gd name="T59" fmla="*/ 0 h 2475"/>
                <a:gd name="T60" fmla="*/ 0 w 830"/>
                <a:gd name="T61" fmla="*/ 0 h 2475"/>
                <a:gd name="T62" fmla="*/ 0 w 830"/>
                <a:gd name="T63" fmla="*/ 0 h 2475"/>
                <a:gd name="T64" fmla="*/ 0 w 830"/>
                <a:gd name="T65" fmla="*/ 0 h 2475"/>
                <a:gd name="T66" fmla="*/ 0 w 830"/>
                <a:gd name="T67" fmla="*/ 0 h 2475"/>
                <a:gd name="T68" fmla="*/ 0 w 830"/>
                <a:gd name="T69" fmla="*/ 0 h 2475"/>
                <a:gd name="T70" fmla="*/ 0 w 830"/>
                <a:gd name="T71" fmla="*/ 0 h 2475"/>
                <a:gd name="T72" fmla="*/ 0 w 830"/>
                <a:gd name="T73" fmla="*/ 0 h 2475"/>
                <a:gd name="T74" fmla="*/ 0 w 830"/>
                <a:gd name="T75" fmla="*/ 0 h 2475"/>
                <a:gd name="T76" fmla="*/ 0 w 830"/>
                <a:gd name="T77" fmla="*/ 0 h 2475"/>
                <a:gd name="T78" fmla="*/ 0 w 830"/>
                <a:gd name="T79" fmla="*/ 0 h 2475"/>
                <a:gd name="T80" fmla="*/ 0 w 830"/>
                <a:gd name="T81" fmla="*/ 0 h 2475"/>
                <a:gd name="T82" fmla="*/ 0 w 830"/>
                <a:gd name="T83" fmla="*/ 0 h 2475"/>
                <a:gd name="T84" fmla="*/ 0 w 830"/>
                <a:gd name="T85" fmla="*/ 0 h 2475"/>
                <a:gd name="T86" fmla="*/ 0 w 830"/>
                <a:gd name="T87" fmla="*/ 0 h 2475"/>
                <a:gd name="T88" fmla="*/ 0 w 830"/>
                <a:gd name="T89" fmla="*/ 0 h 2475"/>
                <a:gd name="T90" fmla="*/ 0 w 830"/>
                <a:gd name="T91" fmla="*/ 0 h 2475"/>
                <a:gd name="T92" fmla="*/ 0 w 830"/>
                <a:gd name="T93" fmla="*/ 0 h 2475"/>
                <a:gd name="T94" fmla="*/ 0 w 830"/>
                <a:gd name="T95" fmla="*/ 0 h 2475"/>
                <a:gd name="T96" fmla="*/ 0 w 830"/>
                <a:gd name="T97" fmla="*/ 0 h 2475"/>
                <a:gd name="T98" fmla="*/ 0 w 830"/>
                <a:gd name="T99" fmla="*/ 0 h 2475"/>
                <a:gd name="T100" fmla="*/ 0 w 830"/>
                <a:gd name="T101" fmla="*/ 0 h 2475"/>
                <a:gd name="T102" fmla="*/ 0 w 830"/>
                <a:gd name="T103" fmla="*/ 0 h 2475"/>
                <a:gd name="T104" fmla="*/ 0 w 830"/>
                <a:gd name="T105" fmla="*/ 0 h 2475"/>
                <a:gd name="T106" fmla="*/ 0 w 830"/>
                <a:gd name="T107" fmla="*/ 0 h 2475"/>
                <a:gd name="T108" fmla="*/ 0 w 830"/>
                <a:gd name="T109" fmla="*/ 0 h 2475"/>
                <a:gd name="T110" fmla="*/ 0 w 830"/>
                <a:gd name="T111" fmla="*/ 0 h 2475"/>
                <a:gd name="T112" fmla="*/ 0 w 830"/>
                <a:gd name="T113" fmla="*/ 0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0 w 874"/>
                <a:gd name="T1" fmla="*/ 0 h 1471"/>
                <a:gd name="T2" fmla="*/ 0 w 874"/>
                <a:gd name="T3" fmla="*/ 0 h 1471"/>
                <a:gd name="T4" fmla="*/ 0 w 874"/>
                <a:gd name="T5" fmla="*/ 0 h 1471"/>
                <a:gd name="T6" fmla="*/ 0 w 874"/>
                <a:gd name="T7" fmla="*/ 0 h 1471"/>
                <a:gd name="T8" fmla="*/ 0 w 874"/>
                <a:gd name="T9" fmla="*/ 0 h 1471"/>
                <a:gd name="T10" fmla="*/ 0 w 874"/>
                <a:gd name="T11" fmla="*/ 0 h 1471"/>
                <a:gd name="T12" fmla="*/ 0 w 874"/>
                <a:gd name="T13" fmla="*/ 0 h 1471"/>
                <a:gd name="T14" fmla="*/ 0 w 874"/>
                <a:gd name="T15" fmla="*/ 0 h 1471"/>
                <a:gd name="T16" fmla="*/ 0 w 874"/>
                <a:gd name="T17" fmla="*/ 0 h 1471"/>
                <a:gd name="T18" fmla="*/ 0 w 874"/>
                <a:gd name="T19" fmla="*/ 0 h 1471"/>
                <a:gd name="T20" fmla="*/ 0 w 874"/>
                <a:gd name="T21" fmla="*/ 0 h 1471"/>
                <a:gd name="T22" fmla="*/ 0 w 874"/>
                <a:gd name="T23" fmla="*/ 0 h 1471"/>
                <a:gd name="T24" fmla="*/ 0 w 874"/>
                <a:gd name="T25" fmla="*/ 0 h 1471"/>
                <a:gd name="T26" fmla="*/ 0 w 874"/>
                <a:gd name="T27" fmla="*/ 0 h 1471"/>
                <a:gd name="T28" fmla="*/ 0 w 874"/>
                <a:gd name="T29" fmla="*/ 0 h 1471"/>
                <a:gd name="T30" fmla="*/ 0 w 874"/>
                <a:gd name="T31" fmla="*/ 0 h 1471"/>
                <a:gd name="T32" fmla="*/ 0 w 874"/>
                <a:gd name="T33" fmla="*/ 0 h 1471"/>
                <a:gd name="T34" fmla="*/ 0 w 874"/>
                <a:gd name="T35" fmla="*/ 0 h 1471"/>
                <a:gd name="T36" fmla="*/ 0 w 874"/>
                <a:gd name="T37" fmla="*/ 0 h 1471"/>
                <a:gd name="T38" fmla="*/ 0 w 874"/>
                <a:gd name="T39" fmla="*/ 0 h 1471"/>
                <a:gd name="T40" fmla="*/ 0 w 874"/>
                <a:gd name="T41" fmla="*/ 0 h 1471"/>
                <a:gd name="T42" fmla="*/ 0 w 874"/>
                <a:gd name="T43" fmla="*/ 0 h 1471"/>
                <a:gd name="T44" fmla="*/ 0 w 874"/>
                <a:gd name="T45" fmla="*/ 0 h 1471"/>
                <a:gd name="T46" fmla="*/ 0 w 874"/>
                <a:gd name="T47" fmla="*/ 0 h 1471"/>
                <a:gd name="T48" fmla="*/ 0 w 874"/>
                <a:gd name="T49" fmla="*/ 0 h 1471"/>
                <a:gd name="T50" fmla="*/ 0 w 874"/>
                <a:gd name="T51" fmla="*/ 0 h 1471"/>
                <a:gd name="T52" fmla="*/ 0 w 874"/>
                <a:gd name="T53" fmla="*/ 0 h 1471"/>
                <a:gd name="T54" fmla="*/ 0 w 874"/>
                <a:gd name="T55" fmla="*/ 0 h 1471"/>
                <a:gd name="T56" fmla="*/ 0 w 874"/>
                <a:gd name="T57" fmla="*/ 0 h 1471"/>
                <a:gd name="T58" fmla="*/ 0 w 874"/>
                <a:gd name="T59" fmla="*/ 0 h 1471"/>
                <a:gd name="T60" fmla="*/ 0 w 874"/>
                <a:gd name="T61" fmla="*/ 0 h 1471"/>
                <a:gd name="T62" fmla="*/ 0 w 874"/>
                <a:gd name="T63" fmla="*/ 0 h 1471"/>
                <a:gd name="T64" fmla="*/ 0 w 874"/>
                <a:gd name="T65" fmla="*/ 0 h 1471"/>
                <a:gd name="T66" fmla="*/ 0 w 874"/>
                <a:gd name="T67" fmla="*/ 0 h 1471"/>
                <a:gd name="T68" fmla="*/ 0 w 874"/>
                <a:gd name="T69" fmla="*/ 0 h 1471"/>
                <a:gd name="T70" fmla="*/ 0 w 874"/>
                <a:gd name="T71" fmla="*/ 0 h 1471"/>
                <a:gd name="T72" fmla="*/ 0 w 874"/>
                <a:gd name="T73" fmla="*/ 0 h 1471"/>
                <a:gd name="T74" fmla="*/ 0 w 874"/>
                <a:gd name="T75" fmla="*/ 0 h 1471"/>
                <a:gd name="T76" fmla="*/ 0 w 874"/>
                <a:gd name="T77" fmla="*/ 0 h 1471"/>
                <a:gd name="T78" fmla="*/ 0 w 874"/>
                <a:gd name="T79" fmla="*/ 0 h 1471"/>
                <a:gd name="T80" fmla="*/ 0 w 874"/>
                <a:gd name="T81" fmla="*/ 0 h 1471"/>
                <a:gd name="T82" fmla="*/ 0 w 874"/>
                <a:gd name="T83" fmla="*/ 0 h 1471"/>
                <a:gd name="T84" fmla="*/ 0 w 874"/>
                <a:gd name="T85" fmla="*/ 0 h 1471"/>
                <a:gd name="T86" fmla="*/ 0 w 874"/>
                <a:gd name="T87" fmla="*/ 0 h 1471"/>
                <a:gd name="T88" fmla="*/ 0 w 874"/>
                <a:gd name="T89" fmla="*/ 0 h 1471"/>
                <a:gd name="T90" fmla="*/ 0 w 874"/>
                <a:gd name="T91" fmla="*/ 0 h 1471"/>
                <a:gd name="T92" fmla="*/ 0 w 874"/>
                <a:gd name="T93" fmla="*/ 0 h 1471"/>
                <a:gd name="T94" fmla="*/ 0 w 874"/>
                <a:gd name="T95" fmla="*/ 0 h 1471"/>
                <a:gd name="T96" fmla="*/ 0 w 874"/>
                <a:gd name="T97" fmla="*/ 0 h 1471"/>
                <a:gd name="T98" fmla="*/ 0 w 874"/>
                <a:gd name="T99" fmla="*/ 0 h 1471"/>
                <a:gd name="T100" fmla="*/ 0 w 874"/>
                <a:gd name="T101" fmla="*/ 0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0 w 452"/>
                <a:gd name="T1" fmla="*/ 0 h 1442"/>
                <a:gd name="T2" fmla="*/ 0 w 452"/>
                <a:gd name="T3" fmla="*/ 0 h 1442"/>
                <a:gd name="T4" fmla="*/ 0 w 452"/>
                <a:gd name="T5" fmla="*/ 0 h 1442"/>
                <a:gd name="T6" fmla="*/ 0 w 452"/>
                <a:gd name="T7" fmla="*/ 0 h 1442"/>
                <a:gd name="T8" fmla="*/ 0 w 452"/>
                <a:gd name="T9" fmla="*/ 0 h 1442"/>
                <a:gd name="T10" fmla="*/ 0 w 452"/>
                <a:gd name="T11" fmla="*/ 0 h 1442"/>
                <a:gd name="T12" fmla="*/ 0 w 452"/>
                <a:gd name="T13" fmla="*/ 0 h 1442"/>
                <a:gd name="T14" fmla="*/ 0 w 452"/>
                <a:gd name="T15" fmla="*/ 0 h 1442"/>
                <a:gd name="T16" fmla="*/ 0 w 452"/>
                <a:gd name="T17" fmla="*/ 0 h 1442"/>
                <a:gd name="T18" fmla="*/ 0 w 452"/>
                <a:gd name="T19" fmla="*/ 0 h 1442"/>
                <a:gd name="T20" fmla="*/ 0 w 452"/>
                <a:gd name="T21" fmla="*/ 0 h 1442"/>
                <a:gd name="T22" fmla="*/ 0 w 452"/>
                <a:gd name="T23" fmla="*/ 0 h 1442"/>
                <a:gd name="T24" fmla="*/ 0 w 452"/>
                <a:gd name="T25" fmla="*/ 0 h 1442"/>
                <a:gd name="T26" fmla="*/ 0 w 452"/>
                <a:gd name="T27" fmla="*/ 0 h 1442"/>
                <a:gd name="T28" fmla="*/ 0 w 452"/>
                <a:gd name="T29" fmla="*/ 0 h 1442"/>
                <a:gd name="T30" fmla="*/ 0 w 452"/>
                <a:gd name="T31" fmla="*/ 0 h 1442"/>
                <a:gd name="T32" fmla="*/ 0 w 452"/>
                <a:gd name="T33" fmla="*/ 0 h 1442"/>
                <a:gd name="T34" fmla="*/ 0 w 452"/>
                <a:gd name="T35" fmla="*/ 0 h 1442"/>
                <a:gd name="T36" fmla="*/ 0 w 452"/>
                <a:gd name="T37" fmla="*/ 0 h 1442"/>
                <a:gd name="T38" fmla="*/ 0 w 452"/>
                <a:gd name="T39" fmla="*/ 0 h 1442"/>
                <a:gd name="T40" fmla="*/ 0 w 452"/>
                <a:gd name="T41" fmla="*/ 0 h 1442"/>
                <a:gd name="T42" fmla="*/ 0 w 452"/>
                <a:gd name="T43" fmla="*/ 0 h 1442"/>
                <a:gd name="T44" fmla="*/ 0 w 452"/>
                <a:gd name="T45" fmla="*/ 0 h 1442"/>
                <a:gd name="T46" fmla="*/ 0 w 452"/>
                <a:gd name="T47" fmla="*/ 0 h 1442"/>
                <a:gd name="T48" fmla="*/ 0 w 452"/>
                <a:gd name="T49" fmla="*/ 0 h 1442"/>
                <a:gd name="T50" fmla="*/ 0 w 452"/>
                <a:gd name="T51" fmla="*/ 0 h 1442"/>
                <a:gd name="T52" fmla="*/ 0 w 452"/>
                <a:gd name="T53" fmla="*/ 0 h 1442"/>
                <a:gd name="T54" fmla="*/ 0 w 452"/>
                <a:gd name="T55" fmla="*/ 0 h 1442"/>
                <a:gd name="T56" fmla="*/ 0 w 452"/>
                <a:gd name="T57" fmla="*/ 0 h 1442"/>
                <a:gd name="T58" fmla="*/ 0 w 452"/>
                <a:gd name="T59" fmla="*/ 0 h 1442"/>
                <a:gd name="T60" fmla="*/ 0 w 452"/>
                <a:gd name="T61" fmla="*/ 0 h 1442"/>
                <a:gd name="T62" fmla="*/ 0 w 452"/>
                <a:gd name="T63" fmla="*/ 0 h 1442"/>
                <a:gd name="T64" fmla="*/ 0 w 452"/>
                <a:gd name="T65" fmla="*/ 0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0 w 830"/>
                <a:gd name="T1" fmla="*/ 0 h 1471"/>
                <a:gd name="T2" fmla="*/ 0 w 830"/>
                <a:gd name="T3" fmla="*/ 0 h 1471"/>
                <a:gd name="T4" fmla="*/ 0 w 830"/>
                <a:gd name="T5" fmla="*/ 0 h 1471"/>
                <a:gd name="T6" fmla="*/ 0 w 830"/>
                <a:gd name="T7" fmla="*/ 0 h 1471"/>
                <a:gd name="T8" fmla="*/ 0 w 830"/>
                <a:gd name="T9" fmla="*/ 0 h 1471"/>
                <a:gd name="T10" fmla="*/ 0 w 830"/>
                <a:gd name="T11" fmla="*/ 0 h 1471"/>
                <a:gd name="T12" fmla="*/ 0 w 830"/>
                <a:gd name="T13" fmla="*/ 0 h 1471"/>
                <a:gd name="T14" fmla="*/ 0 w 830"/>
                <a:gd name="T15" fmla="*/ 0 h 1471"/>
                <a:gd name="T16" fmla="*/ 0 w 830"/>
                <a:gd name="T17" fmla="*/ 0 h 1471"/>
                <a:gd name="T18" fmla="*/ 0 w 830"/>
                <a:gd name="T19" fmla="*/ 0 h 1471"/>
                <a:gd name="T20" fmla="*/ 0 w 830"/>
                <a:gd name="T21" fmla="*/ 0 h 1471"/>
                <a:gd name="T22" fmla="*/ 0 w 830"/>
                <a:gd name="T23" fmla="*/ 0 h 1471"/>
                <a:gd name="T24" fmla="*/ 0 w 830"/>
                <a:gd name="T25" fmla="*/ 0 h 1471"/>
                <a:gd name="T26" fmla="*/ 0 w 830"/>
                <a:gd name="T27" fmla="*/ 0 h 1471"/>
                <a:gd name="T28" fmla="*/ 0 w 830"/>
                <a:gd name="T29" fmla="*/ 0 h 1471"/>
                <a:gd name="T30" fmla="*/ 0 w 830"/>
                <a:gd name="T31" fmla="*/ 0 h 1471"/>
                <a:gd name="T32" fmla="*/ 0 w 830"/>
                <a:gd name="T33" fmla="*/ 0 h 1471"/>
                <a:gd name="T34" fmla="*/ 0 w 830"/>
                <a:gd name="T35" fmla="*/ 0 h 1471"/>
                <a:gd name="T36" fmla="*/ 0 w 830"/>
                <a:gd name="T37" fmla="*/ 0 h 1471"/>
                <a:gd name="T38" fmla="*/ 0 w 830"/>
                <a:gd name="T39" fmla="*/ 0 h 1471"/>
                <a:gd name="T40" fmla="*/ 0 w 830"/>
                <a:gd name="T41" fmla="*/ 0 h 1471"/>
                <a:gd name="T42" fmla="*/ 0 w 830"/>
                <a:gd name="T43" fmla="*/ 0 h 1471"/>
                <a:gd name="T44" fmla="*/ 0 w 830"/>
                <a:gd name="T45" fmla="*/ 0 h 1471"/>
                <a:gd name="T46" fmla="*/ 0 w 830"/>
                <a:gd name="T47" fmla="*/ 0 h 1471"/>
                <a:gd name="T48" fmla="*/ 0 w 830"/>
                <a:gd name="T49" fmla="*/ 0 h 1471"/>
                <a:gd name="T50" fmla="*/ 0 w 830"/>
                <a:gd name="T51" fmla="*/ 0 h 1471"/>
                <a:gd name="T52" fmla="*/ 0 w 830"/>
                <a:gd name="T53" fmla="*/ 0 h 1471"/>
                <a:gd name="T54" fmla="*/ 0 w 830"/>
                <a:gd name="T55" fmla="*/ 0 h 1471"/>
                <a:gd name="T56" fmla="*/ 0 w 830"/>
                <a:gd name="T57" fmla="*/ 0 h 1471"/>
                <a:gd name="T58" fmla="*/ 0 w 830"/>
                <a:gd name="T59" fmla="*/ 0 h 1471"/>
                <a:gd name="T60" fmla="*/ 0 w 830"/>
                <a:gd name="T61" fmla="*/ 0 h 1471"/>
                <a:gd name="T62" fmla="*/ 0 w 830"/>
                <a:gd name="T63" fmla="*/ 0 h 1471"/>
                <a:gd name="T64" fmla="*/ 0 w 830"/>
                <a:gd name="T65" fmla="*/ 0 h 1471"/>
                <a:gd name="T66" fmla="*/ 0 w 830"/>
                <a:gd name="T67" fmla="*/ 0 h 1471"/>
                <a:gd name="T68" fmla="*/ 0 w 830"/>
                <a:gd name="T69" fmla="*/ 0 h 1471"/>
                <a:gd name="T70" fmla="*/ 0 w 830"/>
                <a:gd name="T71" fmla="*/ 0 h 1471"/>
                <a:gd name="T72" fmla="*/ 0 w 830"/>
                <a:gd name="T73" fmla="*/ 0 h 1471"/>
                <a:gd name="T74" fmla="*/ 0 w 830"/>
                <a:gd name="T75" fmla="*/ 0 h 1471"/>
                <a:gd name="T76" fmla="*/ 0 w 830"/>
                <a:gd name="T77" fmla="*/ 0 h 1471"/>
                <a:gd name="T78" fmla="*/ 0 w 830"/>
                <a:gd name="T79" fmla="*/ 0 h 1471"/>
                <a:gd name="T80" fmla="*/ 0 w 830"/>
                <a:gd name="T81" fmla="*/ 0 h 1471"/>
                <a:gd name="T82" fmla="*/ 0 w 830"/>
                <a:gd name="T83" fmla="*/ 0 h 1471"/>
                <a:gd name="T84" fmla="*/ 0 w 830"/>
                <a:gd name="T85" fmla="*/ 0 h 1471"/>
                <a:gd name="T86" fmla="*/ 0 w 830"/>
                <a:gd name="T87" fmla="*/ 0 h 1471"/>
                <a:gd name="T88" fmla="*/ 0 w 830"/>
                <a:gd name="T89" fmla="*/ 0 h 1471"/>
                <a:gd name="T90" fmla="*/ 0 w 830"/>
                <a:gd name="T91" fmla="*/ 0 h 1471"/>
                <a:gd name="T92" fmla="*/ 0 w 830"/>
                <a:gd name="T93" fmla="*/ 0 h 1471"/>
                <a:gd name="T94" fmla="*/ 0 w 830"/>
                <a:gd name="T95" fmla="*/ 0 h 1471"/>
                <a:gd name="T96" fmla="*/ 0 w 830"/>
                <a:gd name="T97" fmla="*/ 0 h 1471"/>
                <a:gd name="T98" fmla="*/ 0 w 830"/>
                <a:gd name="T99" fmla="*/ 0 h 1471"/>
                <a:gd name="T100" fmla="*/ 0 w 830"/>
                <a:gd name="T101" fmla="*/ 0 h 1471"/>
                <a:gd name="T102" fmla="*/ 0 w 830"/>
                <a:gd name="T103" fmla="*/ 0 h 1471"/>
                <a:gd name="T104" fmla="*/ 0 w 830"/>
                <a:gd name="T105" fmla="*/ 0 h 1471"/>
                <a:gd name="T106" fmla="*/ 0 w 830"/>
                <a:gd name="T107" fmla="*/ 0 h 1471"/>
                <a:gd name="T108" fmla="*/ 0 w 830"/>
                <a:gd name="T109" fmla="*/ 0 h 1471"/>
                <a:gd name="T110" fmla="*/ 0 w 830"/>
                <a:gd name="T111" fmla="*/ 0 h 1471"/>
                <a:gd name="T112" fmla="*/ 0 w 830"/>
                <a:gd name="T113" fmla="*/ 0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0 w 378"/>
                <a:gd name="T1" fmla="*/ 0 h 1893"/>
                <a:gd name="T2" fmla="*/ 0 w 378"/>
                <a:gd name="T3" fmla="*/ 0 h 1893"/>
                <a:gd name="T4" fmla="*/ 0 w 378"/>
                <a:gd name="T5" fmla="*/ 0 h 1893"/>
                <a:gd name="T6" fmla="*/ 0 w 378"/>
                <a:gd name="T7" fmla="*/ 0 h 1893"/>
                <a:gd name="T8" fmla="*/ 0 w 378"/>
                <a:gd name="T9" fmla="*/ 0 h 1893"/>
                <a:gd name="T10" fmla="*/ 0 w 378"/>
                <a:gd name="T11" fmla="*/ 0 h 1893"/>
                <a:gd name="T12" fmla="*/ 0 w 378"/>
                <a:gd name="T13" fmla="*/ 0 h 1893"/>
                <a:gd name="T14" fmla="*/ 0 w 378"/>
                <a:gd name="T15" fmla="*/ 0 h 1893"/>
                <a:gd name="T16" fmla="*/ 0 w 378"/>
                <a:gd name="T17" fmla="*/ 0 h 1893"/>
                <a:gd name="T18" fmla="*/ 0 w 378"/>
                <a:gd name="T19" fmla="*/ 0 h 1893"/>
                <a:gd name="T20" fmla="*/ 0 w 378"/>
                <a:gd name="T21" fmla="*/ 0 h 1893"/>
                <a:gd name="T22" fmla="*/ 0 w 378"/>
                <a:gd name="T23" fmla="*/ 0 h 1893"/>
                <a:gd name="T24" fmla="*/ 0 w 378"/>
                <a:gd name="T25" fmla="*/ 0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0 w 874"/>
                <a:gd name="T1" fmla="*/ 0 h 1471"/>
                <a:gd name="T2" fmla="*/ 0 w 874"/>
                <a:gd name="T3" fmla="*/ 0 h 1471"/>
                <a:gd name="T4" fmla="*/ 0 w 874"/>
                <a:gd name="T5" fmla="*/ 0 h 1471"/>
                <a:gd name="T6" fmla="*/ 0 w 874"/>
                <a:gd name="T7" fmla="*/ 0 h 1471"/>
                <a:gd name="T8" fmla="*/ 0 w 874"/>
                <a:gd name="T9" fmla="*/ 0 h 1471"/>
                <a:gd name="T10" fmla="*/ 0 w 874"/>
                <a:gd name="T11" fmla="*/ 0 h 1471"/>
                <a:gd name="T12" fmla="*/ 0 w 874"/>
                <a:gd name="T13" fmla="*/ 0 h 1471"/>
                <a:gd name="T14" fmla="*/ 0 w 874"/>
                <a:gd name="T15" fmla="*/ 0 h 1471"/>
                <a:gd name="T16" fmla="*/ 0 w 874"/>
                <a:gd name="T17" fmla="*/ 0 h 1471"/>
                <a:gd name="T18" fmla="*/ 0 w 874"/>
                <a:gd name="T19" fmla="*/ 0 h 1471"/>
                <a:gd name="T20" fmla="*/ 0 w 874"/>
                <a:gd name="T21" fmla="*/ 0 h 1471"/>
                <a:gd name="T22" fmla="*/ 0 w 874"/>
                <a:gd name="T23" fmla="*/ 0 h 1471"/>
                <a:gd name="T24" fmla="*/ 0 w 874"/>
                <a:gd name="T25" fmla="*/ 0 h 1471"/>
                <a:gd name="T26" fmla="*/ 0 w 874"/>
                <a:gd name="T27" fmla="*/ 0 h 1471"/>
                <a:gd name="T28" fmla="*/ 0 w 874"/>
                <a:gd name="T29" fmla="*/ 0 h 1471"/>
                <a:gd name="T30" fmla="*/ 0 w 874"/>
                <a:gd name="T31" fmla="*/ 0 h 1471"/>
                <a:gd name="T32" fmla="*/ 0 w 874"/>
                <a:gd name="T33" fmla="*/ 0 h 1471"/>
                <a:gd name="T34" fmla="*/ 0 w 874"/>
                <a:gd name="T35" fmla="*/ 0 h 1471"/>
                <a:gd name="T36" fmla="*/ 0 w 874"/>
                <a:gd name="T37" fmla="*/ 0 h 1471"/>
                <a:gd name="T38" fmla="*/ 0 w 874"/>
                <a:gd name="T39" fmla="*/ 0 h 1471"/>
                <a:gd name="T40" fmla="*/ 0 w 874"/>
                <a:gd name="T41" fmla="*/ 0 h 1471"/>
                <a:gd name="T42" fmla="*/ 0 w 874"/>
                <a:gd name="T43" fmla="*/ 0 h 1471"/>
                <a:gd name="T44" fmla="*/ 0 w 874"/>
                <a:gd name="T45" fmla="*/ 0 h 1471"/>
                <a:gd name="T46" fmla="*/ 0 w 874"/>
                <a:gd name="T47" fmla="*/ 0 h 1471"/>
                <a:gd name="T48" fmla="*/ 0 w 874"/>
                <a:gd name="T49" fmla="*/ 0 h 1471"/>
                <a:gd name="T50" fmla="*/ 0 w 874"/>
                <a:gd name="T51" fmla="*/ 0 h 1471"/>
                <a:gd name="T52" fmla="*/ 0 w 874"/>
                <a:gd name="T53" fmla="*/ 0 h 1471"/>
                <a:gd name="T54" fmla="*/ 0 w 874"/>
                <a:gd name="T55" fmla="*/ 0 h 1471"/>
                <a:gd name="T56" fmla="*/ 0 w 874"/>
                <a:gd name="T57" fmla="*/ 0 h 1471"/>
                <a:gd name="T58" fmla="*/ 0 w 874"/>
                <a:gd name="T59" fmla="*/ 0 h 1471"/>
                <a:gd name="T60" fmla="*/ 0 w 874"/>
                <a:gd name="T61" fmla="*/ 0 h 1471"/>
                <a:gd name="T62" fmla="*/ 0 w 874"/>
                <a:gd name="T63" fmla="*/ 0 h 1471"/>
                <a:gd name="T64" fmla="*/ 0 w 874"/>
                <a:gd name="T65" fmla="*/ 0 h 1471"/>
                <a:gd name="T66" fmla="*/ 0 w 874"/>
                <a:gd name="T67" fmla="*/ 0 h 1471"/>
                <a:gd name="T68" fmla="*/ 0 w 874"/>
                <a:gd name="T69" fmla="*/ 0 h 1471"/>
                <a:gd name="T70" fmla="*/ 0 w 874"/>
                <a:gd name="T71" fmla="*/ 0 h 1471"/>
                <a:gd name="T72" fmla="*/ 0 w 874"/>
                <a:gd name="T73" fmla="*/ 0 h 1471"/>
                <a:gd name="T74" fmla="*/ 0 w 874"/>
                <a:gd name="T75" fmla="*/ 0 h 1471"/>
                <a:gd name="T76" fmla="*/ 0 w 874"/>
                <a:gd name="T77" fmla="*/ 0 h 1471"/>
                <a:gd name="T78" fmla="*/ 0 w 874"/>
                <a:gd name="T79" fmla="*/ 0 h 1471"/>
                <a:gd name="T80" fmla="*/ 0 w 874"/>
                <a:gd name="T81" fmla="*/ 0 h 1471"/>
                <a:gd name="T82" fmla="*/ 0 w 874"/>
                <a:gd name="T83" fmla="*/ 0 h 1471"/>
                <a:gd name="T84" fmla="*/ 0 w 874"/>
                <a:gd name="T85" fmla="*/ 0 h 1471"/>
                <a:gd name="T86" fmla="*/ 0 w 874"/>
                <a:gd name="T87" fmla="*/ 0 h 1471"/>
                <a:gd name="T88" fmla="*/ 0 w 874"/>
                <a:gd name="T89" fmla="*/ 0 h 1471"/>
                <a:gd name="T90" fmla="*/ 0 w 874"/>
                <a:gd name="T91" fmla="*/ 0 h 1471"/>
                <a:gd name="T92" fmla="*/ 0 w 874"/>
                <a:gd name="T93" fmla="*/ 0 h 1471"/>
                <a:gd name="T94" fmla="*/ 0 w 874"/>
                <a:gd name="T95" fmla="*/ 0 h 1471"/>
                <a:gd name="T96" fmla="*/ 0 w 874"/>
                <a:gd name="T97" fmla="*/ 0 h 1471"/>
                <a:gd name="T98" fmla="*/ 0 w 874"/>
                <a:gd name="T99" fmla="*/ 0 h 1471"/>
                <a:gd name="T100" fmla="*/ 0 w 874"/>
                <a:gd name="T101" fmla="*/ 0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0 w 466"/>
                <a:gd name="T1" fmla="*/ 0 h 1442"/>
                <a:gd name="T2" fmla="*/ 0 w 466"/>
                <a:gd name="T3" fmla="*/ 0 h 1442"/>
                <a:gd name="T4" fmla="*/ 0 w 466"/>
                <a:gd name="T5" fmla="*/ 0 h 1442"/>
                <a:gd name="T6" fmla="*/ 0 w 466"/>
                <a:gd name="T7" fmla="*/ 0 h 1442"/>
                <a:gd name="T8" fmla="*/ 0 w 466"/>
                <a:gd name="T9" fmla="*/ 0 h 1442"/>
                <a:gd name="T10" fmla="*/ 0 w 466"/>
                <a:gd name="T11" fmla="*/ 0 h 1442"/>
                <a:gd name="T12" fmla="*/ 0 w 466"/>
                <a:gd name="T13" fmla="*/ 0 h 1442"/>
                <a:gd name="T14" fmla="*/ 0 w 466"/>
                <a:gd name="T15" fmla="*/ 0 h 1442"/>
                <a:gd name="T16" fmla="*/ 0 w 466"/>
                <a:gd name="T17" fmla="*/ 0 h 1442"/>
                <a:gd name="T18" fmla="*/ 0 w 466"/>
                <a:gd name="T19" fmla="*/ 0 h 1442"/>
                <a:gd name="T20" fmla="*/ 0 w 466"/>
                <a:gd name="T21" fmla="*/ 0 h 1442"/>
                <a:gd name="T22" fmla="*/ 0 w 466"/>
                <a:gd name="T23" fmla="*/ 0 h 1442"/>
                <a:gd name="T24" fmla="*/ 0 w 466"/>
                <a:gd name="T25" fmla="*/ 0 h 1442"/>
                <a:gd name="T26" fmla="*/ 0 w 466"/>
                <a:gd name="T27" fmla="*/ 0 h 1442"/>
                <a:gd name="T28" fmla="*/ 0 w 466"/>
                <a:gd name="T29" fmla="*/ 0 h 1442"/>
                <a:gd name="T30" fmla="*/ 0 w 466"/>
                <a:gd name="T31" fmla="*/ 0 h 1442"/>
                <a:gd name="T32" fmla="*/ 0 w 466"/>
                <a:gd name="T33" fmla="*/ 0 h 1442"/>
                <a:gd name="T34" fmla="*/ 0 w 466"/>
                <a:gd name="T35" fmla="*/ 0 h 1442"/>
                <a:gd name="T36" fmla="*/ 0 w 466"/>
                <a:gd name="T37" fmla="*/ 0 h 1442"/>
                <a:gd name="T38" fmla="*/ 0 w 466"/>
                <a:gd name="T39" fmla="*/ 0 h 1442"/>
                <a:gd name="T40" fmla="*/ 0 w 466"/>
                <a:gd name="T41" fmla="*/ 0 h 1442"/>
                <a:gd name="T42" fmla="*/ 0 w 466"/>
                <a:gd name="T43" fmla="*/ 0 h 1442"/>
                <a:gd name="T44" fmla="*/ 0 w 466"/>
                <a:gd name="T45" fmla="*/ 0 h 1442"/>
                <a:gd name="T46" fmla="*/ 0 w 466"/>
                <a:gd name="T47" fmla="*/ 0 h 1442"/>
                <a:gd name="T48" fmla="*/ 0 w 466"/>
                <a:gd name="T49" fmla="*/ 0 h 1442"/>
                <a:gd name="T50" fmla="*/ 0 w 466"/>
                <a:gd name="T51" fmla="*/ 0 h 1442"/>
                <a:gd name="T52" fmla="*/ 0 w 466"/>
                <a:gd name="T53" fmla="*/ 0 h 1442"/>
                <a:gd name="T54" fmla="*/ 0 w 466"/>
                <a:gd name="T55" fmla="*/ 0 h 1442"/>
                <a:gd name="T56" fmla="*/ 0 w 466"/>
                <a:gd name="T57" fmla="*/ 0 h 1442"/>
                <a:gd name="T58" fmla="*/ 0 w 466"/>
                <a:gd name="T59" fmla="*/ 0 h 1442"/>
                <a:gd name="T60" fmla="*/ 0 w 466"/>
                <a:gd name="T61" fmla="*/ 0 h 1442"/>
                <a:gd name="T62" fmla="*/ 0 w 466"/>
                <a:gd name="T63" fmla="*/ 0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0 w 888"/>
                <a:gd name="T3" fmla="*/ 0 h 2169"/>
                <a:gd name="T4" fmla="*/ 0 w 888"/>
                <a:gd name="T5" fmla="*/ 0 h 2169"/>
                <a:gd name="T6" fmla="*/ 0 w 888"/>
                <a:gd name="T7" fmla="*/ 0 h 2169"/>
                <a:gd name="T8" fmla="*/ 0 w 888"/>
                <a:gd name="T9" fmla="*/ 0 h 2169"/>
                <a:gd name="T10" fmla="*/ 0 w 888"/>
                <a:gd name="T11" fmla="*/ 0 h 2169"/>
                <a:gd name="T12" fmla="*/ 0 w 888"/>
                <a:gd name="T13" fmla="*/ 0 h 2169"/>
                <a:gd name="T14" fmla="*/ 0 w 888"/>
                <a:gd name="T15" fmla="*/ 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0 w 1529"/>
                <a:gd name="T1" fmla="*/ 0 h 538"/>
                <a:gd name="T2" fmla="*/ 0 w 1529"/>
                <a:gd name="T3" fmla="*/ 0 h 538"/>
                <a:gd name="T4" fmla="*/ 0 w 1529"/>
                <a:gd name="T5" fmla="*/ 0 h 538"/>
                <a:gd name="T6" fmla="*/ 0 w 1529"/>
                <a:gd name="T7" fmla="*/ 0 h 538"/>
                <a:gd name="T8" fmla="*/ 0 w 1529"/>
                <a:gd name="T9" fmla="*/ 0 h 538"/>
                <a:gd name="T10" fmla="*/ 0 w 1529"/>
                <a:gd name="T11" fmla="*/ 0 h 538"/>
                <a:gd name="T12" fmla="*/ 0 w 1529"/>
                <a:gd name="T13" fmla="*/ 0 h 538"/>
                <a:gd name="T14" fmla="*/ 0 w 1529"/>
                <a:gd name="T15" fmla="*/ 0 h 538"/>
                <a:gd name="T16" fmla="*/ 0 w 1529"/>
                <a:gd name="T17" fmla="*/ 0 h 538"/>
                <a:gd name="T18" fmla="*/ 0 w 1529"/>
                <a:gd name="T19" fmla="*/ 0 h 538"/>
                <a:gd name="T20" fmla="*/ 0 w 1529"/>
                <a:gd name="T21" fmla="*/ 0 h 538"/>
                <a:gd name="T22" fmla="*/ 0 w 1529"/>
                <a:gd name="T23" fmla="*/ 0 h 538"/>
                <a:gd name="T24" fmla="*/ 0 w 1529"/>
                <a:gd name="T25" fmla="*/ 0 h 538"/>
                <a:gd name="T26" fmla="*/ 0 w 1529"/>
                <a:gd name="T27" fmla="*/ 0 h 538"/>
                <a:gd name="T28" fmla="*/ 0 w 1529"/>
                <a:gd name="T29" fmla="*/ 0 h 538"/>
                <a:gd name="T30" fmla="*/ 0 w 1529"/>
                <a:gd name="T31" fmla="*/ 0 h 538"/>
                <a:gd name="T32" fmla="*/ 0 w 1529"/>
                <a:gd name="T33" fmla="*/ 0 h 538"/>
                <a:gd name="T34" fmla="*/ 0 w 1529"/>
                <a:gd name="T35" fmla="*/ 0 h 538"/>
                <a:gd name="T36" fmla="*/ 0 w 1529"/>
                <a:gd name="T37" fmla="*/ 0 h 538"/>
                <a:gd name="T38" fmla="*/ 0 w 1529"/>
                <a:gd name="T39" fmla="*/ 0 h 538"/>
                <a:gd name="T40" fmla="*/ 0 w 1529"/>
                <a:gd name="T41" fmla="*/ 0 h 538"/>
                <a:gd name="T42" fmla="*/ 0 w 1529"/>
                <a:gd name="T43" fmla="*/ 0 h 538"/>
                <a:gd name="T44" fmla="*/ 0 w 1529"/>
                <a:gd name="T45" fmla="*/ 0 h 538"/>
                <a:gd name="T46" fmla="*/ 0 w 1529"/>
                <a:gd name="T47" fmla="*/ 0 h 538"/>
                <a:gd name="T48" fmla="*/ 0 w 1529"/>
                <a:gd name="T49" fmla="*/ 0 h 538"/>
                <a:gd name="T50" fmla="*/ 0 w 1529"/>
                <a:gd name="T51" fmla="*/ 0 h 538"/>
                <a:gd name="T52" fmla="*/ 0 w 1529"/>
                <a:gd name="T53" fmla="*/ 0 h 538"/>
                <a:gd name="T54" fmla="*/ 0 w 1529"/>
                <a:gd name="T55" fmla="*/ 0 h 538"/>
                <a:gd name="T56" fmla="*/ 0 w 1529"/>
                <a:gd name="T57" fmla="*/ 0 h 538"/>
                <a:gd name="T58" fmla="*/ 0 w 1529"/>
                <a:gd name="T59" fmla="*/ 0 h 538"/>
                <a:gd name="T60" fmla="*/ 0 w 1529"/>
                <a:gd name="T61" fmla="*/ 0 h 538"/>
                <a:gd name="T62" fmla="*/ 0 w 1529"/>
                <a:gd name="T63" fmla="*/ 0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0 w 5024"/>
                <a:gd name="T1" fmla="*/ 0 h 1747"/>
                <a:gd name="T2" fmla="*/ 0 w 5024"/>
                <a:gd name="T3" fmla="*/ 0 h 1747"/>
                <a:gd name="T4" fmla="*/ 0 w 5024"/>
                <a:gd name="T5" fmla="*/ 0 h 1747"/>
                <a:gd name="T6" fmla="*/ 0 w 5024"/>
                <a:gd name="T7" fmla="*/ 0 h 1747"/>
                <a:gd name="T8" fmla="*/ 0 w 5024"/>
                <a:gd name="T9" fmla="*/ 0 h 1747"/>
                <a:gd name="T10" fmla="*/ 0 w 5024"/>
                <a:gd name="T11" fmla="*/ 0 h 1747"/>
                <a:gd name="T12" fmla="*/ 0 w 5024"/>
                <a:gd name="T13" fmla="*/ 0 h 1747"/>
                <a:gd name="T14" fmla="*/ 0 w 5024"/>
                <a:gd name="T15" fmla="*/ 0 h 1747"/>
                <a:gd name="T16" fmla="*/ 0 w 5024"/>
                <a:gd name="T17" fmla="*/ 0 h 1747"/>
                <a:gd name="T18" fmla="*/ 0 w 5024"/>
                <a:gd name="T19" fmla="*/ 0 h 1747"/>
                <a:gd name="T20" fmla="*/ 0 w 5024"/>
                <a:gd name="T21" fmla="*/ 0 h 1747"/>
                <a:gd name="T22" fmla="*/ 0 w 5024"/>
                <a:gd name="T23" fmla="*/ 0 h 1747"/>
                <a:gd name="T24" fmla="*/ 0 w 5024"/>
                <a:gd name="T25" fmla="*/ 0 h 1747"/>
                <a:gd name="T26" fmla="*/ 0 w 5024"/>
                <a:gd name="T27" fmla="*/ 0 h 1747"/>
                <a:gd name="T28" fmla="*/ 0 w 5024"/>
                <a:gd name="T29" fmla="*/ 0 h 1747"/>
                <a:gd name="T30" fmla="*/ 0 w 5024"/>
                <a:gd name="T31" fmla="*/ 0 h 1747"/>
                <a:gd name="T32" fmla="*/ 0 w 5024"/>
                <a:gd name="T33" fmla="*/ 0 h 1747"/>
                <a:gd name="T34" fmla="*/ 0 w 5024"/>
                <a:gd name="T35" fmla="*/ 0 h 1747"/>
                <a:gd name="T36" fmla="*/ 0 w 5024"/>
                <a:gd name="T37" fmla="*/ 0 h 1747"/>
                <a:gd name="T38" fmla="*/ 0 w 5024"/>
                <a:gd name="T39" fmla="*/ 0 h 1747"/>
                <a:gd name="T40" fmla="*/ 0 w 5024"/>
                <a:gd name="T41" fmla="*/ 0 h 1747"/>
                <a:gd name="T42" fmla="*/ 0 w 5024"/>
                <a:gd name="T43" fmla="*/ 0 h 1747"/>
                <a:gd name="T44" fmla="*/ 0 w 5024"/>
                <a:gd name="T45" fmla="*/ 0 h 1747"/>
                <a:gd name="T46" fmla="*/ 0 w 5024"/>
                <a:gd name="T47" fmla="*/ 0 h 1747"/>
                <a:gd name="T48" fmla="*/ 0 w 5024"/>
                <a:gd name="T49" fmla="*/ 0 h 1747"/>
                <a:gd name="T50" fmla="*/ 0 w 5024"/>
                <a:gd name="T51" fmla="*/ 0 h 1747"/>
                <a:gd name="T52" fmla="*/ 0 w 5024"/>
                <a:gd name="T53" fmla="*/ 0 h 1747"/>
                <a:gd name="T54" fmla="*/ 0 w 5024"/>
                <a:gd name="T55" fmla="*/ 0 h 1747"/>
                <a:gd name="T56" fmla="*/ 0 w 5024"/>
                <a:gd name="T57" fmla="*/ 0 h 1747"/>
                <a:gd name="T58" fmla="*/ 0 w 5024"/>
                <a:gd name="T59" fmla="*/ 0 h 1747"/>
                <a:gd name="T60" fmla="*/ 0 w 5024"/>
                <a:gd name="T61" fmla="*/ 0 h 1747"/>
                <a:gd name="T62" fmla="*/ 0 w 5024"/>
                <a:gd name="T63" fmla="*/ 0 h 1747"/>
                <a:gd name="T64" fmla="*/ 0 w 5024"/>
                <a:gd name="T65" fmla="*/ 0 h 1747"/>
                <a:gd name="T66" fmla="*/ 0 w 5024"/>
                <a:gd name="T67" fmla="*/ 0 h 1747"/>
                <a:gd name="T68" fmla="*/ 0 w 5024"/>
                <a:gd name="T69" fmla="*/ 0 h 1747"/>
                <a:gd name="T70" fmla="*/ 0 w 5024"/>
                <a:gd name="T71" fmla="*/ 0 h 1747"/>
                <a:gd name="T72" fmla="*/ 0 w 5024"/>
                <a:gd name="T73" fmla="*/ 0 h 1747"/>
                <a:gd name="T74" fmla="*/ 0 w 5024"/>
                <a:gd name="T75" fmla="*/ 0 h 1747"/>
                <a:gd name="T76" fmla="*/ 0 w 5024"/>
                <a:gd name="T77" fmla="*/ 0 h 1747"/>
                <a:gd name="T78" fmla="*/ 0 w 5024"/>
                <a:gd name="T79" fmla="*/ 0 h 1747"/>
                <a:gd name="T80" fmla="*/ 0 w 5024"/>
                <a:gd name="T81" fmla="*/ 0 h 1747"/>
                <a:gd name="T82" fmla="*/ 0 w 5024"/>
                <a:gd name="T83" fmla="*/ 0 h 1747"/>
                <a:gd name="T84" fmla="*/ 0 w 5024"/>
                <a:gd name="T85" fmla="*/ 0 h 1747"/>
                <a:gd name="T86" fmla="*/ 0 w 5024"/>
                <a:gd name="T87" fmla="*/ 0 h 1747"/>
                <a:gd name="T88" fmla="*/ 0 w 5024"/>
                <a:gd name="T89" fmla="*/ 0 h 1747"/>
                <a:gd name="T90" fmla="*/ 0 w 5024"/>
                <a:gd name="T91" fmla="*/ 0 h 1747"/>
                <a:gd name="T92" fmla="*/ 0 w 5024"/>
                <a:gd name="T93" fmla="*/ 0 h 1747"/>
                <a:gd name="T94" fmla="*/ 0 w 5024"/>
                <a:gd name="T95" fmla="*/ 0 h 1747"/>
                <a:gd name="T96" fmla="*/ 0 w 5024"/>
                <a:gd name="T97" fmla="*/ 0 h 1747"/>
                <a:gd name="T98" fmla="*/ 0 w 5024"/>
                <a:gd name="T99" fmla="*/ 0 h 1747"/>
                <a:gd name="T100" fmla="*/ 0 w 5024"/>
                <a:gd name="T101" fmla="*/ 0 h 1747"/>
                <a:gd name="T102" fmla="*/ 0 w 5024"/>
                <a:gd name="T103" fmla="*/ 0 h 1747"/>
                <a:gd name="T104" fmla="*/ 0 w 5024"/>
                <a:gd name="T105" fmla="*/ 0 h 1747"/>
                <a:gd name="T106" fmla="*/ 0 w 5024"/>
                <a:gd name="T107" fmla="*/ 0 h 1747"/>
                <a:gd name="T108" fmla="*/ 0 w 5024"/>
                <a:gd name="T109" fmla="*/ 0 h 1747"/>
                <a:gd name="T110" fmla="*/ 0 w 5024"/>
                <a:gd name="T111" fmla="*/ 0 h 1747"/>
                <a:gd name="T112" fmla="*/ 0 w 5024"/>
                <a:gd name="T113" fmla="*/ 0 h 1747"/>
                <a:gd name="T114" fmla="*/ 0 w 5024"/>
                <a:gd name="T115" fmla="*/ 0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0 w 1907"/>
                <a:gd name="T1" fmla="*/ 0 h 3902"/>
                <a:gd name="T2" fmla="*/ 0 w 1907"/>
                <a:gd name="T3" fmla="*/ 0 h 3902"/>
                <a:gd name="T4" fmla="*/ 0 w 1907"/>
                <a:gd name="T5" fmla="*/ 0 h 3902"/>
                <a:gd name="T6" fmla="*/ 0 w 1907"/>
                <a:gd name="T7" fmla="*/ 0 h 3902"/>
                <a:gd name="T8" fmla="*/ 0 w 1907"/>
                <a:gd name="T9" fmla="*/ 0 h 3902"/>
                <a:gd name="T10" fmla="*/ 0 w 1907"/>
                <a:gd name="T11" fmla="*/ 0 h 3902"/>
                <a:gd name="T12" fmla="*/ 0 w 1907"/>
                <a:gd name="T13" fmla="*/ 0 h 3902"/>
                <a:gd name="T14" fmla="*/ 0 w 1907"/>
                <a:gd name="T15" fmla="*/ 0 h 3902"/>
                <a:gd name="T16" fmla="*/ 0 w 1907"/>
                <a:gd name="T17" fmla="*/ 0 h 3902"/>
                <a:gd name="T18" fmla="*/ 0 w 1907"/>
                <a:gd name="T19" fmla="*/ 0 h 3902"/>
                <a:gd name="T20" fmla="*/ 0 w 1907"/>
                <a:gd name="T21" fmla="*/ 0 h 3902"/>
                <a:gd name="T22" fmla="*/ 0 w 1907"/>
                <a:gd name="T23" fmla="*/ 0 h 3902"/>
                <a:gd name="T24" fmla="*/ 0 w 1907"/>
                <a:gd name="T25" fmla="*/ 0 h 3902"/>
                <a:gd name="T26" fmla="*/ 0 w 1907"/>
                <a:gd name="T27" fmla="*/ 0 h 3902"/>
                <a:gd name="T28" fmla="*/ 0 w 1907"/>
                <a:gd name="T29" fmla="*/ 0 h 3902"/>
                <a:gd name="T30" fmla="*/ 0 w 1907"/>
                <a:gd name="T31" fmla="*/ 0 h 3902"/>
                <a:gd name="T32" fmla="*/ 0 w 1907"/>
                <a:gd name="T33" fmla="*/ 0 h 3902"/>
                <a:gd name="T34" fmla="*/ 0 w 1907"/>
                <a:gd name="T35" fmla="*/ 0 h 3902"/>
                <a:gd name="T36" fmla="*/ 0 w 1907"/>
                <a:gd name="T37" fmla="*/ 0 h 3902"/>
                <a:gd name="T38" fmla="*/ 0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0 w 17307"/>
                <a:gd name="T1" fmla="*/ 0 h 8203"/>
                <a:gd name="T2" fmla="*/ 0 w 17307"/>
                <a:gd name="T3" fmla="*/ 0 h 8203"/>
                <a:gd name="T4" fmla="*/ 0 w 17307"/>
                <a:gd name="T5" fmla="*/ 0 h 8203"/>
                <a:gd name="T6" fmla="*/ 0 w 17307"/>
                <a:gd name="T7" fmla="*/ 0 h 8203"/>
                <a:gd name="T8" fmla="*/ 0 w 17307"/>
                <a:gd name="T9" fmla="*/ 0 h 8203"/>
                <a:gd name="T10" fmla="*/ 0 w 17307"/>
                <a:gd name="T11" fmla="*/ 0 h 8203"/>
                <a:gd name="T12" fmla="*/ 0 w 17307"/>
                <a:gd name="T13" fmla="*/ 0 h 8203"/>
                <a:gd name="T14" fmla="*/ 0 w 17307"/>
                <a:gd name="T15" fmla="*/ 0 h 8203"/>
                <a:gd name="T16" fmla="*/ 0 w 17307"/>
                <a:gd name="T17" fmla="*/ 0 h 8203"/>
                <a:gd name="T18" fmla="*/ 0 w 17307"/>
                <a:gd name="T19" fmla="*/ 0 h 8203"/>
                <a:gd name="T20" fmla="*/ 0 w 17307"/>
                <a:gd name="T21" fmla="*/ 0 h 8203"/>
                <a:gd name="T22" fmla="*/ 0 w 17307"/>
                <a:gd name="T23" fmla="*/ 0 h 8203"/>
                <a:gd name="T24" fmla="*/ 0 w 17307"/>
                <a:gd name="T25" fmla="*/ 0 h 8203"/>
                <a:gd name="T26" fmla="*/ 0 w 17307"/>
                <a:gd name="T27" fmla="*/ 0 h 8203"/>
                <a:gd name="T28" fmla="*/ 0 w 17307"/>
                <a:gd name="T29" fmla="*/ 0 h 8203"/>
                <a:gd name="T30" fmla="*/ 0 w 17307"/>
                <a:gd name="T31" fmla="*/ 0 h 8203"/>
                <a:gd name="T32" fmla="*/ 0 w 17307"/>
                <a:gd name="T33" fmla="*/ 0 h 8203"/>
                <a:gd name="T34" fmla="*/ 0 w 17307"/>
                <a:gd name="T35" fmla="*/ 0 h 8203"/>
                <a:gd name="T36" fmla="*/ 0 w 17307"/>
                <a:gd name="T37" fmla="*/ 0 h 8203"/>
                <a:gd name="T38" fmla="*/ 0 w 17307"/>
                <a:gd name="T39" fmla="*/ 0 h 8203"/>
                <a:gd name="T40" fmla="*/ 0 w 17307"/>
                <a:gd name="T41" fmla="*/ 0 h 8203"/>
                <a:gd name="T42" fmla="*/ 0 w 17307"/>
                <a:gd name="T43" fmla="*/ 0 h 8203"/>
                <a:gd name="T44" fmla="*/ 0 w 17307"/>
                <a:gd name="T45" fmla="*/ 0 h 8203"/>
                <a:gd name="T46" fmla="*/ 0 w 17307"/>
                <a:gd name="T47" fmla="*/ 0 h 8203"/>
                <a:gd name="T48" fmla="*/ 0 w 17307"/>
                <a:gd name="T49" fmla="*/ 0 h 8203"/>
                <a:gd name="T50" fmla="*/ 0 w 17307"/>
                <a:gd name="T51" fmla="*/ 0 h 8203"/>
                <a:gd name="T52" fmla="*/ 0 w 17307"/>
                <a:gd name="T53" fmla="*/ 0 h 8203"/>
                <a:gd name="T54" fmla="*/ 0 w 17307"/>
                <a:gd name="T55" fmla="*/ 0 h 8203"/>
                <a:gd name="T56" fmla="*/ 0 w 17307"/>
                <a:gd name="T57" fmla="*/ 0 h 8203"/>
                <a:gd name="T58" fmla="*/ 0 w 17307"/>
                <a:gd name="T59" fmla="*/ 0 h 8203"/>
                <a:gd name="T60" fmla="*/ 0 w 17307"/>
                <a:gd name="T61" fmla="*/ 0 h 8203"/>
                <a:gd name="T62" fmla="*/ 0 w 17307"/>
                <a:gd name="T63" fmla="*/ 0 h 8203"/>
                <a:gd name="T64" fmla="*/ 0 w 17307"/>
                <a:gd name="T65" fmla="*/ 0 h 8203"/>
                <a:gd name="T66" fmla="*/ 0 w 17307"/>
                <a:gd name="T67" fmla="*/ 0 h 8203"/>
                <a:gd name="T68" fmla="*/ 0 w 17307"/>
                <a:gd name="T69" fmla="*/ 0 h 8203"/>
                <a:gd name="T70" fmla="*/ 0 w 17307"/>
                <a:gd name="T71" fmla="*/ 0 h 8203"/>
                <a:gd name="T72" fmla="*/ 0 w 17307"/>
                <a:gd name="T73" fmla="*/ 0 h 8203"/>
                <a:gd name="T74" fmla="*/ 0 w 17307"/>
                <a:gd name="T75" fmla="*/ 0 h 8203"/>
                <a:gd name="T76" fmla="*/ 0 w 17307"/>
                <a:gd name="T77" fmla="*/ 0 h 8203"/>
                <a:gd name="T78" fmla="*/ 0 w 17307"/>
                <a:gd name="T79" fmla="*/ 0 h 8203"/>
                <a:gd name="T80" fmla="*/ 0 w 17307"/>
                <a:gd name="T81" fmla="*/ 0 h 8203"/>
                <a:gd name="T82" fmla="*/ 0 w 17307"/>
                <a:gd name="T83" fmla="*/ 0 h 8203"/>
                <a:gd name="T84" fmla="*/ 0 w 17307"/>
                <a:gd name="T85" fmla="*/ 0 h 8203"/>
                <a:gd name="T86" fmla="*/ 0 w 17307"/>
                <a:gd name="T87" fmla="*/ 0 h 8203"/>
                <a:gd name="T88" fmla="*/ 0 w 17307"/>
                <a:gd name="T89" fmla="*/ 0 h 8203"/>
                <a:gd name="T90" fmla="*/ 0 w 17307"/>
                <a:gd name="T91" fmla="*/ 0 h 8203"/>
                <a:gd name="T92" fmla="*/ 0 w 17307"/>
                <a:gd name="T93" fmla="*/ 0 h 8203"/>
                <a:gd name="T94" fmla="*/ 0 w 17307"/>
                <a:gd name="T95" fmla="*/ 0 h 8203"/>
                <a:gd name="T96" fmla="*/ 0 w 17307"/>
                <a:gd name="T97" fmla="*/ 0 h 8203"/>
                <a:gd name="T98" fmla="*/ 0 w 17307"/>
                <a:gd name="T99" fmla="*/ 0 h 8203"/>
                <a:gd name="T100" fmla="*/ 0 w 17307"/>
                <a:gd name="T101" fmla="*/ 0 h 8203"/>
                <a:gd name="T102" fmla="*/ 0 w 17307"/>
                <a:gd name="T103" fmla="*/ 0 h 8203"/>
                <a:gd name="T104" fmla="*/ 0 w 17307"/>
                <a:gd name="T105" fmla="*/ 0 h 8203"/>
                <a:gd name="T106" fmla="*/ 0 w 17307"/>
                <a:gd name="T107" fmla="*/ 0 h 8203"/>
                <a:gd name="T108" fmla="*/ 0 w 17307"/>
                <a:gd name="T109" fmla="*/ 0 h 8203"/>
                <a:gd name="T110" fmla="*/ 0 w 17307"/>
                <a:gd name="T111" fmla="*/ 0 h 8203"/>
                <a:gd name="T112" fmla="*/ 0 w 17307"/>
                <a:gd name="T113" fmla="*/ 0 h 8203"/>
                <a:gd name="T114" fmla="*/ 0 w 17307"/>
                <a:gd name="T115" fmla="*/ 0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dirty="0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4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49208-7CFA-472E-82C7-9DCDB6A707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9F61-9532-45E1-BD31-3BD512ED1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4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118FC-E1FC-4FAB-B01B-EFDC0A59F0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3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315F6-FF1D-46E2-83C1-82606D7D1F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9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0C2F-BFEA-4C85-B4F1-360FD14E7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3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A097C-57C3-46AC-A188-EC8DB9516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35F3A-5C8C-9D4B-82F8-B40F2B0A741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3D404-3F51-4653-9C70-758C743515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9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FE3B-2C35-4F34-8FF8-54B2220DF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5246F-9104-463A-9402-2153159B5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77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6E6B8-7070-4FD4-A0CD-5644C79A38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A06EE-F1CA-7D4A-9806-D23D2F84B57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E0EF-6987-1547-8C52-02AF12BA220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A0B68-F1BB-A647-902F-F11E3573D35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0A15A-C666-A547-9004-B3D5BB56494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55C56-7422-BC45-B373-64AD8D631F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E865C-02CD-EB46-B185-5D07C9DF1F8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74757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58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59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0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1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2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3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4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5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6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7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8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69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0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1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2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3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4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5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6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7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8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79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0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1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2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3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74785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6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87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74789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90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74791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Times New Roman" charset="0"/>
                <a:ea typeface="+mn-ea"/>
                <a:cs typeface="+mn-cs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Business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>
                <a:latin typeface="+mn-lt"/>
                <a:ea typeface="+mn-ea"/>
                <a:cs typeface="+mn-cs"/>
              </a:defRPr>
            </a:lvl1pPr>
          </a:lstStyle>
          <a:p>
            <a:fld id="{D642FAF6-5178-6342-B740-E6E87DB784A1}" type="slidenum">
              <a:rPr lang="en-US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4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4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50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51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53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Freeform 54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55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56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Freeform 57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Freeform 58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Freeform 59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Freeform 60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Freeform 62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Freeform 63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Freeform 65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Freeform 66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Freeform 67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Freeform 69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Freeform 70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Freeform 71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Freeform 74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Freeform 75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7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7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ct val="40000"/>
        </a:spcBef>
        <a:spcAft>
          <a:spcPts val="60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spcBef>
          <a:spcPct val="20000"/>
        </a:spcBef>
        <a:spcAft>
          <a:spcPts val="60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B38E7BFB-DB7A-4D85-98B5-4007D7681BFA}" type="datetimeFigureOut">
              <a:rPr lang="en-US"/>
              <a:pPr>
                <a:defRPr/>
              </a:pPr>
              <a:t>10/27/14</a:t>
            </a:fld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3D858141-9099-4BF8-AFB7-152122C3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0 w 441"/>
                <a:gd name="T1" fmla="*/ 0 h 1307"/>
                <a:gd name="T2" fmla="*/ 0 w 441"/>
                <a:gd name="T3" fmla="*/ 0 h 1307"/>
                <a:gd name="T4" fmla="*/ 0 w 441"/>
                <a:gd name="T5" fmla="*/ 0 h 1307"/>
                <a:gd name="T6" fmla="*/ 0 w 441"/>
                <a:gd name="T7" fmla="*/ 0 h 1307"/>
                <a:gd name="T8" fmla="*/ 0 w 441"/>
                <a:gd name="T9" fmla="*/ 0 h 1307"/>
                <a:gd name="T10" fmla="*/ 0 w 441"/>
                <a:gd name="T11" fmla="*/ 0 h 1307"/>
                <a:gd name="T12" fmla="*/ 0 w 441"/>
                <a:gd name="T13" fmla="*/ 0 h 1307"/>
                <a:gd name="T14" fmla="*/ 0 w 441"/>
                <a:gd name="T15" fmla="*/ 0 h 1307"/>
                <a:gd name="T16" fmla="*/ 0 w 441"/>
                <a:gd name="T17" fmla="*/ 0 h 1307"/>
                <a:gd name="T18" fmla="*/ 0 w 441"/>
                <a:gd name="T19" fmla="*/ 0 h 1307"/>
                <a:gd name="T20" fmla="*/ 0 w 441"/>
                <a:gd name="T21" fmla="*/ 0 h 1307"/>
                <a:gd name="T22" fmla="*/ 0 w 441"/>
                <a:gd name="T23" fmla="*/ 0 h 1307"/>
                <a:gd name="T24" fmla="*/ 0 w 441"/>
                <a:gd name="T25" fmla="*/ 0 h 1307"/>
                <a:gd name="T26" fmla="*/ 0 w 441"/>
                <a:gd name="T27" fmla="*/ 0 h 1307"/>
                <a:gd name="T28" fmla="*/ 0 w 441"/>
                <a:gd name="T29" fmla="*/ 0 h 1307"/>
                <a:gd name="T30" fmla="*/ 0 w 441"/>
                <a:gd name="T31" fmla="*/ 0 h 1307"/>
                <a:gd name="T32" fmla="*/ 0 w 441"/>
                <a:gd name="T33" fmla="*/ 0 h 1307"/>
                <a:gd name="T34" fmla="*/ 0 w 441"/>
                <a:gd name="T35" fmla="*/ 0 h 1307"/>
                <a:gd name="T36" fmla="*/ 0 w 441"/>
                <a:gd name="T37" fmla="*/ 0 h 1307"/>
                <a:gd name="T38" fmla="*/ 0 w 441"/>
                <a:gd name="T39" fmla="*/ 0 h 1307"/>
                <a:gd name="T40" fmla="*/ 0 w 441"/>
                <a:gd name="T41" fmla="*/ 0 h 1307"/>
                <a:gd name="T42" fmla="*/ 0 w 441"/>
                <a:gd name="T43" fmla="*/ 0 h 1307"/>
                <a:gd name="T44" fmla="*/ 0 w 441"/>
                <a:gd name="T45" fmla="*/ 0 h 1307"/>
                <a:gd name="T46" fmla="*/ 0 w 441"/>
                <a:gd name="T47" fmla="*/ 0 h 1307"/>
                <a:gd name="T48" fmla="*/ 0 w 441"/>
                <a:gd name="T49" fmla="*/ 0 h 1307"/>
                <a:gd name="T50" fmla="*/ 0 w 441"/>
                <a:gd name="T51" fmla="*/ 0 h 1307"/>
                <a:gd name="T52" fmla="*/ 0 w 441"/>
                <a:gd name="T53" fmla="*/ 0 h 1307"/>
                <a:gd name="T54" fmla="*/ 0 w 441"/>
                <a:gd name="T55" fmla="*/ 0 h 1307"/>
                <a:gd name="T56" fmla="*/ 0 w 441"/>
                <a:gd name="T57" fmla="*/ 0 h 1307"/>
                <a:gd name="T58" fmla="*/ 0 w 441"/>
                <a:gd name="T59" fmla="*/ 0 h 1307"/>
                <a:gd name="T60" fmla="*/ 0 w 441"/>
                <a:gd name="T61" fmla="*/ 0 h 1307"/>
                <a:gd name="T62" fmla="*/ 0 w 441"/>
                <a:gd name="T63" fmla="*/ 0 h 1307"/>
                <a:gd name="T64" fmla="*/ 0 w 441"/>
                <a:gd name="T65" fmla="*/ 0 h 1307"/>
                <a:gd name="T66" fmla="*/ 0 w 441"/>
                <a:gd name="T67" fmla="*/ 0 h 1307"/>
                <a:gd name="T68" fmla="*/ 0 w 441"/>
                <a:gd name="T69" fmla="*/ 0 h 1307"/>
                <a:gd name="T70" fmla="*/ 0 w 441"/>
                <a:gd name="T71" fmla="*/ 0 h 1307"/>
                <a:gd name="T72" fmla="*/ 0 w 441"/>
                <a:gd name="T73" fmla="*/ 0 h 1307"/>
                <a:gd name="T74" fmla="*/ 0 w 441"/>
                <a:gd name="T75" fmla="*/ 0 h 1307"/>
                <a:gd name="T76" fmla="*/ 0 w 441"/>
                <a:gd name="T77" fmla="*/ 0 h 1307"/>
                <a:gd name="T78" fmla="*/ 0 w 441"/>
                <a:gd name="T79" fmla="*/ 0 h 1307"/>
                <a:gd name="T80" fmla="*/ 0 w 441"/>
                <a:gd name="T81" fmla="*/ 0 h 1307"/>
                <a:gd name="T82" fmla="*/ 0 w 441"/>
                <a:gd name="T83" fmla="*/ 0 h 1307"/>
                <a:gd name="T84" fmla="*/ 0 w 441"/>
                <a:gd name="T85" fmla="*/ 0 h 1307"/>
                <a:gd name="T86" fmla="*/ 0 w 441"/>
                <a:gd name="T87" fmla="*/ 0 h 1307"/>
                <a:gd name="T88" fmla="*/ 0 w 441"/>
                <a:gd name="T89" fmla="*/ 0 h 1307"/>
                <a:gd name="T90" fmla="*/ 0 w 441"/>
                <a:gd name="T91" fmla="*/ 0 h 1307"/>
                <a:gd name="T92" fmla="*/ 0 w 441"/>
                <a:gd name="T93" fmla="*/ 0 h 1307"/>
                <a:gd name="T94" fmla="*/ 0 w 441"/>
                <a:gd name="T95" fmla="*/ 0 h 1307"/>
                <a:gd name="T96" fmla="*/ 0 w 441"/>
                <a:gd name="T97" fmla="*/ 0 h 1307"/>
                <a:gd name="T98" fmla="*/ 0 w 441"/>
                <a:gd name="T99" fmla="*/ 0 h 1307"/>
                <a:gd name="T100" fmla="*/ 0 w 441"/>
                <a:gd name="T101" fmla="*/ 0 h 1307"/>
                <a:gd name="T102" fmla="*/ 0 w 441"/>
                <a:gd name="T103" fmla="*/ 0 h 1307"/>
                <a:gd name="T104" fmla="*/ 0 w 441"/>
                <a:gd name="T105" fmla="*/ 0 h 1307"/>
                <a:gd name="T106" fmla="*/ 0 w 441"/>
                <a:gd name="T107" fmla="*/ 0 h 1307"/>
                <a:gd name="T108" fmla="*/ 0 w 441"/>
                <a:gd name="T109" fmla="*/ 0 h 1307"/>
                <a:gd name="T110" fmla="*/ 0 w 441"/>
                <a:gd name="T111" fmla="*/ 0 h 1307"/>
                <a:gd name="T112" fmla="*/ 0 w 441"/>
                <a:gd name="T113" fmla="*/ 0 h 1307"/>
                <a:gd name="T114" fmla="*/ 0 w 441"/>
                <a:gd name="T115" fmla="*/ 0 h 1307"/>
                <a:gd name="T116" fmla="*/ 0 w 441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0 w 440"/>
                <a:gd name="T1" fmla="*/ 0 h 772"/>
                <a:gd name="T2" fmla="*/ 0 w 440"/>
                <a:gd name="T3" fmla="*/ 0 h 772"/>
                <a:gd name="T4" fmla="*/ 0 w 440"/>
                <a:gd name="T5" fmla="*/ 0 h 772"/>
                <a:gd name="T6" fmla="*/ 0 w 440"/>
                <a:gd name="T7" fmla="*/ 0 h 772"/>
                <a:gd name="T8" fmla="*/ 0 w 440"/>
                <a:gd name="T9" fmla="*/ 0 h 772"/>
                <a:gd name="T10" fmla="*/ 0 w 440"/>
                <a:gd name="T11" fmla="*/ 0 h 772"/>
                <a:gd name="T12" fmla="*/ 0 w 440"/>
                <a:gd name="T13" fmla="*/ 0 h 772"/>
                <a:gd name="T14" fmla="*/ 0 w 440"/>
                <a:gd name="T15" fmla="*/ 0 h 772"/>
                <a:gd name="T16" fmla="*/ 0 w 440"/>
                <a:gd name="T17" fmla="*/ 0 h 772"/>
                <a:gd name="T18" fmla="*/ 0 w 440"/>
                <a:gd name="T19" fmla="*/ 0 h 772"/>
                <a:gd name="T20" fmla="*/ 0 w 440"/>
                <a:gd name="T21" fmla="*/ 0 h 772"/>
                <a:gd name="T22" fmla="*/ 0 w 440"/>
                <a:gd name="T23" fmla="*/ 0 h 772"/>
                <a:gd name="T24" fmla="*/ 0 w 440"/>
                <a:gd name="T25" fmla="*/ 0 h 772"/>
                <a:gd name="T26" fmla="*/ 0 w 440"/>
                <a:gd name="T27" fmla="*/ 0 h 772"/>
                <a:gd name="T28" fmla="*/ 0 w 440"/>
                <a:gd name="T29" fmla="*/ 0 h 772"/>
                <a:gd name="T30" fmla="*/ 0 w 440"/>
                <a:gd name="T31" fmla="*/ 0 h 772"/>
                <a:gd name="T32" fmla="*/ 0 w 440"/>
                <a:gd name="T33" fmla="*/ 0 h 772"/>
                <a:gd name="T34" fmla="*/ 0 w 440"/>
                <a:gd name="T35" fmla="*/ 0 h 772"/>
                <a:gd name="T36" fmla="*/ 0 w 440"/>
                <a:gd name="T37" fmla="*/ 0 h 772"/>
                <a:gd name="T38" fmla="*/ 0 w 440"/>
                <a:gd name="T39" fmla="*/ 0 h 772"/>
                <a:gd name="T40" fmla="*/ 0 w 440"/>
                <a:gd name="T41" fmla="*/ 0 h 772"/>
                <a:gd name="T42" fmla="*/ 0 w 440"/>
                <a:gd name="T43" fmla="*/ 0 h 772"/>
                <a:gd name="T44" fmla="*/ 0 w 440"/>
                <a:gd name="T45" fmla="*/ 0 h 772"/>
                <a:gd name="T46" fmla="*/ 0 w 440"/>
                <a:gd name="T47" fmla="*/ 0 h 772"/>
                <a:gd name="T48" fmla="*/ 0 w 440"/>
                <a:gd name="T49" fmla="*/ 0 h 772"/>
                <a:gd name="T50" fmla="*/ 0 w 440"/>
                <a:gd name="T51" fmla="*/ 0 h 772"/>
                <a:gd name="T52" fmla="*/ 0 w 440"/>
                <a:gd name="T53" fmla="*/ 0 h 772"/>
                <a:gd name="T54" fmla="*/ 0 w 440"/>
                <a:gd name="T55" fmla="*/ 0 h 772"/>
                <a:gd name="T56" fmla="*/ 0 w 440"/>
                <a:gd name="T57" fmla="*/ 0 h 772"/>
                <a:gd name="T58" fmla="*/ 0 w 440"/>
                <a:gd name="T59" fmla="*/ 0 h 772"/>
                <a:gd name="T60" fmla="*/ 0 w 440"/>
                <a:gd name="T61" fmla="*/ 0 h 772"/>
                <a:gd name="T62" fmla="*/ 0 w 440"/>
                <a:gd name="T63" fmla="*/ 0 h 772"/>
                <a:gd name="T64" fmla="*/ 0 w 440"/>
                <a:gd name="T65" fmla="*/ 0 h 772"/>
                <a:gd name="T66" fmla="*/ 0 w 440"/>
                <a:gd name="T67" fmla="*/ 0 h 772"/>
                <a:gd name="T68" fmla="*/ 0 w 440"/>
                <a:gd name="T69" fmla="*/ 0 h 772"/>
                <a:gd name="T70" fmla="*/ 0 w 440"/>
                <a:gd name="T71" fmla="*/ 0 h 772"/>
                <a:gd name="T72" fmla="*/ 0 w 440"/>
                <a:gd name="T73" fmla="*/ 0 h 772"/>
                <a:gd name="T74" fmla="*/ 0 w 440"/>
                <a:gd name="T75" fmla="*/ 0 h 772"/>
                <a:gd name="T76" fmla="*/ 0 w 440"/>
                <a:gd name="T77" fmla="*/ 0 h 772"/>
                <a:gd name="T78" fmla="*/ 0 w 440"/>
                <a:gd name="T79" fmla="*/ 0 h 772"/>
                <a:gd name="T80" fmla="*/ 0 w 440"/>
                <a:gd name="T81" fmla="*/ 0 h 772"/>
                <a:gd name="T82" fmla="*/ 0 w 440"/>
                <a:gd name="T83" fmla="*/ 0 h 772"/>
                <a:gd name="T84" fmla="*/ 0 w 440"/>
                <a:gd name="T85" fmla="*/ 0 h 772"/>
                <a:gd name="T86" fmla="*/ 0 w 440"/>
                <a:gd name="T87" fmla="*/ 0 h 772"/>
                <a:gd name="T88" fmla="*/ 0 w 440"/>
                <a:gd name="T89" fmla="*/ 0 h 772"/>
                <a:gd name="T90" fmla="*/ 0 w 440"/>
                <a:gd name="T91" fmla="*/ 0 h 772"/>
                <a:gd name="T92" fmla="*/ 0 w 440"/>
                <a:gd name="T93" fmla="*/ 0 h 772"/>
                <a:gd name="T94" fmla="*/ 0 w 440"/>
                <a:gd name="T95" fmla="*/ 0 h 772"/>
                <a:gd name="T96" fmla="*/ 0 w 440"/>
                <a:gd name="T97" fmla="*/ 0 h 772"/>
                <a:gd name="T98" fmla="*/ 0 w 440"/>
                <a:gd name="T99" fmla="*/ 0 h 772"/>
                <a:gd name="T100" fmla="*/ 0 w 440"/>
                <a:gd name="T101" fmla="*/ 0 h 772"/>
                <a:gd name="T102" fmla="*/ 0 w 440"/>
                <a:gd name="T103" fmla="*/ 0 h 772"/>
                <a:gd name="T104" fmla="*/ 0 w 440"/>
                <a:gd name="T105" fmla="*/ 0 h 772"/>
                <a:gd name="T106" fmla="*/ 0 w 440"/>
                <a:gd name="T107" fmla="*/ 0 h 772"/>
                <a:gd name="T108" fmla="*/ 0 w 440"/>
                <a:gd name="T109" fmla="*/ 0 h 772"/>
                <a:gd name="T110" fmla="*/ 0 w 440"/>
                <a:gd name="T111" fmla="*/ 0 h 772"/>
                <a:gd name="T112" fmla="*/ 0 w 440"/>
                <a:gd name="T113" fmla="*/ 0 h 772"/>
                <a:gd name="T114" fmla="*/ 0 w 440"/>
                <a:gd name="T115" fmla="*/ 0 h 772"/>
                <a:gd name="T116" fmla="*/ 0 w 440"/>
                <a:gd name="T117" fmla="*/ 0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0 w 352"/>
                <a:gd name="T1" fmla="*/ 0 h 1289"/>
                <a:gd name="T2" fmla="*/ 0 w 352"/>
                <a:gd name="T3" fmla="*/ 0 h 1289"/>
                <a:gd name="T4" fmla="*/ 0 w 352"/>
                <a:gd name="T5" fmla="*/ 0 h 1289"/>
                <a:gd name="T6" fmla="*/ 0 w 352"/>
                <a:gd name="T7" fmla="*/ 0 h 1289"/>
                <a:gd name="T8" fmla="*/ 0 w 352"/>
                <a:gd name="T9" fmla="*/ 0 h 1289"/>
                <a:gd name="T10" fmla="*/ 0 w 352"/>
                <a:gd name="T11" fmla="*/ 0 h 1289"/>
                <a:gd name="T12" fmla="*/ 0 w 352"/>
                <a:gd name="T13" fmla="*/ 0 h 1289"/>
                <a:gd name="T14" fmla="*/ 0 w 352"/>
                <a:gd name="T15" fmla="*/ 0 h 1289"/>
                <a:gd name="T16" fmla="*/ 0 w 352"/>
                <a:gd name="T17" fmla="*/ 0 h 1289"/>
                <a:gd name="T18" fmla="*/ 0 w 352"/>
                <a:gd name="T19" fmla="*/ 0 h 1289"/>
                <a:gd name="T20" fmla="*/ 0 w 352"/>
                <a:gd name="T21" fmla="*/ 0 h 1289"/>
                <a:gd name="T22" fmla="*/ 0 w 352"/>
                <a:gd name="T23" fmla="*/ 0 h 1289"/>
                <a:gd name="T24" fmla="*/ 0 w 352"/>
                <a:gd name="T25" fmla="*/ 0 h 1289"/>
                <a:gd name="T26" fmla="*/ 0 w 352"/>
                <a:gd name="T27" fmla="*/ 0 h 1289"/>
                <a:gd name="T28" fmla="*/ 0 w 352"/>
                <a:gd name="T29" fmla="*/ 0 h 1289"/>
                <a:gd name="T30" fmla="*/ 0 w 352"/>
                <a:gd name="T31" fmla="*/ 0 h 1289"/>
                <a:gd name="T32" fmla="*/ 0 w 352"/>
                <a:gd name="T33" fmla="*/ 0 h 1289"/>
                <a:gd name="T34" fmla="*/ 0 w 352"/>
                <a:gd name="T35" fmla="*/ 0 h 1289"/>
                <a:gd name="T36" fmla="*/ 0 w 352"/>
                <a:gd name="T37" fmla="*/ 0 h 1289"/>
                <a:gd name="T38" fmla="*/ 0 w 352"/>
                <a:gd name="T39" fmla="*/ 0 h 1289"/>
                <a:gd name="T40" fmla="*/ 0 w 352"/>
                <a:gd name="T41" fmla="*/ 0 h 1289"/>
                <a:gd name="T42" fmla="*/ 0 w 352"/>
                <a:gd name="T43" fmla="*/ 0 h 1289"/>
                <a:gd name="T44" fmla="*/ 0 w 352"/>
                <a:gd name="T45" fmla="*/ 0 h 1289"/>
                <a:gd name="T46" fmla="*/ 0 w 352"/>
                <a:gd name="T47" fmla="*/ 0 h 1289"/>
                <a:gd name="T48" fmla="*/ 0 w 352"/>
                <a:gd name="T49" fmla="*/ 0 h 1289"/>
                <a:gd name="T50" fmla="*/ 0 w 352"/>
                <a:gd name="T51" fmla="*/ 0 h 1289"/>
                <a:gd name="T52" fmla="*/ 0 w 352"/>
                <a:gd name="T53" fmla="*/ 0 h 1289"/>
                <a:gd name="T54" fmla="*/ 0 w 352"/>
                <a:gd name="T55" fmla="*/ 0 h 1289"/>
                <a:gd name="T56" fmla="*/ 0 w 352"/>
                <a:gd name="T57" fmla="*/ 0 h 1289"/>
                <a:gd name="T58" fmla="*/ 0 w 352"/>
                <a:gd name="T59" fmla="*/ 0 h 1289"/>
                <a:gd name="T60" fmla="*/ 0 w 352"/>
                <a:gd name="T61" fmla="*/ 0 h 1289"/>
                <a:gd name="T62" fmla="*/ 0 w 352"/>
                <a:gd name="T63" fmla="*/ 0 h 1289"/>
                <a:gd name="T64" fmla="*/ 0 w 352"/>
                <a:gd name="T65" fmla="*/ 0 h 1289"/>
                <a:gd name="T66" fmla="*/ 0 w 352"/>
                <a:gd name="T67" fmla="*/ 0 h 1289"/>
                <a:gd name="T68" fmla="*/ 0 w 352"/>
                <a:gd name="T69" fmla="*/ 0 h 1289"/>
                <a:gd name="T70" fmla="*/ 0 w 352"/>
                <a:gd name="T71" fmla="*/ 0 h 1289"/>
                <a:gd name="T72" fmla="*/ 0 w 352"/>
                <a:gd name="T73" fmla="*/ 0 h 1289"/>
                <a:gd name="T74" fmla="*/ 0 w 352"/>
                <a:gd name="T75" fmla="*/ 0 h 1289"/>
                <a:gd name="T76" fmla="*/ 0 w 352"/>
                <a:gd name="T77" fmla="*/ 0 h 1289"/>
                <a:gd name="T78" fmla="*/ 0 w 352"/>
                <a:gd name="T79" fmla="*/ 0 h 1289"/>
                <a:gd name="T80" fmla="*/ 0 w 352"/>
                <a:gd name="T81" fmla="*/ 0 h 1289"/>
                <a:gd name="T82" fmla="*/ 0 w 352"/>
                <a:gd name="T83" fmla="*/ 0 h 1289"/>
                <a:gd name="T84" fmla="*/ 0 w 352"/>
                <a:gd name="T85" fmla="*/ 0 h 1289"/>
                <a:gd name="T86" fmla="*/ 0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0 w 463"/>
                <a:gd name="T1" fmla="*/ 0 h 772"/>
                <a:gd name="T2" fmla="*/ 0 w 463"/>
                <a:gd name="T3" fmla="*/ 0 h 772"/>
                <a:gd name="T4" fmla="*/ 0 w 463"/>
                <a:gd name="T5" fmla="*/ 0 h 772"/>
                <a:gd name="T6" fmla="*/ 0 w 463"/>
                <a:gd name="T7" fmla="*/ 0 h 772"/>
                <a:gd name="T8" fmla="*/ 0 w 463"/>
                <a:gd name="T9" fmla="*/ 0 h 772"/>
                <a:gd name="T10" fmla="*/ 0 w 463"/>
                <a:gd name="T11" fmla="*/ 0 h 772"/>
                <a:gd name="T12" fmla="*/ 0 w 463"/>
                <a:gd name="T13" fmla="*/ 0 h 772"/>
                <a:gd name="T14" fmla="*/ 0 w 463"/>
                <a:gd name="T15" fmla="*/ 0 h 772"/>
                <a:gd name="T16" fmla="*/ 0 w 463"/>
                <a:gd name="T17" fmla="*/ 0 h 772"/>
                <a:gd name="T18" fmla="*/ 0 w 463"/>
                <a:gd name="T19" fmla="*/ 0 h 772"/>
                <a:gd name="T20" fmla="*/ 0 w 463"/>
                <a:gd name="T21" fmla="*/ 0 h 772"/>
                <a:gd name="T22" fmla="*/ 0 w 463"/>
                <a:gd name="T23" fmla="*/ 0 h 772"/>
                <a:gd name="T24" fmla="*/ 0 w 463"/>
                <a:gd name="T25" fmla="*/ 0 h 772"/>
                <a:gd name="T26" fmla="*/ 0 w 463"/>
                <a:gd name="T27" fmla="*/ 0 h 772"/>
                <a:gd name="T28" fmla="*/ 0 w 463"/>
                <a:gd name="T29" fmla="*/ 0 h 772"/>
                <a:gd name="T30" fmla="*/ 0 w 463"/>
                <a:gd name="T31" fmla="*/ 0 h 772"/>
                <a:gd name="T32" fmla="*/ 0 w 463"/>
                <a:gd name="T33" fmla="*/ 0 h 772"/>
                <a:gd name="T34" fmla="*/ 0 w 463"/>
                <a:gd name="T35" fmla="*/ 0 h 772"/>
                <a:gd name="T36" fmla="*/ 0 w 463"/>
                <a:gd name="T37" fmla="*/ 0 h 772"/>
                <a:gd name="T38" fmla="*/ 0 w 463"/>
                <a:gd name="T39" fmla="*/ 0 h 772"/>
                <a:gd name="T40" fmla="*/ 0 w 463"/>
                <a:gd name="T41" fmla="*/ 0 h 772"/>
                <a:gd name="T42" fmla="*/ 0 w 463"/>
                <a:gd name="T43" fmla="*/ 0 h 772"/>
                <a:gd name="T44" fmla="*/ 0 w 463"/>
                <a:gd name="T45" fmla="*/ 0 h 772"/>
                <a:gd name="T46" fmla="*/ 0 w 463"/>
                <a:gd name="T47" fmla="*/ 0 h 772"/>
                <a:gd name="T48" fmla="*/ 0 w 463"/>
                <a:gd name="T49" fmla="*/ 0 h 772"/>
                <a:gd name="T50" fmla="*/ 0 w 463"/>
                <a:gd name="T51" fmla="*/ 0 h 772"/>
                <a:gd name="T52" fmla="*/ 0 w 463"/>
                <a:gd name="T53" fmla="*/ 0 h 772"/>
                <a:gd name="T54" fmla="*/ 0 w 463"/>
                <a:gd name="T55" fmla="*/ 0 h 772"/>
                <a:gd name="T56" fmla="*/ 0 w 463"/>
                <a:gd name="T57" fmla="*/ 0 h 772"/>
                <a:gd name="T58" fmla="*/ 0 w 463"/>
                <a:gd name="T59" fmla="*/ 0 h 772"/>
                <a:gd name="T60" fmla="*/ 0 w 463"/>
                <a:gd name="T61" fmla="*/ 0 h 772"/>
                <a:gd name="T62" fmla="*/ 0 w 463"/>
                <a:gd name="T63" fmla="*/ 0 h 772"/>
                <a:gd name="T64" fmla="*/ 0 w 463"/>
                <a:gd name="T65" fmla="*/ 0 h 772"/>
                <a:gd name="T66" fmla="*/ 0 w 463"/>
                <a:gd name="T67" fmla="*/ 0 h 772"/>
                <a:gd name="T68" fmla="*/ 0 w 463"/>
                <a:gd name="T69" fmla="*/ 0 h 772"/>
                <a:gd name="T70" fmla="*/ 0 w 463"/>
                <a:gd name="T71" fmla="*/ 0 h 772"/>
                <a:gd name="T72" fmla="*/ 0 w 463"/>
                <a:gd name="T73" fmla="*/ 0 h 772"/>
                <a:gd name="T74" fmla="*/ 0 w 463"/>
                <a:gd name="T75" fmla="*/ 0 h 772"/>
                <a:gd name="T76" fmla="*/ 0 w 463"/>
                <a:gd name="T77" fmla="*/ 0 h 772"/>
                <a:gd name="T78" fmla="*/ 0 w 463"/>
                <a:gd name="T79" fmla="*/ 0 h 772"/>
                <a:gd name="T80" fmla="*/ 0 w 463"/>
                <a:gd name="T81" fmla="*/ 0 h 772"/>
                <a:gd name="T82" fmla="*/ 0 w 463"/>
                <a:gd name="T83" fmla="*/ 0 h 772"/>
                <a:gd name="T84" fmla="*/ 0 w 463"/>
                <a:gd name="T85" fmla="*/ 0 h 772"/>
                <a:gd name="T86" fmla="*/ 0 w 463"/>
                <a:gd name="T87" fmla="*/ 0 h 772"/>
                <a:gd name="T88" fmla="*/ 0 w 463"/>
                <a:gd name="T89" fmla="*/ 0 h 772"/>
                <a:gd name="T90" fmla="*/ 0 w 463"/>
                <a:gd name="T91" fmla="*/ 0 h 772"/>
                <a:gd name="T92" fmla="*/ 0 w 463"/>
                <a:gd name="T93" fmla="*/ 0 h 772"/>
                <a:gd name="T94" fmla="*/ 0 w 463"/>
                <a:gd name="T95" fmla="*/ 0 h 772"/>
                <a:gd name="T96" fmla="*/ 0 w 463"/>
                <a:gd name="T97" fmla="*/ 0 h 772"/>
                <a:gd name="T98" fmla="*/ 0 w 463"/>
                <a:gd name="T99" fmla="*/ 0 h 772"/>
                <a:gd name="T100" fmla="*/ 0 w 463"/>
                <a:gd name="T101" fmla="*/ 0 h 772"/>
                <a:gd name="T102" fmla="*/ 0 w 463"/>
                <a:gd name="T103" fmla="*/ 0 h 772"/>
                <a:gd name="T104" fmla="*/ 0 w 463"/>
                <a:gd name="T105" fmla="*/ 0 h 772"/>
                <a:gd name="T106" fmla="*/ 0 w 463"/>
                <a:gd name="T107" fmla="*/ 0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0 w 628"/>
                <a:gd name="T3" fmla="*/ 0 h 1282"/>
                <a:gd name="T4" fmla="*/ 0 w 628"/>
                <a:gd name="T5" fmla="*/ 0 h 1282"/>
                <a:gd name="T6" fmla="*/ 0 w 628"/>
                <a:gd name="T7" fmla="*/ 0 h 1282"/>
                <a:gd name="T8" fmla="*/ 0 w 628"/>
                <a:gd name="T9" fmla="*/ 0 h 1282"/>
                <a:gd name="T10" fmla="*/ 0 w 628"/>
                <a:gd name="T11" fmla="*/ 0 h 1282"/>
                <a:gd name="T12" fmla="*/ 0 w 628"/>
                <a:gd name="T13" fmla="*/ 0 h 1282"/>
                <a:gd name="T14" fmla="*/ 0 w 628"/>
                <a:gd name="T15" fmla="*/ 0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0 w 440"/>
                <a:gd name="T1" fmla="*/ 0 h 772"/>
                <a:gd name="T2" fmla="*/ 0 w 440"/>
                <a:gd name="T3" fmla="*/ 0 h 772"/>
                <a:gd name="T4" fmla="*/ 0 w 440"/>
                <a:gd name="T5" fmla="*/ 0 h 772"/>
                <a:gd name="T6" fmla="*/ 0 w 440"/>
                <a:gd name="T7" fmla="*/ 0 h 772"/>
                <a:gd name="T8" fmla="*/ 0 w 440"/>
                <a:gd name="T9" fmla="*/ 0 h 772"/>
                <a:gd name="T10" fmla="*/ 0 w 440"/>
                <a:gd name="T11" fmla="*/ 0 h 772"/>
                <a:gd name="T12" fmla="*/ 0 w 440"/>
                <a:gd name="T13" fmla="*/ 0 h 772"/>
                <a:gd name="T14" fmla="*/ 0 w 440"/>
                <a:gd name="T15" fmla="*/ 0 h 772"/>
                <a:gd name="T16" fmla="*/ 0 w 440"/>
                <a:gd name="T17" fmla="*/ 0 h 772"/>
                <a:gd name="T18" fmla="*/ 0 w 440"/>
                <a:gd name="T19" fmla="*/ 0 h 772"/>
                <a:gd name="T20" fmla="*/ 0 w 440"/>
                <a:gd name="T21" fmla="*/ 0 h 772"/>
                <a:gd name="T22" fmla="*/ 0 w 440"/>
                <a:gd name="T23" fmla="*/ 0 h 772"/>
                <a:gd name="T24" fmla="*/ 0 w 440"/>
                <a:gd name="T25" fmla="*/ 0 h 772"/>
                <a:gd name="T26" fmla="*/ 0 w 440"/>
                <a:gd name="T27" fmla="*/ 0 h 772"/>
                <a:gd name="T28" fmla="*/ 0 w 440"/>
                <a:gd name="T29" fmla="*/ 0 h 772"/>
                <a:gd name="T30" fmla="*/ 0 w 440"/>
                <a:gd name="T31" fmla="*/ 0 h 772"/>
                <a:gd name="T32" fmla="*/ 0 w 440"/>
                <a:gd name="T33" fmla="*/ 0 h 772"/>
                <a:gd name="T34" fmla="*/ 0 w 440"/>
                <a:gd name="T35" fmla="*/ 0 h 772"/>
                <a:gd name="T36" fmla="*/ 0 w 440"/>
                <a:gd name="T37" fmla="*/ 0 h 772"/>
                <a:gd name="T38" fmla="*/ 0 w 440"/>
                <a:gd name="T39" fmla="*/ 0 h 772"/>
                <a:gd name="T40" fmla="*/ 0 w 440"/>
                <a:gd name="T41" fmla="*/ 0 h 772"/>
                <a:gd name="T42" fmla="*/ 0 w 440"/>
                <a:gd name="T43" fmla="*/ 0 h 772"/>
                <a:gd name="T44" fmla="*/ 0 w 440"/>
                <a:gd name="T45" fmla="*/ 0 h 772"/>
                <a:gd name="T46" fmla="*/ 0 w 440"/>
                <a:gd name="T47" fmla="*/ 0 h 772"/>
                <a:gd name="T48" fmla="*/ 0 w 440"/>
                <a:gd name="T49" fmla="*/ 0 h 772"/>
                <a:gd name="T50" fmla="*/ 0 w 440"/>
                <a:gd name="T51" fmla="*/ 0 h 772"/>
                <a:gd name="T52" fmla="*/ 0 w 440"/>
                <a:gd name="T53" fmla="*/ 0 h 772"/>
                <a:gd name="T54" fmla="*/ 0 w 440"/>
                <a:gd name="T55" fmla="*/ 0 h 772"/>
                <a:gd name="T56" fmla="*/ 0 w 440"/>
                <a:gd name="T57" fmla="*/ 0 h 772"/>
                <a:gd name="T58" fmla="*/ 0 w 440"/>
                <a:gd name="T59" fmla="*/ 0 h 772"/>
                <a:gd name="T60" fmla="*/ 0 w 440"/>
                <a:gd name="T61" fmla="*/ 0 h 772"/>
                <a:gd name="T62" fmla="*/ 0 w 440"/>
                <a:gd name="T63" fmla="*/ 0 h 772"/>
                <a:gd name="T64" fmla="*/ 0 w 440"/>
                <a:gd name="T65" fmla="*/ 0 h 772"/>
                <a:gd name="T66" fmla="*/ 0 w 440"/>
                <a:gd name="T67" fmla="*/ 0 h 772"/>
                <a:gd name="T68" fmla="*/ 0 w 440"/>
                <a:gd name="T69" fmla="*/ 0 h 772"/>
                <a:gd name="T70" fmla="*/ 0 w 440"/>
                <a:gd name="T71" fmla="*/ 0 h 772"/>
                <a:gd name="T72" fmla="*/ 0 w 440"/>
                <a:gd name="T73" fmla="*/ 0 h 772"/>
                <a:gd name="T74" fmla="*/ 0 w 440"/>
                <a:gd name="T75" fmla="*/ 0 h 772"/>
                <a:gd name="T76" fmla="*/ 0 w 440"/>
                <a:gd name="T77" fmla="*/ 0 h 772"/>
                <a:gd name="T78" fmla="*/ 0 w 440"/>
                <a:gd name="T79" fmla="*/ 0 h 772"/>
                <a:gd name="T80" fmla="*/ 0 w 440"/>
                <a:gd name="T81" fmla="*/ 0 h 772"/>
                <a:gd name="T82" fmla="*/ 0 w 440"/>
                <a:gd name="T83" fmla="*/ 0 h 772"/>
                <a:gd name="T84" fmla="*/ 0 w 440"/>
                <a:gd name="T85" fmla="*/ 0 h 772"/>
                <a:gd name="T86" fmla="*/ 0 w 440"/>
                <a:gd name="T87" fmla="*/ 0 h 772"/>
                <a:gd name="T88" fmla="*/ 0 w 440"/>
                <a:gd name="T89" fmla="*/ 0 h 772"/>
                <a:gd name="T90" fmla="*/ 0 w 440"/>
                <a:gd name="T91" fmla="*/ 0 h 772"/>
                <a:gd name="T92" fmla="*/ 0 w 440"/>
                <a:gd name="T93" fmla="*/ 0 h 772"/>
                <a:gd name="T94" fmla="*/ 0 w 440"/>
                <a:gd name="T95" fmla="*/ 0 h 772"/>
                <a:gd name="T96" fmla="*/ 0 w 440"/>
                <a:gd name="T97" fmla="*/ 0 h 772"/>
                <a:gd name="T98" fmla="*/ 0 w 440"/>
                <a:gd name="T99" fmla="*/ 0 h 772"/>
                <a:gd name="T100" fmla="*/ 0 w 440"/>
                <a:gd name="T101" fmla="*/ 0 h 772"/>
                <a:gd name="T102" fmla="*/ 0 w 440"/>
                <a:gd name="T103" fmla="*/ 0 h 772"/>
                <a:gd name="T104" fmla="*/ 0 w 440"/>
                <a:gd name="T105" fmla="*/ 0 h 772"/>
                <a:gd name="T106" fmla="*/ 0 w 440"/>
                <a:gd name="T107" fmla="*/ 0 h 772"/>
                <a:gd name="T108" fmla="*/ 0 w 440"/>
                <a:gd name="T109" fmla="*/ 0 h 772"/>
                <a:gd name="T110" fmla="*/ 0 w 440"/>
                <a:gd name="T111" fmla="*/ 0 h 772"/>
                <a:gd name="T112" fmla="*/ 0 w 440"/>
                <a:gd name="T113" fmla="*/ 0 h 772"/>
                <a:gd name="T114" fmla="*/ 0 w 440"/>
                <a:gd name="T115" fmla="*/ 0 h 772"/>
                <a:gd name="T116" fmla="*/ 0 w 440"/>
                <a:gd name="T117" fmla="*/ 0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0 w 198"/>
                <a:gd name="T1" fmla="*/ 0 h 998"/>
                <a:gd name="T2" fmla="*/ 0 w 198"/>
                <a:gd name="T3" fmla="*/ 0 h 998"/>
                <a:gd name="T4" fmla="*/ 0 w 198"/>
                <a:gd name="T5" fmla="*/ 0 h 998"/>
                <a:gd name="T6" fmla="*/ 0 w 198"/>
                <a:gd name="T7" fmla="*/ 0 h 998"/>
                <a:gd name="T8" fmla="*/ 0 w 198"/>
                <a:gd name="T9" fmla="*/ 0 h 998"/>
                <a:gd name="T10" fmla="*/ 0 w 198"/>
                <a:gd name="T11" fmla="*/ 0 h 998"/>
                <a:gd name="T12" fmla="*/ 0 w 198"/>
                <a:gd name="T13" fmla="*/ 0 h 998"/>
                <a:gd name="T14" fmla="*/ 0 w 198"/>
                <a:gd name="T15" fmla="*/ 0 h 998"/>
                <a:gd name="T16" fmla="*/ 0 w 198"/>
                <a:gd name="T17" fmla="*/ 0 h 998"/>
                <a:gd name="T18" fmla="*/ 0 w 198"/>
                <a:gd name="T19" fmla="*/ 0 h 998"/>
                <a:gd name="T20" fmla="*/ 0 w 198"/>
                <a:gd name="T21" fmla="*/ 0 h 998"/>
                <a:gd name="T22" fmla="*/ 0 w 198"/>
                <a:gd name="T23" fmla="*/ 0 h 998"/>
                <a:gd name="T24" fmla="*/ 0 w 198"/>
                <a:gd name="T25" fmla="*/ 0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0 w 108"/>
                <a:gd name="T1" fmla="*/ 0 h 1098"/>
                <a:gd name="T2" fmla="*/ 0 w 108"/>
                <a:gd name="T3" fmla="*/ 0 h 1098"/>
                <a:gd name="T4" fmla="*/ 0 w 108"/>
                <a:gd name="T5" fmla="*/ 0 h 1098"/>
                <a:gd name="T6" fmla="*/ 0 w 108"/>
                <a:gd name="T7" fmla="*/ 0 h 1098"/>
                <a:gd name="T8" fmla="*/ 0 w 108"/>
                <a:gd name="T9" fmla="*/ 0 h 1098"/>
                <a:gd name="T10" fmla="*/ 0 w 108"/>
                <a:gd name="T11" fmla="*/ 0 h 1098"/>
                <a:gd name="T12" fmla="*/ 0 w 108"/>
                <a:gd name="T13" fmla="*/ 0 h 1098"/>
                <a:gd name="T14" fmla="*/ 0 w 108"/>
                <a:gd name="T15" fmla="*/ 0 h 1098"/>
                <a:gd name="T16" fmla="*/ 0 w 108"/>
                <a:gd name="T17" fmla="*/ 0 h 1098"/>
                <a:gd name="T18" fmla="*/ 0 w 108"/>
                <a:gd name="T19" fmla="*/ 0 h 1098"/>
                <a:gd name="T20" fmla="*/ 0 w 108"/>
                <a:gd name="T21" fmla="*/ 0 h 1098"/>
                <a:gd name="T22" fmla="*/ 0 w 108"/>
                <a:gd name="T23" fmla="*/ 0 h 1098"/>
                <a:gd name="T24" fmla="*/ 0 w 108"/>
                <a:gd name="T25" fmla="*/ 0 h 1098"/>
                <a:gd name="T26" fmla="*/ 0 w 108"/>
                <a:gd name="T27" fmla="*/ 0 h 1098"/>
                <a:gd name="T28" fmla="*/ 0 w 108"/>
                <a:gd name="T29" fmla="*/ 0 h 1098"/>
                <a:gd name="T30" fmla="*/ 0 w 108"/>
                <a:gd name="T31" fmla="*/ 0 h 1098"/>
                <a:gd name="T32" fmla="*/ 0 w 108"/>
                <a:gd name="T33" fmla="*/ 0 h 1098"/>
                <a:gd name="T34" fmla="*/ 0 w 108"/>
                <a:gd name="T35" fmla="*/ 0 h 1098"/>
                <a:gd name="T36" fmla="*/ 0 w 108"/>
                <a:gd name="T37" fmla="*/ 0 h 1098"/>
                <a:gd name="T38" fmla="*/ 0 w 108"/>
                <a:gd name="T39" fmla="*/ 0 h 1098"/>
                <a:gd name="T40" fmla="*/ 0 w 108"/>
                <a:gd name="T41" fmla="*/ 0 h 1098"/>
                <a:gd name="T42" fmla="*/ 0 w 108"/>
                <a:gd name="T43" fmla="*/ 0 h 1098"/>
                <a:gd name="T44" fmla="*/ 0 w 108"/>
                <a:gd name="T45" fmla="*/ 0 h 1098"/>
                <a:gd name="T46" fmla="*/ 0 w 108"/>
                <a:gd name="T47" fmla="*/ 0 h 1098"/>
                <a:gd name="T48" fmla="*/ 0 w 108"/>
                <a:gd name="T49" fmla="*/ 0 h 1098"/>
                <a:gd name="T50" fmla="*/ 0 w 108"/>
                <a:gd name="T51" fmla="*/ 0 h 1098"/>
                <a:gd name="T52" fmla="*/ 0 w 108"/>
                <a:gd name="T53" fmla="*/ 0 h 1098"/>
                <a:gd name="T54" fmla="*/ 0 w 108"/>
                <a:gd name="T55" fmla="*/ 0 h 1098"/>
                <a:gd name="T56" fmla="*/ 0 w 108"/>
                <a:gd name="T57" fmla="*/ 0 h 1098"/>
                <a:gd name="T58" fmla="*/ 0 w 108"/>
                <a:gd name="T59" fmla="*/ 0 h 1098"/>
                <a:gd name="T60" fmla="*/ 0 w 108"/>
                <a:gd name="T61" fmla="*/ 0 h 1098"/>
                <a:gd name="T62" fmla="*/ 0 w 108"/>
                <a:gd name="T63" fmla="*/ 0 h 1098"/>
                <a:gd name="T64" fmla="*/ 0 w 108"/>
                <a:gd name="T65" fmla="*/ 0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0 w 461"/>
                <a:gd name="T1" fmla="*/ 0 h 772"/>
                <a:gd name="T2" fmla="*/ 0 w 461"/>
                <a:gd name="T3" fmla="*/ 0 h 772"/>
                <a:gd name="T4" fmla="*/ 0 w 461"/>
                <a:gd name="T5" fmla="*/ 0 h 772"/>
                <a:gd name="T6" fmla="*/ 0 w 461"/>
                <a:gd name="T7" fmla="*/ 0 h 772"/>
                <a:gd name="T8" fmla="*/ 0 w 461"/>
                <a:gd name="T9" fmla="*/ 0 h 772"/>
                <a:gd name="T10" fmla="*/ 0 w 461"/>
                <a:gd name="T11" fmla="*/ 0 h 772"/>
                <a:gd name="T12" fmla="*/ 0 w 461"/>
                <a:gd name="T13" fmla="*/ 0 h 772"/>
                <a:gd name="T14" fmla="*/ 0 w 461"/>
                <a:gd name="T15" fmla="*/ 0 h 772"/>
                <a:gd name="T16" fmla="*/ 0 w 461"/>
                <a:gd name="T17" fmla="*/ 0 h 772"/>
                <a:gd name="T18" fmla="*/ 0 w 461"/>
                <a:gd name="T19" fmla="*/ 0 h 772"/>
                <a:gd name="T20" fmla="*/ 0 w 461"/>
                <a:gd name="T21" fmla="*/ 0 h 772"/>
                <a:gd name="T22" fmla="*/ 0 w 461"/>
                <a:gd name="T23" fmla="*/ 0 h 772"/>
                <a:gd name="T24" fmla="*/ 0 w 461"/>
                <a:gd name="T25" fmla="*/ 0 h 772"/>
                <a:gd name="T26" fmla="*/ 0 w 461"/>
                <a:gd name="T27" fmla="*/ 0 h 772"/>
                <a:gd name="T28" fmla="*/ 0 w 461"/>
                <a:gd name="T29" fmla="*/ 0 h 772"/>
                <a:gd name="T30" fmla="*/ 0 w 461"/>
                <a:gd name="T31" fmla="*/ 0 h 772"/>
                <a:gd name="T32" fmla="*/ 0 w 461"/>
                <a:gd name="T33" fmla="*/ 0 h 772"/>
                <a:gd name="T34" fmla="*/ 0 w 461"/>
                <a:gd name="T35" fmla="*/ 0 h 772"/>
                <a:gd name="T36" fmla="*/ 0 w 461"/>
                <a:gd name="T37" fmla="*/ 0 h 772"/>
                <a:gd name="T38" fmla="*/ 0 w 461"/>
                <a:gd name="T39" fmla="*/ 0 h 772"/>
                <a:gd name="T40" fmla="*/ 0 w 461"/>
                <a:gd name="T41" fmla="*/ 0 h 772"/>
                <a:gd name="T42" fmla="*/ 0 w 461"/>
                <a:gd name="T43" fmla="*/ 0 h 772"/>
                <a:gd name="T44" fmla="*/ 0 w 461"/>
                <a:gd name="T45" fmla="*/ 0 h 772"/>
                <a:gd name="T46" fmla="*/ 0 w 461"/>
                <a:gd name="T47" fmla="*/ 0 h 772"/>
                <a:gd name="T48" fmla="*/ 0 w 461"/>
                <a:gd name="T49" fmla="*/ 0 h 772"/>
                <a:gd name="T50" fmla="*/ 0 w 461"/>
                <a:gd name="T51" fmla="*/ 0 h 772"/>
                <a:gd name="T52" fmla="*/ 0 w 461"/>
                <a:gd name="T53" fmla="*/ 0 h 772"/>
                <a:gd name="T54" fmla="*/ 0 w 461"/>
                <a:gd name="T55" fmla="*/ 0 h 772"/>
                <a:gd name="T56" fmla="*/ 0 w 461"/>
                <a:gd name="T57" fmla="*/ 0 h 772"/>
                <a:gd name="T58" fmla="*/ 0 w 461"/>
                <a:gd name="T59" fmla="*/ 0 h 772"/>
                <a:gd name="T60" fmla="*/ 0 w 461"/>
                <a:gd name="T61" fmla="*/ 0 h 772"/>
                <a:gd name="T62" fmla="*/ 0 w 461"/>
                <a:gd name="T63" fmla="*/ 0 h 772"/>
                <a:gd name="T64" fmla="*/ 0 w 461"/>
                <a:gd name="T65" fmla="*/ 0 h 772"/>
                <a:gd name="T66" fmla="*/ 0 w 461"/>
                <a:gd name="T67" fmla="*/ 0 h 772"/>
                <a:gd name="T68" fmla="*/ 0 w 461"/>
                <a:gd name="T69" fmla="*/ 0 h 772"/>
                <a:gd name="T70" fmla="*/ 0 w 461"/>
                <a:gd name="T71" fmla="*/ 0 h 772"/>
                <a:gd name="T72" fmla="*/ 0 w 461"/>
                <a:gd name="T73" fmla="*/ 0 h 772"/>
                <a:gd name="T74" fmla="*/ 0 w 461"/>
                <a:gd name="T75" fmla="*/ 0 h 772"/>
                <a:gd name="T76" fmla="*/ 0 w 461"/>
                <a:gd name="T77" fmla="*/ 0 h 772"/>
                <a:gd name="T78" fmla="*/ 0 w 461"/>
                <a:gd name="T79" fmla="*/ 0 h 772"/>
                <a:gd name="T80" fmla="*/ 0 w 461"/>
                <a:gd name="T81" fmla="*/ 0 h 772"/>
                <a:gd name="T82" fmla="*/ 0 w 461"/>
                <a:gd name="T83" fmla="*/ 0 h 772"/>
                <a:gd name="T84" fmla="*/ 0 w 461"/>
                <a:gd name="T85" fmla="*/ 0 h 772"/>
                <a:gd name="T86" fmla="*/ 0 w 461"/>
                <a:gd name="T87" fmla="*/ 0 h 772"/>
                <a:gd name="T88" fmla="*/ 0 w 461"/>
                <a:gd name="T89" fmla="*/ 0 h 772"/>
                <a:gd name="T90" fmla="*/ 0 w 461"/>
                <a:gd name="T91" fmla="*/ 0 h 772"/>
                <a:gd name="T92" fmla="*/ 0 w 461"/>
                <a:gd name="T93" fmla="*/ 0 h 772"/>
                <a:gd name="T94" fmla="*/ 0 w 461"/>
                <a:gd name="T95" fmla="*/ 0 h 772"/>
                <a:gd name="T96" fmla="*/ 0 w 461"/>
                <a:gd name="T97" fmla="*/ 0 h 772"/>
                <a:gd name="T98" fmla="*/ 0 w 461"/>
                <a:gd name="T99" fmla="*/ 0 h 772"/>
                <a:gd name="T100" fmla="*/ 0 w 461"/>
                <a:gd name="T101" fmla="*/ 0 h 772"/>
                <a:gd name="T102" fmla="*/ 0 w 461"/>
                <a:gd name="T103" fmla="*/ 0 h 772"/>
                <a:gd name="T104" fmla="*/ 0 w 461"/>
                <a:gd name="T105" fmla="*/ 0 h 772"/>
                <a:gd name="T106" fmla="*/ 0 w 461"/>
                <a:gd name="T107" fmla="*/ 0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0 w 352"/>
                <a:gd name="T1" fmla="*/ 0 h 754"/>
                <a:gd name="T2" fmla="*/ 0 w 352"/>
                <a:gd name="T3" fmla="*/ 0 h 754"/>
                <a:gd name="T4" fmla="*/ 0 w 352"/>
                <a:gd name="T5" fmla="*/ 0 h 754"/>
                <a:gd name="T6" fmla="*/ 0 w 352"/>
                <a:gd name="T7" fmla="*/ 0 h 754"/>
                <a:gd name="T8" fmla="*/ 0 w 352"/>
                <a:gd name="T9" fmla="*/ 0 h 754"/>
                <a:gd name="T10" fmla="*/ 0 w 352"/>
                <a:gd name="T11" fmla="*/ 0 h 754"/>
                <a:gd name="T12" fmla="*/ 0 w 352"/>
                <a:gd name="T13" fmla="*/ 0 h 754"/>
                <a:gd name="T14" fmla="*/ 0 w 352"/>
                <a:gd name="T15" fmla="*/ 0 h 754"/>
                <a:gd name="T16" fmla="*/ 0 w 352"/>
                <a:gd name="T17" fmla="*/ 0 h 754"/>
                <a:gd name="T18" fmla="*/ 0 w 352"/>
                <a:gd name="T19" fmla="*/ 0 h 754"/>
                <a:gd name="T20" fmla="*/ 0 w 352"/>
                <a:gd name="T21" fmla="*/ 0 h 754"/>
                <a:gd name="T22" fmla="*/ 0 w 352"/>
                <a:gd name="T23" fmla="*/ 0 h 754"/>
                <a:gd name="T24" fmla="*/ 0 w 352"/>
                <a:gd name="T25" fmla="*/ 0 h 754"/>
                <a:gd name="T26" fmla="*/ 0 w 352"/>
                <a:gd name="T27" fmla="*/ 0 h 754"/>
                <a:gd name="T28" fmla="*/ 0 w 352"/>
                <a:gd name="T29" fmla="*/ 0 h 754"/>
                <a:gd name="T30" fmla="*/ 0 w 352"/>
                <a:gd name="T31" fmla="*/ 0 h 754"/>
                <a:gd name="T32" fmla="*/ 0 w 352"/>
                <a:gd name="T33" fmla="*/ 0 h 754"/>
                <a:gd name="T34" fmla="*/ 0 w 352"/>
                <a:gd name="T35" fmla="*/ 0 h 754"/>
                <a:gd name="T36" fmla="*/ 0 w 352"/>
                <a:gd name="T37" fmla="*/ 0 h 754"/>
                <a:gd name="T38" fmla="*/ 0 w 352"/>
                <a:gd name="T39" fmla="*/ 0 h 754"/>
                <a:gd name="T40" fmla="*/ 0 w 352"/>
                <a:gd name="T41" fmla="*/ 0 h 754"/>
                <a:gd name="T42" fmla="*/ 0 w 352"/>
                <a:gd name="T43" fmla="*/ 0 h 754"/>
                <a:gd name="T44" fmla="*/ 0 w 352"/>
                <a:gd name="T45" fmla="*/ 0 h 754"/>
                <a:gd name="T46" fmla="*/ 0 w 352"/>
                <a:gd name="T47" fmla="*/ 0 h 754"/>
                <a:gd name="T48" fmla="*/ 0 w 352"/>
                <a:gd name="T49" fmla="*/ 0 h 754"/>
                <a:gd name="T50" fmla="*/ 0 w 352"/>
                <a:gd name="T51" fmla="*/ 0 h 754"/>
                <a:gd name="T52" fmla="*/ 0 w 352"/>
                <a:gd name="T53" fmla="*/ 0 h 754"/>
                <a:gd name="T54" fmla="*/ 0 w 352"/>
                <a:gd name="T55" fmla="*/ 0 h 754"/>
                <a:gd name="T56" fmla="*/ 0 w 352"/>
                <a:gd name="T57" fmla="*/ 0 h 754"/>
                <a:gd name="T58" fmla="*/ 0 w 352"/>
                <a:gd name="T59" fmla="*/ 0 h 754"/>
                <a:gd name="T60" fmla="*/ 0 w 352"/>
                <a:gd name="T61" fmla="*/ 0 h 754"/>
                <a:gd name="T62" fmla="*/ 0 w 352"/>
                <a:gd name="T63" fmla="*/ 0 h 754"/>
                <a:gd name="T64" fmla="*/ 0 w 352"/>
                <a:gd name="T65" fmla="*/ 0 h 754"/>
                <a:gd name="T66" fmla="*/ 0 w 352"/>
                <a:gd name="T67" fmla="*/ 0 h 754"/>
                <a:gd name="T68" fmla="*/ 0 w 352"/>
                <a:gd name="T69" fmla="*/ 0 h 754"/>
                <a:gd name="T70" fmla="*/ 0 w 352"/>
                <a:gd name="T71" fmla="*/ 0 h 754"/>
                <a:gd name="T72" fmla="*/ 0 w 352"/>
                <a:gd name="T73" fmla="*/ 0 h 754"/>
                <a:gd name="T74" fmla="*/ 0 w 352"/>
                <a:gd name="T75" fmla="*/ 0 h 754"/>
                <a:gd name="T76" fmla="*/ 0 w 352"/>
                <a:gd name="T77" fmla="*/ 0 h 754"/>
                <a:gd name="T78" fmla="*/ 0 w 352"/>
                <a:gd name="T79" fmla="*/ 0 h 754"/>
                <a:gd name="T80" fmla="*/ 0 w 352"/>
                <a:gd name="T81" fmla="*/ 0 h 754"/>
                <a:gd name="T82" fmla="*/ 0 w 352"/>
                <a:gd name="T83" fmla="*/ 0 h 754"/>
                <a:gd name="T84" fmla="*/ 0 w 352"/>
                <a:gd name="T85" fmla="*/ 0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0 w 440"/>
                <a:gd name="T1" fmla="*/ 0 h 772"/>
                <a:gd name="T2" fmla="*/ 0 w 440"/>
                <a:gd name="T3" fmla="*/ 0 h 772"/>
                <a:gd name="T4" fmla="*/ 0 w 440"/>
                <a:gd name="T5" fmla="*/ 0 h 772"/>
                <a:gd name="T6" fmla="*/ 0 w 440"/>
                <a:gd name="T7" fmla="*/ 0 h 772"/>
                <a:gd name="T8" fmla="*/ 0 w 440"/>
                <a:gd name="T9" fmla="*/ 0 h 772"/>
                <a:gd name="T10" fmla="*/ 0 w 440"/>
                <a:gd name="T11" fmla="*/ 0 h 772"/>
                <a:gd name="T12" fmla="*/ 0 w 440"/>
                <a:gd name="T13" fmla="*/ 0 h 772"/>
                <a:gd name="T14" fmla="*/ 0 w 440"/>
                <a:gd name="T15" fmla="*/ 0 h 772"/>
                <a:gd name="T16" fmla="*/ 0 w 440"/>
                <a:gd name="T17" fmla="*/ 0 h 772"/>
                <a:gd name="T18" fmla="*/ 0 w 440"/>
                <a:gd name="T19" fmla="*/ 0 h 772"/>
                <a:gd name="T20" fmla="*/ 0 w 440"/>
                <a:gd name="T21" fmla="*/ 0 h 772"/>
                <a:gd name="T22" fmla="*/ 0 w 440"/>
                <a:gd name="T23" fmla="*/ 0 h 772"/>
                <a:gd name="T24" fmla="*/ 0 w 440"/>
                <a:gd name="T25" fmla="*/ 0 h 772"/>
                <a:gd name="T26" fmla="*/ 0 w 440"/>
                <a:gd name="T27" fmla="*/ 0 h 772"/>
                <a:gd name="T28" fmla="*/ 0 w 440"/>
                <a:gd name="T29" fmla="*/ 0 h 772"/>
                <a:gd name="T30" fmla="*/ 0 w 440"/>
                <a:gd name="T31" fmla="*/ 0 h 772"/>
                <a:gd name="T32" fmla="*/ 0 w 440"/>
                <a:gd name="T33" fmla="*/ 0 h 772"/>
                <a:gd name="T34" fmla="*/ 0 w 440"/>
                <a:gd name="T35" fmla="*/ 0 h 772"/>
                <a:gd name="T36" fmla="*/ 0 w 440"/>
                <a:gd name="T37" fmla="*/ 0 h 772"/>
                <a:gd name="T38" fmla="*/ 0 w 440"/>
                <a:gd name="T39" fmla="*/ 0 h 772"/>
                <a:gd name="T40" fmla="*/ 0 w 440"/>
                <a:gd name="T41" fmla="*/ 0 h 772"/>
                <a:gd name="T42" fmla="*/ 0 w 440"/>
                <a:gd name="T43" fmla="*/ 0 h 772"/>
                <a:gd name="T44" fmla="*/ 0 w 440"/>
                <a:gd name="T45" fmla="*/ 0 h 772"/>
                <a:gd name="T46" fmla="*/ 0 w 440"/>
                <a:gd name="T47" fmla="*/ 0 h 772"/>
                <a:gd name="T48" fmla="*/ 0 w 440"/>
                <a:gd name="T49" fmla="*/ 0 h 772"/>
                <a:gd name="T50" fmla="*/ 0 w 440"/>
                <a:gd name="T51" fmla="*/ 0 h 772"/>
                <a:gd name="T52" fmla="*/ 0 w 440"/>
                <a:gd name="T53" fmla="*/ 0 h 772"/>
                <a:gd name="T54" fmla="*/ 0 w 440"/>
                <a:gd name="T55" fmla="*/ 0 h 772"/>
                <a:gd name="T56" fmla="*/ 0 w 440"/>
                <a:gd name="T57" fmla="*/ 0 h 772"/>
                <a:gd name="T58" fmla="*/ 0 w 440"/>
                <a:gd name="T59" fmla="*/ 0 h 772"/>
                <a:gd name="T60" fmla="*/ 0 w 440"/>
                <a:gd name="T61" fmla="*/ 0 h 772"/>
                <a:gd name="T62" fmla="*/ 0 w 440"/>
                <a:gd name="T63" fmla="*/ 0 h 772"/>
                <a:gd name="T64" fmla="*/ 0 w 440"/>
                <a:gd name="T65" fmla="*/ 0 h 772"/>
                <a:gd name="T66" fmla="*/ 0 w 440"/>
                <a:gd name="T67" fmla="*/ 0 h 772"/>
                <a:gd name="T68" fmla="*/ 0 w 440"/>
                <a:gd name="T69" fmla="*/ 0 h 772"/>
                <a:gd name="T70" fmla="*/ 0 w 440"/>
                <a:gd name="T71" fmla="*/ 0 h 772"/>
                <a:gd name="T72" fmla="*/ 0 w 440"/>
                <a:gd name="T73" fmla="*/ 0 h 772"/>
                <a:gd name="T74" fmla="*/ 0 w 440"/>
                <a:gd name="T75" fmla="*/ 0 h 772"/>
                <a:gd name="T76" fmla="*/ 0 w 440"/>
                <a:gd name="T77" fmla="*/ 0 h 772"/>
                <a:gd name="T78" fmla="*/ 0 w 440"/>
                <a:gd name="T79" fmla="*/ 0 h 772"/>
                <a:gd name="T80" fmla="*/ 0 w 440"/>
                <a:gd name="T81" fmla="*/ 0 h 772"/>
                <a:gd name="T82" fmla="*/ 0 w 440"/>
                <a:gd name="T83" fmla="*/ 0 h 772"/>
                <a:gd name="T84" fmla="*/ 0 w 440"/>
                <a:gd name="T85" fmla="*/ 0 h 772"/>
                <a:gd name="T86" fmla="*/ 0 w 440"/>
                <a:gd name="T87" fmla="*/ 0 h 772"/>
                <a:gd name="T88" fmla="*/ 0 w 440"/>
                <a:gd name="T89" fmla="*/ 0 h 772"/>
                <a:gd name="T90" fmla="*/ 0 w 440"/>
                <a:gd name="T91" fmla="*/ 0 h 772"/>
                <a:gd name="T92" fmla="*/ 0 w 440"/>
                <a:gd name="T93" fmla="*/ 0 h 772"/>
                <a:gd name="T94" fmla="*/ 0 w 440"/>
                <a:gd name="T95" fmla="*/ 0 h 772"/>
                <a:gd name="T96" fmla="*/ 0 w 440"/>
                <a:gd name="T97" fmla="*/ 0 h 772"/>
                <a:gd name="T98" fmla="*/ 0 w 440"/>
                <a:gd name="T99" fmla="*/ 0 h 772"/>
                <a:gd name="T100" fmla="*/ 0 w 440"/>
                <a:gd name="T101" fmla="*/ 0 h 772"/>
                <a:gd name="T102" fmla="*/ 0 w 440"/>
                <a:gd name="T103" fmla="*/ 0 h 772"/>
                <a:gd name="T104" fmla="*/ 0 w 440"/>
                <a:gd name="T105" fmla="*/ 0 h 772"/>
                <a:gd name="T106" fmla="*/ 0 w 440"/>
                <a:gd name="T107" fmla="*/ 0 h 772"/>
                <a:gd name="T108" fmla="*/ 0 w 440"/>
                <a:gd name="T109" fmla="*/ 0 h 772"/>
                <a:gd name="T110" fmla="*/ 0 w 440"/>
                <a:gd name="T111" fmla="*/ 0 h 772"/>
                <a:gd name="T112" fmla="*/ 0 w 440"/>
                <a:gd name="T113" fmla="*/ 0 h 772"/>
                <a:gd name="T114" fmla="*/ 0 w 440"/>
                <a:gd name="T115" fmla="*/ 0 h 772"/>
                <a:gd name="T116" fmla="*/ 0 w 440"/>
                <a:gd name="T117" fmla="*/ 0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0 w 276"/>
                <a:gd name="T1" fmla="*/ 0 h 1178"/>
                <a:gd name="T2" fmla="*/ 0 w 276"/>
                <a:gd name="T3" fmla="*/ 0 h 1178"/>
                <a:gd name="T4" fmla="*/ 0 w 276"/>
                <a:gd name="T5" fmla="*/ 0 h 1178"/>
                <a:gd name="T6" fmla="*/ 0 w 276"/>
                <a:gd name="T7" fmla="*/ 0 h 1178"/>
                <a:gd name="T8" fmla="*/ 0 w 276"/>
                <a:gd name="T9" fmla="*/ 0 h 1178"/>
                <a:gd name="T10" fmla="*/ 0 w 276"/>
                <a:gd name="T11" fmla="*/ 0 h 1178"/>
                <a:gd name="T12" fmla="*/ 0 w 276"/>
                <a:gd name="T13" fmla="*/ 0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0 w 439"/>
                <a:gd name="T1" fmla="*/ 0 h 772"/>
                <a:gd name="T2" fmla="*/ 0 w 439"/>
                <a:gd name="T3" fmla="*/ 0 h 772"/>
                <a:gd name="T4" fmla="*/ 0 w 439"/>
                <a:gd name="T5" fmla="*/ 0 h 772"/>
                <a:gd name="T6" fmla="*/ 0 w 439"/>
                <a:gd name="T7" fmla="*/ 0 h 772"/>
                <a:gd name="T8" fmla="*/ 0 w 439"/>
                <a:gd name="T9" fmla="*/ 0 h 772"/>
                <a:gd name="T10" fmla="*/ 0 w 439"/>
                <a:gd name="T11" fmla="*/ 0 h 772"/>
                <a:gd name="T12" fmla="*/ 0 w 439"/>
                <a:gd name="T13" fmla="*/ 0 h 772"/>
                <a:gd name="T14" fmla="*/ 0 w 439"/>
                <a:gd name="T15" fmla="*/ 0 h 772"/>
                <a:gd name="T16" fmla="*/ 0 w 439"/>
                <a:gd name="T17" fmla="*/ 0 h 772"/>
                <a:gd name="T18" fmla="*/ 0 w 439"/>
                <a:gd name="T19" fmla="*/ 0 h 772"/>
                <a:gd name="T20" fmla="*/ 0 w 439"/>
                <a:gd name="T21" fmla="*/ 0 h 772"/>
                <a:gd name="T22" fmla="*/ 0 w 439"/>
                <a:gd name="T23" fmla="*/ 0 h 772"/>
                <a:gd name="T24" fmla="*/ 0 w 439"/>
                <a:gd name="T25" fmla="*/ 0 h 772"/>
                <a:gd name="T26" fmla="*/ 0 w 439"/>
                <a:gd name="T27" fmla="*/ 0 h 772"/>
                <a:gd name="T28" fmla="*/ 0 w 439"/>
                <a:gd name="T29" fmla="*/ 0 h 772"/>
                <a:gd name="T30" fmla="*/ 0 w 439"/>
                <a:gd name="T31" fmla="*/ 0 h 772"/>
                <a:gd name="T32" fmla="*/ 0 w 439"/>
                <a:gd name="T33" fmla="*/ 0 h 772"/>
                <a:gd name="T34" fmla="*/ 0 w 439"/>
                <a:gd name="T35" fmla="*/ 0 h 772"/>
                <a:gd name="T36" fmla="*/ 0 w 439"/>
                <a:gd name="T37" fmla="*/ 0 h 772"/>
                <a:gd name="T38" fmla="*/ 0 w 439"/>
                <a:gd name="T39" fmla="*/ 0 h 772"/>
                <a:gd name="T40" fmla="*/ 0 w 439"/>
                <a:gd name="T41" fmla="*/ 0 h 772"/>
                <a:gd name="T42" fmla="*/ 0 w 439"/>
                <a:gd name="T43" fmla="*/ 0 h 772"/>
                <a:gd name="T44" fmla="*/ 0 w 439"/>
                <a:gd name="T45" fmla="*/ 0 h 772"/>
                <a:gd name="T46" fmla="*/ 0 w 439"/>
                <a:gd name="T47" fmla="*/ 0 h 772"/>
                <a:gd name="T48" fmla="*/ 0 w 439"/>
                <a:gd name="T49" fmla="*/ 0 h 772"/>
                <a:gd name="T50" fmla="*/ 0 w 439"/>
                <a:gd name="T51" fmla="*/ 0 h 772"/>
                <a:gd name="T52" fmla="*/ 0 w 439"/>
                <a:gd name="T53" fmla="*/ 0 h 772"/>
                <a:gd name="T54" fmla="*/ 0 w 439"/>
                <a:gd name="T55" fmla="*/ 0 h 772"/>
                <a:gd name="T56" fmla="*/ 0 w 439"/>
                <a:gd name="T57" fmla="*/ 0 h 772"/>
                <a:gd name="T58" fmla="*/ 0 w 439"/>
                <a:gd name="T59" fmla="*/ 0 h 772"/>
                <a:gd name="T60" fmla="*/ 0 w 439"/>
                <a:gd name="T61" fmla="*/ 0 h 772"/>
                <a:gd name="T62" fmla="*/ 0 w 439"/>
                <a:gd name="T63" fmla="*/ 0 h 772"/>
                <a:gd name="T64" fmla="*/ 0 w 439"/>
                <a:gd name="T65" fmla="*/ 0 h 772"/>
                <a:gd name="T66" fmla="*/ 0 w 439"/>
                <a:gd name="T67" fmla="*/ 0 h 772"/>
                <a:gd name="T68" fmla="*/ 0 w 439"/>
                <a:gd name="T69" fmla="*/ 0 h 772"/>
                <a:gd name="T70" fmla="*/ 0 w 439"/>
                <a:gd name="T71" fmla="*/ 0 h 772"/>
                <a:gd name="T72" fmla="*/ 0 w 439"/>
                <a:gd name="T73" fmla="*/ 0 h 772"/>
                <a:gd name="T74" fmla="*/ 0 w 439"/>
                <a:gd name="T75" fmla="*/ 0 h 772"/>
                <a:gd name="T76" fmla="*/ 0 w 439"/>
                <a:gd name="T77" fmla="*/ 0 h 772"/>
                <a:gd name="T78" fmla="*/ 0 w 439"/>
                <a:gd name="T79" fmla="*/ 0 h 772"/>
                <a:gd name="T80" fmla="*/ 0 w 439"/>
                <a:gd name="T81" fmla="*/ 0 h 772"/>
                <a:gd name="T82" fmla="*/ 0 w 439"/>
                <a:gd name="T83" fmla="*/ 0 h 772"/>
                <a:gd name="T84" fmla="*/ 0 w 439"/>
                <a:gd name="T85" fmla="*/ 0 h 772"/>
                <a:gd name="T86" fmla="*/ 0 w 439"/>
                <a:gd name="T87" fmla="*/ 0 h 772"/>
                <a:gd name="T88" fmla="*/ 0 w 439"/>
                <a:gd name="T89" fmla="*/ 0 h 772"/>
                <a:gd name="T90" fmla="*/ 0 w 439"/>
                <a:gd name="T91" fmla="*/ 0 h 772"/>
                <a:gd name="T92" fmla="*/ 0 w 439"/>
                <a:gd name="T93" fmla="*/ 0 h 772"/>
                <a:gd name="T94" fmla="*/ 0 w 439"/>
                <a:gd name="T95" fmla="*/ 0 h 772"/>
                <a:gd name="T96" fmla="*/ 0 w 439"/>
                <a:gd name="T97" fmla="*/ 0 h 772"/>
                <a:gd name="T98" fmla="*/ 0 w 439"/>
                <a:gd name="T99" fmla="*/ 0 h 772"/>
                <a:gd name="T100" fmla="*/ 0 w 439"/>
                <a:gd name="T101" fmla="*/ 0 h 772"/>
                <a:gd name="T102" fmla="*/ 0 w 439"/>
                <a:gd name="T103" fmla="*/ 0 h 772"/>
                <a:gd name="T104" fmla="*/ 0 w 439"/>
                <a:gd name="T105" fmla="*/ 0 h 772"/>
                <a:gd name="T106" fmla="*/ 0 w 439"/>
                <a:gd name="T107" fmla="*/ 0 h 772"/>
                <a:gd name="T108" fmla="*/ 0 w 439"/>
                <a:gd name="T109" fmla="*/ 0 h 772"/>
                <a:gd name="T110" fmla="*/ 0 w 439"/>
                <a:gd name="T111" fmla="*/ 0 h 772"/>
                <a:gd name="T112" fmla="*/ 0 w 439"/>
                <a:gd name="T113" fmla="*/ 0 h 772"/>
                <a:gd name="T114" fmla="*/ 0 w 439"/>
                <a:gd name="T115" fmla="*/ 0 h 772"/>
                <a:gd name="T116" fmla="*/ 0 w 439"/>
                <a:gd name="T117" fmla="*/ 0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0 w 440"/>
                <a:gd name="T1" fmla="*/ 0 h 1307"/>
                <a:gd name="T2" fmla="*/ 0 w 440"/>
                <a:gd name="T3" fmla="*/ 0 h 1307"/>
                <a:gd name="T4" fmla="*/ 0 w 440"/>
                <a:gd name="T5" fmla="*/ 0 h 1307"/>
                <a:gd name="T6" fmla="*/ 0 w 440"/>
                <a:gd name="T7" fmla="*/ 0 h 1307"/>
                <a:gd name="T8" fmla="*/ 0 w 440"/>
                <a:gd name="T9" fmla="*/ 0 h 1307"/>
                <a:gd name="T10" fmla="*/ 0 w 440"/>
                <a:gd name="T11" fmla="*/ 0 h 1307"/>
                <a:gd name="T12" fmla="*/ 0 w 440"/>
                <a:gd name="T13" fmla="*/ 0 h 1307"/>
                <a:gd name="T14" fmla="*/ 0 w 440"/>
                <a:gd name="T15" fmla="*/ 0 h 1307"/>
                <a:gd name="T16" fmla="*/ 0 w 440"/>
                <a:gd name="T17" fmla="*/ 0 h 1307"/>
                <a:gd name="T18" fmla="*/ 0 w 440"/>
                <a:gd name="T19" fmla="*/ 0 h 1307"/>
                <a:gd name="T20" fmla="*/ 0 w 440"/>
                <a:gd name="T21" fmla="*/ 0 h 1307"/>
                <a:gd name="T22" fmla="*/ 0 w 440"/>
                <a:gd name="T23" fmla="*/ 0 h 1307"/>
                <a:gd name="T24" fmla="*/ 0 w 440"/>
                <a:gd name="T25" fmla="*/ 0 h 1307"/>
                <a:gd name="T26" fmla="*/ 0 w 440"/>
                <a:gd name="T27" fmla="*/ 0 h 1307"/>
                <a:gd name="T28" fmla="*/ 0 w 440"/>
                <a:gd name="T29" fmla="*/ 0 h 1307"/>
                <a:gd name="T30" fmla="*/ 0 w 440"/>
                <a:gd name="T31" fmla="*/ 0 h 1307"/>
                <a:gd name="T32" fmla="*/ 0 w 440"/>
                <a:gd name="T33" fmla="*/ 0 h 1307"/>
                <a:gd name="T34" fmla="*/ 0 w 440"/>
                <a:gd name="T35" fmla="*/ 0 h 1307"/>
                <a:gd name="T36" fmla="*/ 0 w 440"/>
                <a:gd name="T37" fmla="*/ 0 h 1307"/>
                <a:gd name="T38" fmla="*/ 0 w 440"/>
                <a:gd name="T39" fmla="*/ 0 h 1307"/>
                <a:gd name="T40" fmla="*/ 0 w 440"/>
                <a:gd name="T41" fmla="*/ 0 h 1307"/>
                <a:gd name="T42" fmla="*/ 0 w 440"/>
                <a:gd name="T43" fmla="*/ 0 h 1307"/>
                <a:gd name="T44" fmla="*/ 0 w 440"/>
                <a:gd name="T45" fmla="*/ 0 h 1307"/>
                <a:gd name="T46" fmla="*/ 0 w 440"/>
                <a:gd name="T47" fmla="*/ 0 h 1307"/>
                <a:gd name="T48" fmla="*/ 0 w 440"/>
                <a:gd name="T49" fmla="*/ 0 h 1307"/>
                <a:gd name="T50" fmla="*/ 0 w 440"/>
                <a:gd name="T51" fmla="*/ 0 h 1307"/>
                <a:gd name="T52" fmla="*/ 0 w 440"/>
                <a:gd name="T53" fmla="*/ 0 h 1307"/>
                <a:gd name="T54" fmla="*/ 0 w 440"/>
                <a:gd name="T55" fmla="*/ 0 h 1307"/>
                <a:gd name="T56" fmla="*/ 0 w 440"/>
                <a:gd name="T57" fmla="*/ 0 h 1307"/>
                <a:gd name="T58" fmla="*/ 0 w 440"/>
                <a:gd name="T59" fmla="*/ 0 h 1307"/>
                <a:gd name="T60" fmla="*/ 0 w 440"/>
                <a:gd name="T61" fmla="*/ 0 h 1307"/>
                <a:gd name="T62" fmla="*/ 0 w 440"/>
                <a:gd name="T63" fmla="*/ 0 h 1307"/>
                <a:gd name="T64" fmla="*/ 0 w 440"/>
                <a:gd name="T65" fmla="*/ 0 h 1307"/>
                <a:gd name="T66" fmla="*/ 0 w 440"/>
                <a:gd name="T67" fmla="*/ 0 h 1307"/>
                <a:gd name="T68" fmla="*/ 0 w 440"/>
                <a:gd name="T69" fmla="*/ 0 h 1307"/>
                <a:gd name="T70" fmla="*/ 0 w 440"/>
                <a:gd name="T71" fmla="*/ 0 h 1307"/>
                <a:gd name="T72" fmla="*/ 0 w 440"/>
                <a:gd name="T73" fmla="*/ 0 h 1307"/>
                <a:gd name="T74" fmla="*/ 0 w 440"/>
                <a:gd name="T75" fmla="*/ 0 h 1307"/>
                <a:gd name="T76" fmla="*/ 0 w 440"/>
                <a:gd name="T77" fmla="*/ 0 h 1307"/>
                <a:gd name="T78" fmla="*/ 0 w 440"/>
                <a:gd name="T79" fmla="*/ 0 h 1307"/>
                <a:gd name="T80" fmla="*/ 0 w 440"/>
                <a:gd name="T81" fmla="*/ 0 h 1307"/>
                <a:gd name="T82" fmla="*/ 0 w 440"/>
                <a:gd name="T83" fmla="*/ 0 h 1307"/>
                <a:gd name="T84" fmla="*/ 0 w 440"/>
                <a:gd name="T85" fmla="*/ 0 h 1307"/>
                <a:gd name="T86" fmla="*/ 0 w 440"/>
                <a:gd name="T87" fmla="*/ 0 h 1307"/>
                <a:gd name="T88" fmla="*/ 0 w 440"/>
                <a:gd name="T89" fmla="*/ 0 h 1307"/>
                <a:gd name="T90" fmla="*/ 0 w 440"/>
                <a:gd name="T91" fmla="*/ 0 h 1307"/>
                <a:gd name="T92" fmla="*/ 0 w 440"/>
                <a:gd name="T93" fmla="*/ 0 h 1307"/>
                <a:gd name="T94" fmla="*/ 0 w 440"/>
                <a:gd name="T95" fmla="*/ 0 h 1307"/>
                <a:gd name="T96" fmla="*/ 0 w 440"/>
                <a:gd name="T97" fmla="*/ 0 h 1307"/>
                <a:gd name="T98" fmla="*/ 0 w 440"/>
                <a:gd name="T99" fmla="*/ 0 h 1307"/>
                <a:gd name="T100" fmla="*/ 0 w 440"/>
                <a:gd name="T101" fmla="*/ 0 h 1307"/>
                <a:gd name="T102" fmla="*/ 0 w 440"/>
                <a:gd name="T103" fmla="*/ 0 h 1307"/>
                <a:gd name="T104" fmla="*/ 0 w 440"/>
                <a:gd name="T105" fmla="*/ 0 h 1307"/>
                <a:gd name="T106" fmla="*/ 0 w 440"/>
                <a:gd name="T107" fmla="*/ 0 h 1307"/>
                <a:gd name="T108" fmla="*/ 0 w 440"/>
                <a:gd name="T109" fmla="*/ 0 h 1307"/>
                <a:gd name="T110" fmla="*/ 0 w 440"/>
                <a:gd name="T111" fmla="*/ 0 h 1307"/>
                <a:gd name="T112" fmla="*/ 0 w 440"/>
                <a:gd name="T113" fmla="*/ 0 h 1307"/>
                <a:gd name="T114" fmla="*/ 0 w 440"/>
                <a:gd name="T115" fmla="*/ 0 h 1307"/>
                <a:gd name="T116" fmla="*/ 0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0 w 463"/>
                <a:gd name="T1" fmla="*/ 0 h 772"/>
                <a:gd name="T2" fmla="*/ 0 w 463"/>
                <a:gd name="T3" fmla="*/ 0 h 772"/>
                <a:gd name="T4" fmla="*/ 0 w 463"/>
                <a:gd name="T5" fmla="*/ 0 h 772"/>
                <a:gd name="T6" fmla="*/ 0 w 463"/>
                <a:gd name="T7" fmla="*/ 0 h 772"/>
                <a:gd name="T8" fmla="*/ 0 w 463"/>
                <a:gd name="T9" fmla="*/ 0 h 772"/>
                <a:gd name="T10" fmla="*/ 0 w 463"/>
                <a:gd name="T11" fmla="*/ 0 h 772"/>
                <a:gd name="T12" fmla="*/ 0 w 463"/>
                <a:gd name="T13" fmla="*/ 0 h 772"/>
                <a:gd name="T14" fmla="*/ 0 w 463"/>
                <a:gd name="T15" fmla="*/ 0 h 772"/>
                <a:gd name="T16" fmla="*/ 0 w 463"/>
                <a:gd name="T17" fmla="*/ 0 h 772"/>
                <a:gd name="T18" fmla="*/ 0 w 463"/>
                <a:gd name="T19" fmla="*/ 0 h 772"/>
                <a:gd name="T20" fmla="*/ 0 w 463"/>
                <a:gd name="T21" fmla="*/ 0 h 772"/>
                <a:gd name="T22" fmla="*/ 0 w 463"/>
                <a:gd name="T23" fmla="*/ 0 h 772"/>
                <a:gd name="T24" fmla="*/ 0 w 463"/>
                <a:gd name="T25" fmla="*/ 0 h 772"/>
                <a:gd name="T26" fmla="*/ 0 w 463"/>
                <a:gd name="T27" fmla="*/ 0 h 772"/>
                <a:gd name="T28" fmla="*/ 0 w 463"/>
                <a:gd name="T29" fmla="*/ 0 h 772"/>
                <a:gd name="T30" fmla="*/ 0 w 463"/>
                <a:gd name="T31" fmla="*/ 0 h 772"/>
                <a:gd name="T32" fmla="*/ 0 w 463"/>
                <a:gd name="T33" fmla="*/ 0 h 772"/>
                <a:gd name="T34" fmla="*/ 0 w 463"/>
                <a:gd name="T35" fmla="*/ 0 h 772"/>
                <a:gd name="T36" fmla="*/ 0 w 463"/>
                <a:gd name="T37" fmla="*/ 0 h 772"/>
                <a:gd name="T38" fmla="*/ 0 w 463"/>
                <a:gd name="T39" fmla="*/ 0 h 772"/>
                <a:gd name="T40" fmla="*/ 0 w 463"/>
                <a:gd name="T41" fmla="*/ 0 h 772"/>
                <a:gd name="T42" fmla="*/ 0 w 463"/>
                <a:gd name="T43" fmla="*/ 0 h 772"/>
                <a:gd name="T44" fmla="*/ 0 w 463"/>
                <a:gd name="T45" fmla="*/ 0 h 772"/>
                <a:gd name="T46" fmla="*/ 0 w 463"/>
                <a:gd name="T47" fmla="*/ 0 h 772"/>
                <a:gd name="T48" fmla="*/ 0 w 463"/>
                <a:gd name="T49" fmla="*/ 0 h 772"/>
                <a:gd name="T50" fmla="*/ 0 w 463"/>
                <a:gd name="T51" fmla="*/ 0 h 772"/>
                <a:gd name="T52" fmla="*/ 0 w 463"/>
                <a:gd name="T53" fmla="*/ 0 h 772"/>
                <a:gd name="T54" fmla="*/ 0 w 463"/>
                <a:gd name="T55" fmla="*/ 0 h 772"/>
                <a:gd name="T56" fmla="*/ 0 w 463"/>
                <a:gd name="T57" fmla="*/ 0 h 772"/>
                <a:gd name="T58" fmla="*/ 0 w 463"/>
                <a:gd name="T59" fmla="*/ 0 h 772"/>
                <a:gd name="T60" fmla="*/ 0 w 463"/>
                <a:gd name="T61" fmla="*/ 0 h 772"/>
                <a:gd name="T62" fmla="*/ 0 w 463"/>
                <a:gd name="T63" fmla="*/ 0 h 772"/>
                <a:gd name="T64" fmla="*/ 0 w 463"/>
                <a:gd name="T65" fmla="*/ 0 h 772"/>
                <a:gd name="T66" fmla="*/ 0 w 463"/>
                <a:gd name="T67" fmla="*/ 0 h 772"/>
                <a:gd name="T68" fmla="*/ 0 w 463"/>
                <a:gd name="T69" fmla="*/ 0 h 772"/>
                <a:gd name="T70" fmla="*/ 0 w 463"/>
                <a:gd name="T71" fmla="*/ 0 h 772"/>
                <a:gd name="T72" fmla="*/ 0 w 463"/>
                <a:gd name="T73" fmla="*/ 0 h 772"/>
                <a:gd name="T74" fmla="*/ 0 w 463"/>
                <a:gd name="T75" fmla="*/ 0 h 772"/>
                <a:gd name="T76" fmla="*/ 0 w 463"/>
                <a:gd name="T77" fmla="*/ 0 h 772"/>
                <a:gd name="T78" fmla="*/ 0 w 463"/>
                <a:gd name="T79" fmla="*/ 0 h 772"/>
                <a:gd name="T80" fmla="*/ 0 w 463"/>
                <a:gd name="T81" fmla="*/ 0 h 772"/>
                <a:gd name="T82" fmla="*/ 0 w 463"/>
                <a:gd name="T83" fmla="*/ 0 h 772"/>
                <a:gd name="T84" fmla="*/ 0 w 463"/>
                <a:gd name="T85" fmla="*/ 0 h 772"/>
                <a:gd name="T86" fmla="*/ 0 w 463"/>
                <a:gd name="T87" fmla="*/ 0 h 772"/>
                <a:gd name="T88" fmla="*/ 0 w 463"/>
                <a:gd name="T89" fmla="*/ 0 h 772"/>
                <a:gd name="T90" fmla="*/ 0 w 463"/>
                <a:gd name="T91" fmla="*/ 0 h 772"/>
                <a:gd name="T92" fmla="*/ 0 w 463"/>
                <a:gd name="T93" fmla="*/ 0 h 772"/>
                <a:gd name="T94" fmla="*/ 0 w 463"/>
                <a:gd name="T95" fmla="*/ 0 h 772"/>
                <a:gd name="T96" fmla="*/ 0 w 463"/>
                <a:gd name="T97" fmla="*/ 0 h 772"/>
                <a:gd name="T98" fmla="*/ 0 w 463"/>
                <a:gd name="T99" fmla="*/ 0 h 772"/>
                <a:gd name="T100" fmla="*/ 0 w 463"/>
                <a:gd name="T101" fmla="*/ 0 h 772"/>
                <a:gd name="T102" fmla="*/ 0 w 463"/>
                <a:gd name="T103" fmla="*/ 0 h 772"/>
                <a:gd name="T104" fmla="*/ 0 w 463"/>
                <a:gd name="T105" fmla="*/ 0 h 772"/>
                <a:gd name="T106" fmla="*/ 0 w 463"/>
                <a:gd name="T107" fmla="*/ 0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0 w 242"/>
                <a:gd name="T1" fmla="*/ 0 h 754"/>
                <a:gd name="T2" fmla="*/ 0 w 242"/>
                <a:gd name="T3" fmla="*/ 0 h 754"/>
                <a:gd name="T4" fmla="*/ 0 w 242"/>
                <a:gd name="T5" fmla="*/ 0 h 754"/>
                <a:gd name="T6" fmla="*/ 0 w 242"/>
                <a:gd name="T7" fmla="*/ 0 h 754"/>
                <a:gd name="T8" fmla="*/ 0 w 242"/>
                <a:gd name="T9" fmla="*/ 0 h 754"/>
                <a:gd name="T10" fmla="*/ 0 w 242"/>
                <a:gd name="T11" fmla="*/ 0 h 754"/>
                <a:gd name="T12" fmla="*/ 0 w 242"/>
                <a:gd name="T13" fmla="*/ 0 h 754"/>
                <a:gd name="T14" fmla="*/ 0 w 242"/>
                <a:gd name="T15" fmla="*/ 0 h 754"/>
                <a:gd name="T16" fmla="*/ 0 w 242"/>
                <a:gd name="T17" fmla="*/ 0 h 754"/>
                <a:gd name="T18" fmla="*/ 0 w 242"/>
                <a:gd name="T19" fmla="*/ 0 h 754"/>
                <a:gd name="T20" fmla="*/ 0 w 242"/>
                <a:gd name="T21" fmla="*/ 0 h 754"/>
                <a:gd name="T22" fmla="*/ 0 w 242"/>
                <a:gd name="T23" fmla="*/ 0 h 754"/>
                <a:gd name="T24" fmla="*/ 0 w 242"/>
                <a:gd name="T25" fmla="*/ 0 h 754"/>
                <a:gd name="T26" fmla="*/ 0 w 242"/>
                <a:gd name="T27" fmla="*/ 0 h 754"/>
                <a:gd name="T28" fmla="*/ 0 w 242"/>
                <a:gd name="T29" fmla="*/ 0 h 754"/>
                <a:gd name="T30" fmla="*/ 0 w 242"/>
                <a:gd name="T31" fmla="*/ 0 h 754"/>
                <a:gd name="T32" fmla="*/ 0 w 242"/>
                <a:gd name="T33" fmla="*/ 0 h 754"/>
                <a:gd name="T34" fmla="*/ 0 w 242"/>
                <a:gd name="T35" fmla="*/ 0 h 754"/>
                <a:gd name="T36" fmla="*/ 0 w 242"/>
                <a:gd name="T37" fmla="*/ 0 h 754"/>
                <a:gd name="T38" fmla="*/ 0 w 242"/>
                <a:gd name="T39" fmla="*/ 0 h 754"/>
                <a:gd name="T40" fmla="*/ 0 w 242"/>
                <a:gd name="T41" fmla="*/ 0 h 754"/>
                <a:gd name="T42" fmla="*/ 0 w 242"/>
                <a:gd name="T43" fmla="*/ 0 h 754"/>
                <a:gd name="T44" fmla="*/ 0 w 242"/>
                <a:gd name="T45" fmla="*/ 0 h 754"/>
                <a:gd name="T46" fmla="*/ 0 w 242"/>
                <a:gd name="T47" fmla="*/ 0 h 754"/>
                <a:gd name="T48" fmla="*/ 0 w 242"/>
                <a:gd name="T49" fmla="*/ 0 h 754"/>
                <a:gd name="T50" fmla="*/ 0 w 242"/>
                <a:gd name="T51" fmla="*/ 0 h 754"/>
                <a:gd name="T52" fmla="*/ 0 w 242"/>
                <a:gd name="T53" fmla="*/ 0 h 754"/>
                <a:gd name="T54" fmla="*/ 0 w 242"/>
                <a:gd name="T55" fmla="*/ 0 h 754"/>
                <a:gd name="T56" fmla="*/ 0 w 242"/>
                <a:gd name="T57" fmla="*/ 0 h 754"/>
                <a:gd name="T58" fmla="*/ 0 w 242"/>
                <a:gd name="T59" fmla="*/ 0 h 754"/>
                <a:gd name="T60" fmla="*/ 0 w 242"/>
                <a:gd name="T61" fmla="*/ 0 h 754"/>
                <a:gd name="T62" fmla="*/ 0 w 242"/>
                <a:gd name="T63" fmla="*/ 0 h 754"/>
                <a:gd name="T64" fmla="*/ 0 w 242"/>
                <a:gd name="T65" fmla="*/ 0 h 754"/>
                <a:gd name="T66" fmla="*/ 0 w 242"/>
                <a:gd name="T67" fmla="*/ 0 h 754"/>
                <a:gd name="T68" fmla="*/ 0 w 242"/>
                <a:gd name="T69" fmla="*/ 0 h 754"/>
                <a:gd name="T70" fmla="*/ 0 w 242"/>
                <a:gd name="T71" fmla="*/ 0 h 754"/>
                <a:gd name="T72" fmla="*/ 0 w 242"/>
                <a:gd name="T73" fmla="*/ 0 h 754"/>
                <a:gd name="T74" fmla="*/ 0 w 242"/>
                <a:gd name="T75" fmla="*/ 0 h 754"/>
                <a:gd name="T76" fmla="*/ 0 w 242"/>
                <a:gd name="T77" fmla="*/ 0 h 754"/>
                <a:gd name="T78" fmla="*/ 0 w 242"/>
                <a:gd name="T79" fmla="*/ 0 h 754"/>
                <a:gd name="T80" fmla="*/ 0 w 242"/>
                <a:gd name="T81" fmla="*/ 0 h 754"/>
                <a:gd name="T82" fmla="*/ 0 w 242"/>
                <a:gd name="T83" fmla="*/ 0 h 754"/>
                <a:gd name="T84" fmla="*/ 0 w 242"/>
                <a:gd name="T85" fmla="*/ 0 h 754"/>
                <a:gd name="T86" fmla="*/ 0 w 242"/>
                <a:gd name="T87" fmla="*/ 0 h 754"/>
                <a:gd name="T88" fmla="*/ 0 w 242"/>
                <a:gd name="T89" fmla="*/ 0 h 754"/>
                <a:gd name="T90" fmla="*/ 0 w 242"/>
                <a:gd name="T91" fmla="*/ 0 h 754"/>
                <a:gd name="T92" fmla="*/ 0 w 242"/>
                <a:gd name="T93" fmla="*/ 0 h 754"/>
                <a:gd name="T94" fmla="*/ 0 w 242"/>
                <a:gd name="T95" fmla="*/ 0 h 754"/>
                <a:gd name="T96" fmla="*/ 0 w 242"/>
                <a:gd name="T97" fmla="*/ 0 h 754"/>
                <a:gd name="T98" fmla="*/ 0 w 242"/>
                <a:gd name="T99" fmla="*/ 0 h 754"/>
                <a:gd name="T100" fmla="*/ 0 w 242"/>
                <a:gd name="T101" fmla="*/ 0 h 754"/>
                <a:gd name="T102" fmla="*/ 0 w 242"/>
                <a:gd name="T103" fmla="*/ 0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0 w 439"/>
                <a:gd name="T1" fmla="*/ 0 h 772"/>
                <a:gd name="T2" fmla="*/ 0 w 439"/>
                <a:gd name="T3" fmla="*/ 0 h 772"/>
                <a:gd name="T4" fmla="*/ 0 w 439"/>
                <a:gd name="T5" fmla="*/ 0 h 772"/>
                <a:gd name="T6" fmla="*/ 0 w 439"/>
                <a:gd name="T7" fmla="*/ 0 h 772"/>
                <a:gd name="T8" fmla="*/ 0 w 439"/>
                <a:gd name="T9" fmla="*/ 0 h 772"/>
                <a:gd name="T10" fmla="*/ 0 w 439"/>
                <a:gd name="T11" fmla="*/ 0 h 772"/>
                <a:gd name="T12" fmla="*/ 0 w 439"/>
                <a:gd name="T13" fmla="*/ 0 h 772"/>
                <a:gd name="T14" fmla="*/ 0 w 439"/>
                <a:gd name="T15" fmla="*/ 0 h 772"/>
                <a:gd name="T16" fmla="*/ 0 w 439"/>
                <a:gd name="T17" fmla="*/ 0 h 772"/>
                <a:gd name="T18" fmla="*/ 0 w 439"/>
                <a:gd name="T19" fmla="*/ 0 h 772"/>
                <a:gd name="T20" fmla="*/ 0 w 439"/>
                <a:gd name="T21" fmla="*/ 0 h 772"/>
                <a:gd name="T22" fmla="*/ 0 w 439"/>
                <a:gd name="T23" fmla="*/ 0 h 772"/>
                <a:gd name="T24" fmla="*/ 0 w 439"/>
                <a:gd name="T25" fmla="*/ 0 h 772"/>
                <a:gd name="T26" fmla="*/ 0 w 439"/>
                <a:gd name="T27" fmla="*/ 0 h 772"/>
                <a:gd name="T28" fmla="*/ 0 w 439"/>
                <a:gd name="T29" fmla="*/ 0 h 772"/>
                <a:gd name="T30" fmla="*/ 0 w 439"/>
                <a:gd name="T31" fmla="*/ 0 h 772"/>
                <a:gd name="T32" fmla="*/ 0 w 439"/>
                <a:gd name="T33" fmla="*/ 0 h 772"/>
                <a:gd name="T34" fmla="*/ 0 w 439"/>
                <a:gd name="T35" fmla="*/ 0 h 772"/>
                <a:gd name="T36" fmla="*/ 0 w 439"/>
                <a:gd name="T37" fmla="*/ 0 h 772"/>
                <a:gd name="T38" fmla="*/ 0 w 439"/>
                <a:gd name="T39" fmla="*/ 0 h 772"/>
                <a:gd name="T40" fmla="*/ 0 w 439"/>
                <a:gd name="T41" fmla="*/ 0 h 772"/>
                <a:gd name="T42" fmla="*/ 0 w 439"/>
                <a:gd name="T43" fmla="*/ 0 h 772"/>
                <a:gd name="T44" fmla="*/ 0 w 439"/>
                <a:gd name="T45" fmla="*/ 0 h 772"/>
                <a:gd name="T46" fmla="*/ 0 w 439"/>
                <a:gd name="T47" fmla="*/ 0 h 772"/>
                <a:gd name="T48" fmla="*/ 0 w 439"/>
                <a:gd name="T49" fmla="*/ 0 h 772"/>
                <a:gd name="T50" fmla="*/ 0 w 439"/>
                <a:gd name="T51" fmla="*/ 0 h 772"/>
                <a:gd name="T52" fmla="*/ 0 w 439"/>
                <a:gd name="T53" fmla="*/ 0 h 772"/>
                <a:gd name="T54" fmla="*/ 0 w 439"/>
                <a:gd name="T55" fmla="*/ 0 h 772"/>
                <a:gd name="T56" fmla="*/ 0 w 439"/>
                <a:gd name="T57" fmla="*/ 0 h 772"/>
                <a:gd name="T58" fmla="*/ 0 w 439"/>
                <a:gd name="T59" fmla="*/ 0 h 772"/>
                <a:gd name="T60" fmla="*/ 0 w 439"/>
                <a:gd name="T61" fmla="*/ 0 h 772"/>
                <a:gd name="T62" fmla="*/ 0 w 439"/>
                <a:gd name="T63" fmla="*/ 0 h 772"/>
                <a:gd name="T64" fmla="*/ 0 w 439"/>
                <a:gd name="T65" fmla="*/ 0 h 772"/>
                <a:gd name="T66" fmla="*/ 0 w 439"/>
                <a:gd name="T67" fmla="*/ 0 h 772"/>
                <a:gd name="T68" fmla="*/ 0 w 439"/>
                <a:gd name="T69" fmla="*/ 0 h 772"/>
                <a:gd name="T70" fmla="*/ 0 w 439"/>
                <a:gd name="T71" fmla="*/ 0 h 772"/>
                <a:gd name="T72" fmla="*/ 0 w 439"/>
                <a:gd name="T73" fmla="*/ 0 h 772"/>
                <a:gd name="T74" fmla="*/ 0 w 439"/>
                <a:gd name="T75" fmla="*/ 0 h 772"/>
                <a:gd name="T76" fmla="*/ 0 w 439"/>
                <a:gd name="T77" fmla="*/ 0 h 772"/>
                <a:gd name="T78" fmla="*/ 0 w 439"/>
                <a:gd name="T79" fmla="*/ 0 h 772"/>
                <a:gd name="T80" fmla="*/ 0 w 439"/>
                <a:gd name="T81" fmla="*/ 0 h 772"/>
                <a:gd name="T82" fmla="*/ 0 w 439"/>
                <a:gd name="T83" fmla="*/ 0 h 772"/>
                <a:gd name="T84" fmla="*/ 0 w 439"/>
                <a:gd name="T85" fmla="*/ 0 h 772"/>
                <a:gd name="T86" fmla="*/ 0 w 439"/>
                <a:gd name="T87" fmla="*/ 0 h 772"/>
                <a:gd name="T88" fmla="*/ 0 w 439"/>
                <a:gd name="T89" fmla="*/ 0 h 772"/>
                <a:gd name="T90" fmla="*/ 0 w 439"/>
                <a:gd name="T91" fmla="*/ 0 h 772"/>
                <a:gd name="T92" fmla="*/ 0 w 439"/>
                <a:gd name="T93" fmla="*/ 0 h 772"/>
                <a:gd name="T94" fmla="*/ 0 w 439"/>
                <a:gd name="T95" fmla="*/ 0 h 772"/>
                <a:gd name="T96" fmla="*/ 0 w 439"/>
                <a:gd name="T97" fmla="*/ 0 h 772"/>
                <a:gd name="T98" fmla="*/ 0 w 439"/>
                <a:gd name="T99" fmla="*/ 0 h 772"/>
                <a:gd name="T100" fmla="*/ 0 w 439"/>
                <a:gd name="T101" fmla="*/ 0 h 772"/>
                <a:gd name="T102" fmla="*/ 0 w 439"/>
                <a:gd name="T103" fmla="*/ 0 h 772"/>
                <a:gd name="T104" fmla="*/ 0 w 439"/>
                <a:gd name="T105" fmla="*/ 0 h 772"/>
                <a:gd name="T106" fmla="*/ 0 w 439"/>
                <a:gd name="T107" fmla="*/ 0 h 772"/>
                <a:gd name="T108" fmla="*/ 0 w 439"/>
                <a:gd name="T109" fmla="*/ 0 h 772"/>
                <a:gd name="T110" fmla="*/ 0 w 439"/>
                <a:gd name="T111" fmla="*/ 0 h 772"/>
                <a:gd name="T112" fmla="*/ 0 w 439"/>
                <a:gd name="T113" fmla="*/ 0 h 772"/>
                <a:gd name="T114" fmla="*/ 0 w 439"/>
                <a:gd name="T115" fmla="*/ 0 h 772"/>
                <a:gd name="T116" fmla="*/ 0 w 439"/>
                <a:gd name="T117" fmla="*/ 0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0 w 199"/>
                <a:gd name="T1" fmla="*/ 0 h 998"/>
                <a:gd name="T2" fmla="*/ 0 w 199"/>
                <a:gd name="T3" fmla="*/ 0 h 998"/>
                <a:gd name="T4" fmla="*/ 0 w 199"/>
                <a:gd name="T5" fmla="*/ 0 h 998"/>
                <a:gd name="T6" fmla="*/ 0 w 199"/>
                <a:gd name="T7" fmla="*/ 0 h 998"/>
                <a:gd name="T8" fmla="*/ 0 w 199"/>
                <a:gd name="T9" fmla="*/ 0 h 998"/>
                <a:gd name="T10" fmla="*/ 0 w 199"/>
                <a:gd name="T11" fmla="*/ 0 h 998"/>
                <a:gd name="T12" fmla="*/ 0 w 199"/>
                <a:gd name="T13" fmla="*/ 0 h 998"/>
                <a:gd name="T14" fmla="*/ 0 w 199"/>
                <a:gd name="T15" fmla="*/ 0 h 998"/>
                <a:gd name="T16" fmla="*/ 0 w 199"/>
                <a:gd name="T17" fmla="*/ 0 h 998"/>
                <a:gd name="T18" fmla="*/ 0 w 199"/>
                <a:gd name="T19" fmla="*/ 0 h 998"/>
                <a:gd name="T20" fmla="*/ 0 w 199"/>
                <a:gd name="T21" fmla="*/ 0 h 998"/>
                <a:gd name="T22" fmla="*/ 0 w 199"/>
                <a:gd name="T23" fmla="*/ 0 h 998"/>
                <a:gd name="T24" fmla="*/ 0 w 199"/>
                <a:gd name="T25" fmla="*/ 0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0 w 461"/>
                <a:gd name="T1" fmla="*/ 0 h 772"/>
                <a:gd name="T2" fmla="*/ 0 w 461"/>
                <a:gd name="T3" fmla="*/ 0 h 772"/>
                <a:gd name="T4" fmla="*/ 0 w 461"/>
                <a:gd name="T5" fmla="*/ 0 h 772"/>
                <a:gd name="T6" fmla="*/ 0 w 461"/>
                <a:gd name="T7" fmla="*/ 0 h 772"/>
                <a:gd name="T8" fmla="*/ 0 w 461"/>
                <a:gd name="T9" fmla="*/ 0 h 772"/>
                <a:gd name="T10" fmla="*/ 0 w 461"/>
                <a:gd name="T11" fmla="*/ 0 h 772"/>
                <a:gd name="T12" fmla="*/ 0 w 461"/>
                <a:gd name="T13" fmla="*/ 0 h 772"/>
                <a:gd name="T14" fmla="*/ 0 w 461"/>
                <a:gd name="T15" fmla="*/ 0 h 772"/>
                <a:gd name="T16" fmla="*/ 0 w 461"/>
                <a:gd name="T17" fmla="*/ 0 h 772"/>
                <a:gd name="T18" fmla="*/ 0 w 461"/>
                <a:gd name="T19" fmla="*/ 0 h 772"/>
                <a:gd name="T20" fmla="*/ 0 w 461"/>
                <a:gd name="T21" fmla="*/ 0 h 772"/>
                <a:gd name="T22" fmla="*/ 0 w 461"/>
                <a:gd name="T23" fmla="*/ 0 h 772"/>
                <a:gd name="T24" fmla="*/ 0 w 461"/>
                <a:gd name="T25" fmla="*/ 0 h 772"/>
                <a:gd name="T26" fmla="*/ 0 w 461"/>
                <a:gd name="T27" fmla="*/ 0 h 772"/>
                <a:gd name="T28" fmla="*/ 0 w 461"/>
                <a:gd name="T29" fmla="*/ 0 h 772"/>
                <a:gd name="T30" fmla="*/ 0 w 461"/>
                <a:gd name="T31" fmla="*/ 0 h 772"/>
                <a:gd name="T32" fmla="*/ 0 w 461"/>
                <a:gd name="T33" fmla="*/ 0 h 772"/>
                <a:gd name="T34" fmla="*/ 0 w 461"/>
                <a:gd name="T35" fmla="*/ 0 h 772"/>
                <a:gd name="T36" fmla="*/ 0 w 461"/>
                <a:gd name="T37" fmla="*/ 0 h 772"/>
                <a:gd name="T38" fmla="*/ 0 w 461"/>
                <a:gd name="T39" fmla="*/ 0 h 772"/>
                <a:gd name="T40" fmla="*/ 0 w 461"/>
                <a:gd name="T41" fmla="*/ 0 h 772"/>
                <a:gd name="T42" fmla="*/ 0 w 461"/>
                <a:gd name="T43" fmla="*/ 0 h 772"/>
                <a:gd name="T44" fmla="*/ 0 w 461"/>
                <a:gd name="T45" fmla="*/ 0 h 772"/>
                <a:gd name="T46" fmla="*/ 0 w 461"/>
                <a:gd name="T47" fmla="*/ 0 h 772"/>
                <a:gd name="T48" fmla="*/ 0 w 461"/>
                <a:gd name="T49" fmla="*/ 0 h 772"/>
                <a:gd name="T50" fmla="*/ 0 w 461"/>
                <a:gd name="T51" fmla="*/ 0 h 772"/>
                <a:gd name="T52" fmla="*/ 0 w 461"/>
                <a:gd name="T53" fmla="*/ 0 h 772"/>
                <a:gd name="T54" fmla="*/ 0 w 461"/>
                <a:gd name="T55" fmla="*/ 0 h 772"/>
                <a:gd name="T56" fmla="*/ 0 w 461"/>
                <a:gd name="T57" fmla="*/ 0 h 772"/>
                <a:gd name="T58" fmla="*/ 0 w 461"/>
                <a:gd name="T59" fmla="*/ 0 h 772"/>
                <a:gd name="T60" fmla="*/ 0 w 461"/>
                <a:gd name="T61" fmla="*/ 0 h 772"/>
                <a:gd name="T62" fmla="*/ 0 w 461"/>
                <a:gd name="T63" fmla="*/ 0 h 772"/>
                <a:gd name="T64" fmla="*/ 0 w 461"/>
                <a:gd name="T65" fmla="*/ 0 h 772"/>
                <a:gd name="T66" fmla="*/ 0 w 461"/>
                <a:gd name="T67" fmla="*/ 0 h 772"/>
                <a:gd name="T68" fmla="*/ 0 w 461"/>
                <a:gd name="T69" fmla="*/ 0 h 772"/>
                <a:gd name="T70" fmla="*/ 0 w 461"/>
                <a:gd name="T71" fmla="*/ 0 h 772"/>
                <a:gd name="T72" fmla="*/ 0 w 461"/>
                <a:gd name="T73" fmla="*/ 0 h 772"/>
                <a:gd name="T74" fmla="*/ 0 w 461"/>
                <a:gd name="T75" fmla="*/ 0 h 772"/>
                <a:gd name="T76" fmla="*/ 0 w 461"/>
                <a:gd name="T77" fmla="*/ 0 h 772"/>
                <a:gd name="T78" fmla="*/ 0 w 461"/>
                <a:gd name="T79" fmla="*/ 0 h 772"/>
                <a:gd name="T80" fmla="*/ 0 w 461"/>
                <a:gd name="T81" fmla="*/ 0 h 772"/>
                <a:gd name="T82" fmla="*/ 0 w 461"/>
                <a:gd name="T83" fmla="*/ 0 h 772"/>
                <a:gd name="T84" fmla="*/ 0 w 461"/>
                <a:gd name="T85" fmla="*/ 0 h 772"/>
                <a:gd name="T86" fmla="*/ 0 w 461"/>
                <a:gd name="T87" fmla="*/ 0 h 772"/>
                <a:gd name="T88" fmla="*/ 0 w 461"/>
                <a:gd name="T89" fmla="*/ 0 h 772"/>
                <a:gd name="T90" fmla="*/ 0 w 461"/>
                <a:gd name="T91" fmla="*/ 0 h 772"/>
                <a:gd name="T92" fmla="*/ 0 w 461"/>
                <a:gd name="T93" fmla="*/ 0 h 772"/>
                <a:gd name="T94" fmla="*/ 0 w 461"/>
                <a:gd name="T95" fmla="*/ 0 h 772"/>
                <a:gd name="T96" fmla="*/ 0 w 461"/>
                <a:gd name="T97" fmla="*/ 0 h 772"/>
                <a:gd name="T98" fmla="*/ 0 w 461"/>
                <a:gd name="T99" fmla="*/ 0 h 772"/>
                <a:gd name="T100" fmla="*/ 0 w 461"/>
                <a:gd name="T101" fmla="*/ 0 h 772"/>
                <a:gd name="T102" fmla="*/ 0 w 461"/>
                <a:gd name="T103" fmla="*/ 0 h 772"/>
                <a:gd name="T104" fmla="*/ 0 w 461"/>
                <a:gd name="T105" fmla="*/ 0 h 772"/>
                <a:gd name="T106" fmla="*/ 0 w 461"/>
                <a:gd name="T107" fmla="*/ 0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0 w 240"/>
                <a:gd name="T1" fmla="*/ 0 h 754"/>
                <a:gd name="T2" fmla="*/ 0 w 240"/>
                <a:gd name="T3" fmla="*/ 0 h 754"/>
                <a:gd name="T4" fmla="*/ 0 w 240"/>
                <a:gd name="T5" fmla="*/ 0 h 754"/>
                <a:gd name="T6" fmla="*/ 0 w 240"/>
                <a:gd name="T7" fmla="*/ 0 h 754"/>
                <a:gd name="T8" fmla="*/ 0 w 240"/>
                <a:gd name="T9" fmla="*/ 0 h 754"/>
                <a:gd name="T10" fmla="*/ 0 w 240"/>
                <a:gd name="T11" fmla="*/ 0 h 754"/>
                <a:gd name="T12" fmla="*/ 0 w 240"/>
                <a:gd name="T13" fmla="*/ 0 h 754"/>
                <a:gd name="T14" fmla="*/ 0 w 240"/>
                <a:gd name="T15" fmla="*/ 0 h 754"/>
                <a:gd name="T16" fmla="*/ 0 w 240"/>
                <a:gd name="T17" fmla="*/ 0 h 754"/>
                <a:gd name="T18" fmla="*/ 0 w 240"/>
                <a:gd name="T19" fmla="*/ 0 h 754"/>
                <a:gd name="T20" fmla="*/ 0 w 240"/>
                <a:gd name="T21" fmla="*/ 0 h 754"/>
                <a:gd name="T22" fmla="*/ 0 w 240"/>
                <a:gd name="T23" fmla="*/ 0 h 754"/>
                <a:gd name="T24" fmla="*/ 0 w 240"/>
                <a:gd name="T25" fmla="*/ 0 h 754"/>
                <a:gd name="T26" fmla="*/ 0 w 240"/>
                <a:gd name="T27" fmla="*/ 0 h 754"/>
                <a:gd name="T28" fmla="*/ 0 w 240"/>
                <a:gd name="T29" fmla="*/ 0 h 754"/>
                <a:gd name="T30" fmla="*/ 0 w 240"/>
                <a:gd name="T31" fmla="*/ 0 h 754"/>
                <a:gd name="T32" fmla="*/ 0 w 240"/>
                <a:gd name="T33" fmla="*/ 0 h 754"/>
                <a:gd name="T34" fmla="*/ 0 w 240"/>
                <a:gd name="T35" fmla="*/ 0 h 754"/>
                <a:gd name="T36" fmla="*/ 0 w 240"/>
                <a:gd name="T37" fmla="*/ 0 h 754"/>
                <a:gd name="T38" fmla="*/ 0 w 240"/>
                <a:gd name="T39" fmla="*/ 0 h 754"/>
                <a:gd name="T40" fmla="*/ 0 w 240"/>
                <a:gd name="T41" fmla="*/ 0 h 754"/>
                <a:gd name="T42" fmla="*/ 0 w 240"/>
                <a:gd name="T43" fmla="*/ 0 h 754"/>
                <a:gd name="T44" fmla="*/ 0 w 240"/>
                <a:gd name="T45" fmla="*/ 0 h 754"/>
                <a:gd name="T46" fmla="*/ 0 w 240"/>
                <a:gd name="T47" fmla="*/ 0 h 754"/>
                <a:gd name="T48" fmla="*/ 0 w 240"/>
                <a:gd name="T49" fmla="*/ 0 h 754"/>
                <a:gd name="T50" fmla="*/ 0 w 240"/>
                <a:gd name="T51" fmla="*/ 0 h 754"/>
                <a:gd name="T52" fmla="*/ 0 w 240"/>
                <a:gd name="T53" fmla="*/ 0 h 754"/>
                <a:gd name="T54" fmla="*/ 0 w 240"/>
                <a:gd name="T55" fmla="*/ 0 h 754"/>
                <a:gd name="T56" fmla="*/ 0 w 240"/>
                <a:gd name="T57" fmla="*/ 0 h 754"/>
                <a:gd name="T58" fmla="*/ 0 w 240"/>
                <a:gd name="T59" fmla="*/ 0 h 754"/>
                <a:gd name="T60" fmla="*/ 0 w 240"/>
                <a:gd name="T61" fmla="*/ 0 h 754"/>
                <a:gd name="T62" fmla="*/ 0 w 240"/>
                <a:gd name="T63" fmla="*/ 0 h 754"/>
                <a:gd name="T64" fmla="*/ 0 w 240"/>
                <a:gd name="T65" fmla="*/ 0 h 754"/>
                <a:gd name="T66" fmla="*/ 0 w 240"/>
                <a:gd name="T67" fmla="*/ 0 h 754"/>
                <a:gd name="T68" fmla="*/ 0 w 240"/>
                <a:gd name="T69" fmla="*/ 0 h 754"/>
                <a:gd name="T70" fmla="*/ 0 w 240"/>
                <a:gd name="T71" fmla="*/ 0 h 754"/>
                <a:gd name="T72" fmla="*/ 0 w 240"/>
                <a:gd name="T73" fmla="*/ 0 h 754"/>
                <a:gd name="T74" fmla="*/ 0 w 240"/>
                <a:gd name="T75" fmla="*/ 0 h 754"/>
                <a:gd name="T76" fmla="*/ 0 w 240"/>
                <a:gd name="T77" fmla="*/ 0 h 754"/>
                <a:gd name="T78" fmla="*/ 0 w 240"/>
                <a:gd name="T79" fmla="*/ 0 h 754"/>
                <a:gd name="T80" fmla="*/ 0 w 240"/>
                <a:gd name="T81" fmla="*/ 0 h 754"/>
                <a:gd name="T82" fmla="*/ 0 w 240"/>
                <a:gd name="T83" fmla="*/ 0 h 754"/>
                <a:gd name="T84" fmla="*/ 0 w 240"/>
                <a:gd name="T85" fmla="*/ 0 h 754"/>
                <a:gd name="T86" fmla="*/ 0 w 240"/>
                <a:gd name="T87" fmla="*/ 0 h 754"/>
                <a:gd name="T88" fmla="*/ 0 w 240"/>
                <a:gd name="T89" fmla="*/ 0 h 754"/>
                <a:gd name="T90" fmla="*/ 0 w 240"/>
                <a:gd name="T91" fmla="*/ 0 h 754"/>
                <a:gd name="T92" fmla="*/ 0 w 240"/>
                <a:gd name="T93" fmla="*/ 0 h 754"/>
                <a:gd name="T94" fmla="*/ 0 w 240"/>
                <a:gd name="T95" fmla="*/ 0 h 754"/>
                <a:gd name="T96" fmla="*/ 0 w 240"/>
                <a:gd name="T97" fmla="*/ 0 h 754"/>
                <a:gd name="T98" fmla="*/ 0 w 240"/>
                <a:gd name="T99" fmla="*/ 0 h 754"/>
                <a:gd name="T100" fmla="*/ 0 w 240"/>
                <a:gd name="T101" fmla="*/ 0 h 754"/>
                <a:gd name="T102" fmla="*/ 0 w 240"/>
                <a:gd name="T103" fmla="*/ 0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0 w 472"/>
                <a:gd name="T3" fmla="*/ 0 h 1144"/>
                <a:gd name="T4" fmla="*/ 0 w 472"/>
                <a:gd name="T5" fmla="*/ 0 h 1144"/>
                <a:gd name="T6" fmla="*/ 0 w 472"/>
                <a:gd name="T7" fmla="*/ 0 h 1144"/>
                <a:gd name="T8" fmla="*/ 0 w 472"/>
                <a:gd name="T9" fmla="*/ 0 h 1144"/>
                <a:gd name="T10" fmla="*/ 0 w 472"/>
                <a:gd name="T11" fmla="*/ 0 h 1144"/>
                <a:gd name="T12" fmla="*/ 0 w 472"/>
                <a:gd name="T13" fmla="*/ 0 h 1144"/>
                <a:gd name="T14" fmla="*/ 0 w 472"/>
                <a:gd name="T15" fmla="*/ 0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0 w 557"/>
                <a:gd name="T1" fmla="*/ 0 h 196"/>
                <a:gd name="T2" fmla="*/ 0 w 557"/>
                <a:gd name="T3" fmla="*/ 0 h 196"/>
                <a:gd name="T4" fmla="*/ 0 w 557"/>
                <a:gd name="T5" fmla="*/ 0 h 196"/>
                <a:gd name="T6" fmla="*/ 0 w 557"/>
                <a:gd name="T7" fmla="*/ 0 h 196"/>
                <a:gd name="T8" fmla="*/ 0 w 557"/>
                <a:gd name="T9" fmla="*/ 0 h 196"/>
                <a:gd name="T10" fmla="*/ 0 w 557"/>
                <a:gd name="T11" fmla="*/ 0 h 196"/>
                <a:gd name="T12" fmla="*/ 0 w 557"/>
                <a:gd name="T13" fmla="*/ 0 h 196"/>
                <a:gd name="T14" fmla="*/ 0 w 557"/>
                <a:gd name="T15" fmla="*/ 0 h 196"/>
                <a:gd name="T16" fmla="*/ 0 w 557"/>
                <a:gd name="T17" fmla="*/ 0 h 196"/>
                <a:gd name="T18" fmla="*/ 0 w 557"/>
                <a:gd name="T19" fmla="*/ 0 h 196"/>
                <a:gd name="T20" fmla="*/ 0 w 557"/>
                <a:gd name="T21" fmla="*/ 0 h 196"/>
                <a:gd name="T22" fmla="*/ 0 w 557"/>
                <a:gd name="T23" fmla="*/ 0 h 196"/>
                <a:gd name="T24" fmla="*/ 0 w 557"/>
                <a:gd name="T25" fmla="*/ 0 h 196"/>
                <a:gd name="T26" fmla="*/ 0 w 557"/>
                <a:gd name="T27" fmla="*/ 0 h 196"/>
                <a:gd name="T28" fmla="*/ 0 w 557"/>
                <a:gd name="T29" fmla="*/ 0 h 196"/>
                <a:gd name="T30" fmla="*/ 0 w 557"/>
                <a:gd name="T31" fmla="*/ 0 h 196"/>
                <a:gd name="T32" fmla="*/ 0 w 557"/>
                <a:gd name="T33" fmla="*/ 0 h 196"/>
                <a:gd name="T34" fmla="*/ 0 w 557"/>
                <a:gd name="T35" fmla="*/ 0 h 196"/>
                <a:gd name="T36" fmla="*/ 0 w 557"/>
                <a:gd name="T37" fmla="*/ 0 h 196"/>
                <a:gd name="T38" fmla="*/ 0 w 557"/>
                <a:gd name="T39" fmla="*/ 0 h 196"/>
                <a:gd name="T40" fmla="*/ 0 w 557"/>
                <a:gd name="T41" fmla="*/ 0 h 196"/>
                <a:gd name="T42" fmla="*/ 0 w 557"/>
                <a:gd name="T43" fmla="*/ 0 h 196"/>
                <a:gd name="T44" fmla="*/ 0 w 557"/>
                <a:gd name="T45" fmla="*/ 0 h 196"/>
                <a:gd name="T46" fmla="*/ 0 w 557"/>
                <a:gd name="T47" fmla="*/ 0 h 196"/>
                <a:gd name="T48" fmla="*/ 0 w 557"/>
                <a:gd name="T49" fmla="*/ 0 h 196"/>
                <a:gd name="T50" fmla="*/ 0 w 557"/>
                <a:gd name="T51" fmla="*/ 0 h 196"/>
                <a:gd name="T52" fmla="*/ 0 w 557"/>
                <a:gd name="T53" fmla="*/ 0 h 196"/>
                <a:gd name="T54" fmla="*/ 0 w 557"/>
                <a:gd name="T55" fmla="*/ 0 h 196"/>
                <a:gd name="T56" fmla="*/ 0 w 557"/>
                <a:gd name="T57" fmla="*/ 0 h 196"/>
                <a:gd name="T58" fmla="*/ 0 w 557"/>
                <a:gd name="T59" fmla="*/ 0 h 196"/>
                <a:gd name="T60" fmla="*/ 0 w 557"/>
                <a:gd name="T61" fmla="*/ 0 h 196"/>
                <a:gd name="T62" fmla="*/ 0 w 557"/>
                <a:gd name="T63" fmla="*/ 0 h 196"/>
                <a:gd name="T64" fmla="*/ 0 w 557"/>
                <a:gd name="T65" fmla="*/ 0 h 196"/>
                <a:gd name="T66" fmla="*/ 0 w 557"/>
                <a:gd name="T67" fmla="*/ 0 h 196"/>
                <a:gd name="T68" fmla="*/ 0 w 557"/>
                <a:gd name="T69" fmla="*/ 0 h 196"/>
                <a:gd name="T70" fmla="*/ 0 w 557"/>
                <a:gd name="T71" fmla="*/ 0 h 196"/>
                <a:gd name="T72" fmla="*/ 0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0 w 1832"/>
                <a:gd name="T1" fmla="*/ 0 h 635"/>
                <a:gd name="T2" fmla="*/ 0 w 1832"/>
                <a:gd name="T3" fmla="*/ 0 h 635"/>
                <a:gd name="T4" fmla="*/ 0 w 1832"/>
                <a:gd name="T5" fmla="*/ 0 h 635"/>
                <a:gd name="T6" fmla="*/ 0 w 1832"/>
                <a:gd name="T7" fmla="*/ 0 h 635"/>
                <a:gd name="T8" fmla="*/ 0 w 1832"/>
                <a:gd name="T9" fmla="*/ 0 h 635"/>
                <a:gd name="T10" fmla="*/ 0 w 1832"/>
                <a:gd name="T11" fmla="*/ 0 h 635"/>
                <a:gd name="T12" fmla="*/ 0 w 1832"/>
                <a:gd name="T13" fmla="*/ 0 h 635"/>
                <a:gd name="T14" fmla="*/ 0 w 1832"/>
                <a:gd name="T15" fmla="*/ 0 h 635"/>
                <a:gd name="T16" fmla="*/ 0 w 1832"/>
                <a:gd name="T17" fmla="*/ 0 h 635"/>
                <a:gd name="T18" fmla="*/ 0 w 1832"/>
                <a:gd name="T19" fmla="*/ 0 h 635"/>
                <a:gd name="T20" fmla="*/ 0 w 1832"/>
                <a:gd name="T21" fmla="*/ 0 h 635"/>
                <a:gd name="T22" fmla="*/ 0 w 1832"/>
                <a:gd name="T23" fmla="*/ 0 h 635"/>
                <a:gd name="T24" fmla="*/ 0 w 1832"/>
                <a:gd name="T25" fmla="*/ 0 h 635"/>
                <a:gd name="T26" fmla="*/ 0 w 1832"/>
                <a:gd name="T27" fmla="*/ 0 h 635"/>
                <a:gd name="T28" fmla="*/ 0 w 1832"/>
                <a:gd name="T29" fmla="*/ 0 h 635"/>
                <a:gd name="T30" fmla="*/ 0 w 1832"/>
                <a:gd name="T31" fmla="*/ 0 h 635"/>
                <a:gd name="T32" fmla="*/ 0 w 1832"/>
                <a:gd name="T33" fmla="*/ 0 h 635"/>
                <a:gd name="T34" fmla="*/ 0 w 1832"/>
                <a:gd name="T35" fmla="*/ 0 h 635"/>
                <a:gd name="T36" fmla="*/ 0 w 1832"/>
                <a:gd name="T37" fmla="*/ 0 h 635"/>
                <a:gd name="T38" fmla="*/ 0 w 1832"/>
                <a:gd name="T39" fmla="*/ 0 h 635"/>
                <a:gd name="T40" fmla="*/ 0 w 1832"/>
                <a:gd name="T41" fmla="*/ 0 h 635"/>
                <a:gd name="T42" fmla="*/ 0 w 1832"/>
                <a:gd name="T43" fmla="*/ 0 h 635"/>
                <a:gd name="T44" fmla="*/ 0 w 1832"/>
                <a:gd name="T45" fmla="*/ 0 h 635"/>
                <a:gd name="T46" fmla="*/ 0 w 1832"/>
                <a:gd name="T47" fmla="*/ 0 h 635"/>
                <a:gd name="T48" fmla="*/ 0 w 1832"/>
                <a:gd name="T49" fmla="*/ 0 h 635"/>
                <a:gd name="T50" fmla="*/ 0 w 1832"/>
                <a:gd name="T51" fmla="*/ 0 h 635"/>
                <a:gd name="T52" fmla="*/ 0 w 1832"/>
                <a:gd name="T53" fmla="*/ 0 h 635"/>
                <a:gd name="T54" fmla="*/ 0 w 1832"/>
                <a:gd name="T55" fmla="*/ 0 h 635"/>
                <a:gd name="T56" fmla="*/ 0 w 1832"/>
                <a:gd name="T57" fmla="*/ 0 h 635"/>
                <a:gd name="T58" fmla="*/ 0 w 1832"/>
                <a:gd name="T59" fmla="*/ 0 h 635"/>
                <a:gd name="T60" fmla="*/ 0 w 1832"/>
                <a:gd name="T61" fmla="*/ 0 h 635"/>
                <a:gd name="T62" fmla="*/ 0 w 1832"/>
                <a:gd name="T63" fmla="*/ 0 h 635"/>
                <a:gd name="T64" fmla="*/ 0 w 1832"/>
                <a:gd name="T65" fmla="*/ 0 h 635"/>
                <a:gd name="T66" fmla="*/ 0 w 1832"/>
                <a:gd name="T67" fmla="*/ 0 h 635"/>
                <a:gd name="T68" fmla="*/ 0 w 1832"/>
                <a:gd name="T69" fmla="*/ 0 h 635"/>
                <a:gd name="T70" fmla="*/ 0 w 1832"/>
                <a:gd name="T71" fmla="*/ 0 h 635"/>
                <a:gd name="T72" fmla="*/ 0 w 1832"/>
                <a:gd name="T73" fmla="*/ 0 h 635"/>
                <a:gd name="T74" fmla="*/ 0 w 1832"/>
                <a:gd name="T75" fmla="*/ 0 h 635"/>
                <a:gd name="T76" fmla="*/ 0 w 1832"/>
                <a:gd name="T77" fmla="*/ 0 h 635"/>
                <a:gd name="T78" fmla="*/ 0 w 1832"/>
                <a:gd name="T79" fmla="*/ 0 h 635"/>
                <a:gd name="T80" fmla="*/ 0 w 1832"/>
                <a:gd name="T81" fmla="*/ 0 h 635"/>
                <a:gd name="T82" fmla="*/ 0 w 1832"/>
                <a:gd name="T83" fmla="*/ 0 h 635"/>
                <a:gd name="T84" fmla="*/ 0 w 1832"/>
                <a:gd name="T85" fmla="*/ 0 h 635"/>
                <a:gd name="T86" fmla="*/ 0 w 1832"/>
                <a:gd name="T87" fmla="*/ 0 h 635"/>
                <a:gd name="T88" fmla="*/ 0 w 1832"/>
                <a:gd name="T89" fmla="*/ 0 h 635"/>
                <a:gd name="T90" fmla="*/ 0 w 1832"/>
                <a:gd name="T91" fmla="*/ 0 h 635"/>
                <a:gd name="T92" fmla="*/ 0 w 1832"/>
                <a:gd name="T93" fmla="*/ 0 h 635"/>
                <a:gd name="T94" fmla="*/ 0 w 1832"/>
                <a:gd name="T95" fmla="*/ 0 h 635"/>
                <a:gd name="T96" fmla="*/ 0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0 w 694"/>
                <a:gd name="T1" fmla="*/ 0 h 1421"/>
                <a:gd name="T2" fmla="*/ 0 w 694"/>
                <a:gd name="T3" fmla="*/ 0 h 1421"/>
                <a:gd name="T4" fmla="*/ 0 w 694"/>
                <a:gd name="T5" fmla="*/ 0 h 1421"/>
                <a:gd name="T6" fmla="*/ 0 w 694"/>
                <a:gd name="T7" fmla="*/ 0 h 1421"/>
                <a:gd name="T8" fmla="*/ 0 w 694"/>
                <a:gd name="T9" fmla="*/ 0 h 1421"/>
                <a:gd name="T10" fmla="*/ 0 w 694"/>
                <a:gd name="T11" fmla="*/ 0 h 1421"/>
                <a:gd name="T12" fmla="*/ 0 w 694"/>
                <a:gd name="T13" fmla="*/ 0 h 1421"/>
                <a:gd name="T14" fmla="*/ 0 w 694"/>
                <a:gd name="T15" fmla="*/ 0 h 1421"/>
                <a:gd name="T16" fmla="*/ 0 w 694"/>
                <a:gd name="T17" fmla="*/ 0 h 1421"/>
                <a:gd name="T18" fmla="*/ 0 w 694"/>
                <a:gd name="T19" fmla="*/ 0 h 1421"/>
                <a:gd name="T20" fmla="*/ 0 w 694"/>
                <a:gd name="T21" fmla="*/ 0 h 1421"/>
                <a:gd name="T22" fmla="*/ 0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0 w 6301"/>
                <a:gd name="T1" fmla="*/ 0 h 2981"/>
                <a:gd name="T2" fmla="*/ 0 w 6301"/>
                <a:gd name="T3" fmla="*/ 0 h 2981"/>
                <a:gd name="T4" fmla="*/ 0 w 6301"/>
                <a:gd name="T5" fmla="*/ 0 h 2981"/>
                <a:gd name="T6" fmla="*/ 0 w 6301"/>
                <a:gd name="T7" fmla="*/ 0 h 2981"/>
                <a:gd name="T8" fmla="*/ 0 w 6301"/>
                <a:gd name="T9" fmla="*/ 0 h 2981"/>
                <a:gd name="T10" fmla="*/ 0 w 6301"/>
                <a:gd name="T11" fmla="*/ 0 h 2981"/>
                <a:gd name="T12" fmla="*/ 0 w 6301"/>
                <a:gd name="T13" fmla="*/ 0 h 2981"/>
                <a:gd name="T14" fmla="*/ 0 w 6301"/>
                <a:gd name="T15" fmla="*/ 0 h 2981"/>
                <a:gd name="T16" fmla="*/ 0 w 6301"/>
                <a:gd name="T17" fmla="*/ 0 h 2981"/>
                <a:gd name="T18" fmla="*/ 0 w 6301"/>
                <a:gd name="T19" fmla="*/ 0 h 2981"/>
                <a:gd name="T20" fmla="*/ 0 w 6301"/>
                <a:gd name="T21" fmla="*/ 0 h 2981"/>
                <a:gd name="T22" fmla="*/ 0 w 6301"/>
                <a:gd name="T23" fmla="*/ 0 h 2981"/>
                <a:gd name="T24" fmla="*/ 0 w 6301"/>
                <a:gd name="T25" fmla="*/ 0 h 2981"/>
                <a:gd name="T26" fmla="*/ 0 w 6301"/>
                <a:gd name="T27" fmla="*/ 0 h 2981"/>
                <a:gd name="T28" fmla="*/ 0 w 6301"/>
                <a:gd name="T29" fmla="*/ 0 h 2981"/>
                <a:gd name="T30" fmla="*/ 0 w 6301"/>
                <a:gd name="T31" fmla="*/ 0 h 2981"/>
                <a:gd name="T32" fmla="*/ 0 w 6301"/>
                <a:gd name="T33" fmla="*/ 0 h 2981"/>
                <a:gd name="T34" fmla="*/ 0 w 6301"/>
                <a:gd name="T35" fmla="*/ 0 h 2981"/>
                <a:gd name="T36" fmla="*/ 0 w 6301"/>
                <a:gd name="T37" fmla="*/ 0 h 2981"/>
                <a:gd name="T38" fmla="*/ 0 w 6301"/>
                <a:gd name="T39" fmla="*/ 0 h 2981"/>
                <a:gd name="T40" fmla="*/ 0 w 6301"/>
                <a:gd name="T41" fmla="*/ 0 h 2981"/>
                <a:gd name="T42" fmla="*/ 0 w 6301"/>
                <a:gd name="T43" fmla="*/ 0 h 2981"/>
                <a:gd name="T44" fmla="*/ 0 w 6301"/>
                <a:gd name="T45" fmla="*/ 0 h 2981"/>
                <a:gd name="T46" fmla="*/ 0 w 6301"/>
                <a:gd name="T47" fmla="*/ 0 h 2981"/>
                <a:gd name="T48" fmla="*/ 0 w 6301"/>
                <a:gd name="T49" fmla="*/ 0 h 2981"/>
                <a:gd name="T50" fmla="*/ 0 w 6301"/>
                <a:gd name="T51" fmla="*/ 0 h 2981"/>
                <a:gd name="T52" fmla="*/ 0 w 6301"/>
                <a:gd name="T53" fmla="*/ 0 h 2981"/>
                <a:gd name="T54" fmla="*/ 0 w 6301"/>
                <a:gd name="T55" fmla="*/ 0 h 2981"/>
                <a:gd name="T56" fmla="*/ 0 w 6301"/>
                <a:gd name="T57" fmla="*/ 0 h 2981"/>
                <a:gd name="T58" fmla="*/ 0 w 6301"/>
                <a:gd name="T59" fmla="*/ 0 h 2981"/>
                <a:gd name="T60" fmla="*/ 0 w 6301"/>
                <a:gd name="T61" fmla="*/ 0 h 2981"/>
                <a:gd name="T62" fmla="*/ 0 w 6301"/>
                <a:gd name="T63" fmla="*/ 0 h 2981"/>
                <a:gd name="T64" fmla="*/ 0 w 6301"/>
                <a:gd name="T65" fmla="*/ 0 h 2981"/>
                <a:gd name="T66" fmla="*/ 0 w 6301"/>
                <a:gd name="T67" fmla="*/ 0 h 2981"/>
                <a:gd name="T68" fmla="*/ 0 w 6301"/>
                <a:gd name="T69" fmla="*/ 0 h 2981"/>
                <a:gd name="T70" fmla="*/ 0 w 6301"/>
                <a:gd name="T71" fmla="*/ 0 h 2981"/>
                <a:gd name="T72" fmla="*/ 0 w 6301"/>
                <a:gd name="T73" fmla="*/ 0 h 2981"/>
                <a:gd name="T74" fmla="*/ 0 w 6301"/>
                <a:gd name="T75" fmla="*/ 0 h 2981"/>
                <a:gd name="T76" fmla="*/ 0 w 6301"/>
                <a:gd name="T77" fmla="*/ 0 h 2981"/>
                <a:gd name="T78" fmla="*/ 0 w 6301"/>
                <a:gd name="T79" fmla="*/ 0 h 2981"/>
                <a:gd name="T80" fmla="*/ 0 w 6301"/>
                <a:gd name="T81" fmla="*/ 0 h 2981"/>
                <a:gd name="T82" fmla="*/ 0 w 6301"/>
                <a:gd name="T83" fmla="*/ 0 h 2981"/>
                <a:gd name="T84" fmla="*/ 0 w 6301"/>
                <a:gd name="T85" fmla="*/ 0 h 2981"/>
                <a:gd name="T86" fmla="*/ 0 w 6301"/>
                <a:gd name="T87" fmla="*/ 0 h 2981"/>
                <a:gd name="T88" fmla="*/ 0 w 6301"/>
                <a:gd name="T89" fmla="*/ 0 h 2981"/>
                <a:gd name="T90" fmla="*/ 0 w 6301"/>
                <a:gd name="T91" fmla="*/ 0 h 2981"/>
                <a:gd name="T92" fmla="*/ 0 w 6301"/>
                <a:gd name="T93" fmla="*/ 0 h 2981"/>
                <a:gd name="T94" fmla="*/ 0 w 6301"/>
                <a:gd name="T95" fmla="*/ 0 h 2981"/>
                <a:gd name="T96" fmla="*/ 0 w 6301"/>
                <a:gd name="T97" fmla="*/ 0 h 2981"/>
                <a:gd name="T98" fmla="*/ 0 w 6301"/>
                <a:gd name="T99" fmla="*/ 0 h 2981"/>
                <a:gd name="T100" fmla="*/ 0 w 6301"/>
                <a:gd name="T101" fmla="*/ 0 h 2981"/>
                <a:gd name="T102" fmla="*/ 0 w 6301"/>
                <a:gd name="T103" fmla="*/ 0 h 2981"/>
                <a:gd name="T104" fmla="*/ 0 w 6301"/>
                <a:gd name="T105" fmla="*/ 0 h 2981"/>
                <a:gd name="T106" fmla="*/ 0 w 6301"/>
                <a:gd name="T107" fmla="*/ 0 h 2981"/>
                <a:gd name="T108" fmla="*/ 0 w 6301"/>
                <a:gd name="T109" fmla="*/ 0 h 2981"/>
                <a:gd name="T110" fmla="*/ 0 w 6301"/>
                <a:gd name="T111" fmla="*/ 0 h 2981"/>
                <a:gd name="T112" fmla="*/ 0 w 6301"/>
                <a:gd name="T113" fmla="*/ 0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Business Sensitive</a:t>
            </a:r>
            <a:endParaRPr lang="en-US"/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0EE88BC-881E-45A4-B6D9-ACB65DEFB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charset="0"/>
        <a:buChar char="–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7" Type="http://schemas.openxmlformats.org/officeDocument/2006/relationships/image" Target="../media/image9.png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1000_rattlesnake_relap_trans_small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5" y="1133039"/>
            <a:ext cx="6732853" cy="5560211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7" y="473703"/>
            <a:ext cx="9132634" cy="367022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5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</a:rPr>
              <a:t>√</a:t>
            </a: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 descr="moo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55" y="1476461"/>
            <a:ext cx="4053570" cy="13349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Rounded Rectangle 11"/>
          <p:cNvSpPr/>
          <p:nvPr/>
        </p:nvSpPr>
        <p:spPr>
          <a:xfrm>
            <a:off x="1644967" y="171659"/>
            <a:ext cx="5467441" cy="651658"/>
          </a:xfrm>
          <a:prstGeom prst="roundRect">
            <a:avLst/>
          </a:prstGeom>
          <a:blipFill rotWithShape="1">
            <a:blip r:embed="rId5">
              <a:alphaModFix amt="35000"/>
            </a:blip>
            <a:srcRect/>
            <a:stretch>
              <a:fillRect l="-6661" t="-14337" r="-6661" b="-46887"/>
            </a:stretch>
          </a:blip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67653" y="920311"/>
            <a:ext cx="2565354" cy="813049"/>
            <a:chOff x="6455327" y="1582319"/>
            <a:chExt cx="2565354" cy="813049"/>
          </a:xfrm>
        </p:grpSpPr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206" y="1652415"/>
              <a:ext cx="2341536" cy="664017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6455327" y="1582319"/>
              <a:ext cx="2565354" cy="813049"/>
            </a:xfrm>
            <a:prstGeom prst="roundRect">
              <a:avLst/>
            </a:prstGeom>
            <a:blipFill rotWithShape="1">
              <a:blip r:embed="rId7">
                <a:alphaModFix amt="35000"/>
              </a:blip>
              <a:srcRect/>
              <a:stretch>
                <a:fillRect t="-816" b="-40000"/>
              </a:stretch>
            </a:blip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Bent Arrow 19"/>
          <p:cNvSpPr/>
          <p:nvPr/>
        </p:nvSpPr>
        <p:spPr>
          <a:xfrm flipV="1">
            <a:off x="1280303" y="1481690"/>
            <a:ext cx="1035408" cy="738831"/>
          </a:xfrm>
          <a:prstGeom prst="bentArrow">
            <a:avLst>
              <a:gd name="adj1" fmla="val 6990"/>
              <a:gd name="adj2" fmla="val 10902"/>
              <a:gd name="adj3" fmla="val 20541"/>
              <a:gd name="adj4" fmla="val 38248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Bent Arrow 20"/>
          <p:cNvSpPr/>
          <p:nvPr/>
        </p:nvSpPr>
        <p:spPr>
          <a:xfrm flipH="1" flipV="1">
            <a:off x="6367652" y="1749233"/>
            <a:ext cx="1338977" cy="460325"/>
          </a:xfrm>
          <a:prstGeom prst="bentArrow">
            <a:avLst>
              <a:gd name="adj1" fmla="val 14550"/>
              <a:gd name="adj2" fmla="val 16319"/>
              <a:gd name="adj3" fmla="val 34905"/>
              <a:gd name="adj4" fmla="val 5957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363755" y="823317"/>
            <a:ext cx="0" cy="79328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3" name="Group 22"/>
          <p:cNvGrpSpPr/>
          <p:nvPr/>
        </p:nvGrpSpPr>
        <p:grpSpPr>
          <a:xfrm>
            <a:off x="360073" y="1027285"/>
            <a:ext cx="2049530" cy="448056"/>
            <a:chOff x="159808" y="745356"/>
            <a:chExt cx="2049530" cy="448056"/>
          </a:xfrm>
        </p:grpSpPr>
        <p:sp>
          <p:nvSpPr>
            <p:cNvPr id="24" name="Rounded Rectangle 23"/>
            <p:cNvSpPr/>
            <p:nvPr/>
          </p:nvSpPr>
          <p:spPr>
            <a:xfrm>
              <a:off x="159808" y="745356"/>
              <a:ext cx="2049530" cy="448056"/>
            </a:xfrm>
            <a:prstGeom prst="roundRect">
              <a:avLst/>
            </a:prstGeom>
            <a:blipFill rotWithShape="1">
              <a:blip r:embed="rId5">
                <a:alphaModFix amt="35000"/>
              </a:blip>
              <a:srcRect/>
              <a:stretch>
                <a:fillRect l="-6661" t="-14337" r="-6661" b="-46887"/>
              </a:stretch>
            </a:blip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6" name="Picture 2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59" y="841368"/>
              <a:ext cx="1849120" cy="256032"/>
            </a:xfrm>
            <a:prstGeom prst="rect">
              <a:avLst/>
            </a:prstGeom>
          </p:spPr>
        </p:pic>
      </p:grpSp>
      <p:pic>
        <p:nvPicPr>
          <p:cNvPr id="27" name="Picture 26" descr="CodeCogsEqn (1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5" y="211757"/>
            <a:ext cx="4699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l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NL_Presentation-Mixed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284F"/>
      </a:accent1>
      <a:accent2>
        <a:srgbClr val="FF730B"/>
      </a:accent2>
      <a:accent3>
        <a:srgbClr val="FFFFFF"/>
      </a:accent3>
      <a:accent4>
        <a:srgbClr val="000000"/>
      </a:accent4>
      <a:accent5>
        <a:srgbClr val="0D4680"/>
      </a:accent5>
      <a:accent6>
        <a:srgbClr val="D58544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inl.thmx</Template>
  <TotalTime>6439</TotalTime>
  <Words>144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inl</vt:lpstr>
      <vt:lpstr>Custom Design</vt:lpstr>
      <vt:lpstr>2_INL_Presentation-Mixed</vt:lpstr>
      <vt:lpstr>PowerPoint Presentation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Barbara S. Taylor</dc:creator>
  <cp:lastModifiedBy>slauae</cp:lastModifiedBy>
  <cp:revision>205</cp:revision>
  <cp:lastPrinted>2001-05-07T20:21:30Z</cp:lastPrinted>
  <dcterms:created xsi:type="dcterms:W3CDTF">2012-05-15T20:35:07Z</dcterms:created>
  <dcterms:modified xsi:type="dcterms:W3CDTF">2014-10-27T15:17:51Z</dcterms:modified>
</cp:coreProperties>
</file>