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9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01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25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881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545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078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353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864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346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23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40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32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59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70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61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7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13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71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78AA05F-2349-4F4F-9541-6E61B9F506A1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5BFE123-CD83-4FA7-9F35-B932AFC17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13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luno\Desktop\Atividade.doc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308168" y="-648247"/>
            <a:ext cx="9144000" cy="2387600"/>
          </a:xfrm>
        </p:spPr>
        <p:txBody>
          <a:bodyPr/>
          <a:lstStyle/>
          <a:p>
            <a:r>
              <a:rPr lang="pt-BR" dirty="0" smtClean="0"/>
              <a:t>Livro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46533" y="1308643"/>
            <a:ext cx="2436812" cy="861420"/>
          </a:xfrm>
        </p:spPr>
        <p:txBody>
          <a:bodyPr/>
          <a:lstStyle/>
          <a:p>
            <a:r>
              <a:rPr lang="pt-BR" dirty="0" smtClean="0">
                <a:hlinkClick r:id="rId2" action="ppaction://hlinkfile"/>
              </a:rPr>
              <a:t>Cap1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55134" y="631357"/>
            <a:ext cx="3115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Livro</a:t>
            </a:r>
            <a:endParaRPr lang="pt-BR" sz="6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940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Íon - Sala da Diretoria</vt:lpstr>
      <vt:lpstr>Livro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Livro</dc:title>
  <dc:creator>Rogéria Rangel</dc:creator>
  <cp:lastModifiedBy>Rogéria Rangel</cp:lastModifiedBy>
  <cp:revision>1</cp:revision>
  <dcterms:created xsi:type="dcterms:W3CDTF">2018-12-06T21:53:35Z</dcterms:created>
  <dcterms:modified xsi:type="dcterms:W3CDTF">2018-12-06T21:59:09Z</dcterms:modified>
</cp:coreProperties>
</file>