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88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4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07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5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6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346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0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61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3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tividade2.docx" TargetMode="External"/><Relationship Id="rId2" Type="http://schemas.openxmlformats.org/officeDocument/2006/relationships/hyperlink" Target="file:///C:\Users\Aluno\Desktop\Atividade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308168" y="-648247"/>
            <a:ext cx="9144000" cy="2387600"/>
          </a:xfrm>
        </p:spPr>
        <p:txBody>
          <a:bodyPr/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6533" y="1308643"/>
            <a:ext cx="2436812" cy="861420"/>
          </a:xfrm>
        </p:spPr>
        <p:txBody>
          <a:bodyPr/>
          <a:lstStyle/>
          <a:p>
            <a:r>
              <a:rPr lang="pt-BR" dirty="0" smtClean="0">
                <a:hlinkClick r:id="rId2" action="ppaction://hlinkfile"/>
              </a:rPr>
              <a:t>Cap1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5134" y="631357"/>
            <a:ext cx="3115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Livro</a:t>
            </a:r>
            <a:endParaRPr lang="pt-BR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46533" y="1739353"/>
            <a:ext cx="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CAP2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4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Livro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Rogéria Rangel</dc:creator>
  <cp:lastModifiedBy>Rogéria Rangel</cp:lastModifiedBy>
  <cp:revision>2</cp:revision>
  <dcterms:created xsi:type="dcterms:W3CDTF">2018-12-06T21:53:35Z</dcterms:created>
  <dcterms:modified xsi:type="dcterms:W3CDTF">2018-12-06T22:58:54Z</dcterms:modified>
</cp:coreProperties>
</file>