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4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tividade2.docx" TargetMode="External"/><Relationship Id="rId2" Type="http://schemas.openxmlformats.org/officeDocument/2006/relationships/hyperlink" Target="file:///C:\Users\Aluno\Desktop\Atividade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08168" y="-648247"/>
            <a:ext cx="9144000" cy="2387600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533" y="1308643"/>
            <a:ext cx="2436812" cy="86142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5134" y="631357"/>
            <a:ext cx="3115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Livro</a:t>
            </a:r>
            <a:endParaRPr lang="pt-BR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46533" y="1739353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Rogéria Rangel</dc:creator>
  <cp:lastModifiedBy>Rogéria Rangel</cp:lastModifiedBy>
  <cp:revision>2</cp:revision>
  <dcterms:created xsi:type="dcterms:W3CDTF">2018-12-06T21:53:35Z</dcterms:created>
  <dcterms:modified xsi:type="dcterms:W3CDTF">2018-12-06T23:12:40Z</dcterms:modified>
</cp:coreProperties>
</file>